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media1.mp3" ContentType="audio/unknown"/>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kiosk/>
  </p:showPr>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standalone="yes"?><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standalone="yes"?><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standalone="yes"?><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standalone="yes"?><Relationships xmlns="http://schemas.openxmlformats.org/package/2006/relationships"><Relationship Id="rId1" Type="http://schemas.openxmlformats.org/officeDocument/2006/relationships/package" Target="../embeddings/Microsoft_Excel_Sheet16.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FFDC7A"/>
                </a:gs>
                <a:gs pos="100000">
                  <a:srgbClr val="FFAA4B"/>
                </a:gs>
              </a:gsLst>
              <a:lin ang="5400000" scaled="0"/>
            </a:gradFill>
            <a:ln w="12700" cap="flat">
              <a:noFill/>
              <a:miter lim="400000"/>
            </a:ln>
            <a:effectLst/>
          </c:spPr>
          <c:explosion val="0"/>
          <c:dPt>
            <c:idx val="0"/>
            <c:explosion val="0"/>
            <c:spPr>
              <a:gradFill flip="none" rotWithShape="1">
                <a:gsLst>
                  <a:gs pos="0">
                    <a:srgbClr val="FFDC7A"/>
                  </a:gs>
                  <a:gs pos="100000">
                    <a:srgbClr val="FFAA4B"/>
                  </a:gs>
                </a:gsLst>
                <a:lin ang="5400000" scaled="0"/>
              </a:gradFill>
              <a:ln w="12700" cap="flat">
                <a:noFill/>
                <a:miter lim="400000"/>
              </a:ln>
              <a:effectLst/>
            </c:spPr>
          </c:dPt>
          <c:dPt>
            <c:idx val="1"/>
            <c:explosion val="0"/>
            <c:spPr>
              <a:solidFill>
                <a:srgbClr val="000000">
                  <a:alpha val="15000"/>
                </a:srgbClr>
              </a:solidFill>
              <a:ln w="12700" cap="flat">
                <a:noFill/>
                <a:miter lim="400000"/>
              </a:ln>
              <a:effectLst/>
            </c:spPr>
          </c:dPt>
          <c:dLbls>
            <c:dLbl>
              <c:idx val="0"/>
              <c:numFmt formatCode="#,##0%" sourceLinked="0"/>
              <c:txPr>
                <a:bodyPr/>
                <a:lstStyle/>
                <a:p>
                  <a:pPr>
                    <a:defRPr b="0" i="0" strike="noStrike" sz="4800" u="none">
                      <a:solidFill>
                        <a:srgbClr val="000000"/>
                      </a:solidFill>
                      <a:latin typeface="Helvetica"/>
                    </a:defRPr>
                  </a:pPr>
                </a:p>
              </c:txPr>
              <c:dLblPos val="ctr"/>
              <c:showLegendKey val="0"/>
              <c:showVal val="0"/>
              <c:showCatName val="0"/>
              <c:showSerName val="0"/>
              <c:showPercent val="0"/>
              <c:showBubbleSize val="0"/>
            </c:dLbl>
            <c:dLbl>
              <c:idx val="1"/>
              <c:numFmt formatCode="#,##0%" sourceLinked="0"/>
              <c:txPr>
                <a:bodyPr/>
                <a:lstStyle/>
                <a:p>
                  <a:pPr>
                    <a:defRPr b="0" i="0" strike="noStrike" sz="4800" u="none">
                      <a:solidFill>
                        <a:srgbClr val="000000"/>
                      </a:solidFill>
                      <a:latin typeface="Helvetica"/>
                    </a:defRPr>
                  </a:pPr>
                </a:p>
              </c:txPr>
              <c:dLblPos val="ctr"/>
              <c:showLegendKey val="0"/>
              <c:showVal val="0"/>
              <c:showCatName val="0"/>
              <c:showSerName val="0"/>
              <c:showPercent val="0"/>
              <c:showBubbleSize val="0"/>
            </c:dLbl>
            <c:numFmt formatCode="#,##0%" sourceLinked="0"/>
            <c:txPr>
              <a:bodyPr/>
              <a:lstStyle/>
              <a:p>
                <a:pPr>
                  <a:defRPr b="0" i="0" strike="noStrike" sz="4800" u="none">
                    <a:solidFill>
                      <a:srgbClr val="000000"/>
                    </a:solidFill>
                    <a:latin typeface="Helvetica"/>
                  </a:defRPr>
                </a:pPr>
              </a:p>
            </c:txPr>
            <c:dLblPos val="ct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August</c:v>
                </c:pt>
                <c:pt idx="1">
                  <c:v>September</c:v>
                </c:pt>
              </c:strCache>
            </c:strRef>
          </c:cat>
          <c:val>
            <c:numRef>
              <c:f>Sheet1!$B$2:$C$2</c:f>
              <c:numCache>
                <c:ptCount val="2"/>
                <c:pt idx="0">
                  <c:v>75.000000</c:v>
                </c:pt>
                <c:pt idx="1">
                  <c:v>25.000000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400" u="none">
                <a:solidFill>
                  <a:srgbClr val="FFFFFF"/>
                </a:solidFill>
                <a:latin typeface="Helvetica"/>
              </a:defRPr>
            </a:pPr>
            <a:r>
              <a:rPr b="0" i="0" strike="noStrike" sz="2400" u="none">
                <a:solidFill>
                  <a:srgbClr val="FFFFFF"/>
                </a:solidFill>
                <a:latin typeface="Helvetica"/>
              </a:rPr>
              <a:t>Sales in 2016</a:t>
            </a:r>
          </a:p>
        </c:rich>
      </c:tx>
      <c:layout>
        <c:manualLayout>
          <c:xMode val="edge"/>
          <c:yMode val="edge"/>
          <c:x val="0.400265"/>
          <c:y val="0"/>
          <c:w val="0.182087"/>
          <c:h val="0.126276"/>
        </c:manualLayout>
      </c:layout>
      <c:overlay val="1"/>
      <c:spPr>
        <a:noFill/>
        <a:effectLst/>
      </c:spPr>
    </c:title>
    <c:autoTitleDeleted val="1"/>
    <c:plotArea>
      <c:layout>
        <c:manualLayout>
          <c:layoutTarget val="inner"/>
          <c:xMode val="edge"/>
          <c:yMode val="edge"/>
          <c:x val="0.131424"/>
          <c:y val="0.126276"/>
          <c:w val="0.778525"/>
          <c:h val="0.61788"/>
        </c:manualLayout>
      </c:layout>
      <c:barChart>
        <c:barDir val="col"/>
        <c:grouping val="clustered"/>
        <c:varyColors val="0"/>
        <c:ser>
          <c:idx val="1"/>
          <c:order val="0"/>
          <c:tx>
            <c:strRef>
              <c:f>Sheet1!$A$3</c:f>
              <c:strCache>
                <c:ptCount val="1"/>
                <c:pt idx="0">
                  <c:v>Sales</c:v>
                </c:pt>
              </c:strCache>
            </c:strRef>
          </c:tx>
          <c:spPr>
            <a:gradFill flip="none" rotWithShape="1">
              <a:gsLst>
                <a:gs pos="0">
                  <a:srgbClr val="FF4CBD"/>
                </a:gs>
                <a:gs pos="100000">
                  <a:srgbClr val="FF3C93"/>
                </a:gs>
              </a:gsLst>
              <a:lin ang="5400000" scaled="0"/>
            </a:gradFill>
            <a:ln w="12700" cap="flat">
              <a:noFill/>
              <a:miter lim="400000"/>
            </a:ln>
            <a:effectLst/>
          </c:spPr>
          <c:invertIfNegative val="0"/>
          <c:dLbls>
            <c:numFmt formatCode="#,##0" sourceLinked="0"/>
            <c:txPr>
              <a:bodyPr/>
              <a:lstStyle/>
              <a:p>
                <a:pPr>
                  <a:defRPr b="0" i="0" strike="noStrike" sz="5000" u="none">
                    <a:solidFill>
                      <a:srgbClr val="FFFFFF"/>
                    </a:solidFill>
                    <a:effectLst>
                      <a:outerShdw sx="100000" sy="100000" kx="0" ky="0" algn="tl" rotWithShape="1" blurRad="127000" dist="25433" dir="5400000">
                        <a:srgbClr val="000000">
                          <a:alpha val="60000"/>
                        </a:srgbClr>
                      </a:outerShdw>
                    </a:effectLst>
                    <a:latin typeface="Helvetica"/>
                  </a:defRPr>
                </a:pPr>
              </a:p>
            </c:txPr>
            <c:dLblPos val="inEnd"/>
            <c:showLegendKey val="0"/>
            <c:showVal val="0"/>
            <c:showCatName val="0"/>
            <c:showSerName val="0"/>
            <c:showPercent val="0"/>
            <c:showBubbleSize val="0"/>
            <c:showLeaderLines val="0"/>
          </c:dLbls>
          <c:cat>
            <c:strRef>
              <c:f>Sheet1!$B$1:$J$1</c:f>
              <c:strCache>
                <c:ptCount val="9"/>
                <c:pt idx="0">
                  <c:v>August</c:v>
                </c:pt>
                <c:pt idx="1">
                  <c:v>September</c:v>
                </c:pt>
                <c:pt idx="2">
                  <c:v>October</c:v>
                </c:pt>
                <c:pt idx="3">
                  <c:v>November</c:v>
                </c:pt>
                <c:pt idx="4">
                  <c:v>December</c:v>
                </c:pt>
                <c:pt idx="5">
                  <c:v>January</c:v>
                </c:pt>
                <c:pt idx="6">
                  <c:v>February</c:v>
                </c:pt>
                <c:pt idx="7">
                  <c:v>March</c:v>
                </c:pt>
                <c:pt idx="8">
                  <c:v>April</c:v>
                </c:pt>
              </c:strCache>
            </c:strRef>
          </c:cat>
          <c:val>
            <c:numRef>
              <c:f>Sheet1!$B$3:$J$3</c:f>
              <c:numCache>
                <c:ptCount val="9"/>
                <c:pt idx="0">
                  <c:v>14.000000</c:v>
                </c:pt>
                <c:pt idx="1">
                  <c:v>69.000000</c:v>
                </c:pt>
                <c:pt idx="2">
                  <c:v>94.000000</c:v>
                </c:pt>
                <c:pt idx="3">
                  <c:v>75.000000</c:v>
                </c:pt>
                <c:pt idx="4">
                  <c:v>94.000000</c:v>
                </c:pt>
                <c:pt idx="5">
                  <c:v>134.000000</c:v>
                </c:pt>
                <c:pt idx="6">
                  <c:v>123.000000</c:v>
                </c:pt>
                <c:pt idx="7">
                  <c:v>193.000000</c:v>
                </c:pt>
                <c:pt idx="8">
                  <c:v>205.000000</c:v>
                </c:pt>
              </c:numCache>
            </c:numRef>
          </c:val>
        </c:ser>
        <c:gapWidth val="40"/>
        <c:overlap val="-10"/>
        <c:axId val="2094734555"/>
        <c:axId val="2094734556"/>
      </c:barChart>
      <c:lineChart>
        <c:grouping val="standard"/>
        <c:varyColors val="0"/>
        <c:ser>
          <c:idx val="0"/>
          <c:order val="1"/>
          <c:tx>
            <c:strRef>
              <c:f>Sheet1!$A$2</c:f>
              <c:strCache>
                <c:ptCount val="1"/>
                <c:pt idx="0">
                  <c:v>Customers</c:v>
                </c:pt>
              </c:strCache>
            </c:strRef>
          </c:tx>
          <c:spPr>
            <a:solidFill>
              <a:srgbClr val="FFFFFF"/>
            </a:solidFill>
            <a:ln w="76200" cap="flat">
              <a:solidFill>
                <a:srgbClr val="FFFFFF">
                  <a:alpha val="50000"/>
                </a:srgbClr>
              </a:solidFill>
              <a:prstDash val="solid"/>
              <a:miter lim="400000"/>
            </a:ln>
            <a:effectLst/>
          </c:spPr>
          <c:marker>
            <c:symbol val="circle"/>
            <c:size val="14"/>
            <c:spPr>
              <a:solidFill>
                <a:srgbClr val="FFFFFF"/>
              </a:solidFill>
              <a:ln w="76200" cap="flat">
                <a:solidFill>
                  <a:srgbClr val="FFFFFF"/>
                </a:solidFill>
                <a:prstDash val="solid"/>
                <a:miter lim="400000"/>
              </a:ln>
              <a:effectLst/>
            </c:spPr>
          </c:marker>
          <c:dLbls>
            <c:numFmt formatCode="#,##0" sourceLinked="0"/>
            <c:txPr>
              <a:bodyPr/>
              <a:lstStyle/>
              <a:p>
                <a:pPr>
                  <a:defRPr b="0" i="0" strike="noStrike" sz="5000" u="none">
                    <a:solidFill>
                      <a:srgbClr val="FFFFFF"/>
                    </a:solidFill>
                    <a:effectLst>
                      <a:outerShdw sx="100000" sy="100000" kx="0" ky="0" algn="tl" rotWithShape="1" blurRad="127000" dist="25433" dir="5400000">
                        <a:srgbClr val="000000">
                          <a:alpha val="60000"/>
                        </a:srgbClr>
                      </a:outerShdw>
                    </a:effectLst>
                    <a:latin typeface="Helvetica"/>
                  </a:defRPr>
                </a:pPr>
              </a:p>
            </c:txPr>
            <c:dLblPos val="b"/>
            <c:showLegendKey val="0"/>
            <c:showVal val="0"/>
            <c:showCatName val="0"/>
            <c:showSerName val="0"/>
            <c:showPercent val="0"/>
            <c:showBubbleSize val="0"/>
            <c:showLeaderLines val="0"/>
          </c:dLbls>
          <c:cat>
            <c:strRef>
              <c:f>Sheet1!$B$1:$J$1</c:f>
              <c:strCache>
                <c:ptCount val="9"/>
                <c:pt idx="0">
                  <c:v>August</c:v>
                </c:pt>
                <c:pt idx="1">
                  <c:v>September</c:v>
                </c:pt>
                <c:pt idx="2">
                  <c:v>October</c:v>
                </c:pt>
                <c:pt idx="3">
                  <c:v>November</c:v>
                </c:pt>
                <c:pt idx="4">
                  <c:v>December</c:v>
                </c:pt>
                <c:pt idx="5">
                  <c:v>January</c:v>
                </c:pt>
                <c:pt idx="6">
                  <c:v>February</c:v>
                </c:pt>
                <c:pt idx="7">
                  <c:v>March</c:v>
                </c:pt>
                <c:pt idx="8">
                  <c:v>April</c:v>
                </c:pt>
              </c:strCache>
            </c:strRef>
          </c:cat>
          <c:val>
            <c:numRef>
              <c:f>Sheet1!$B$2:$J$2</c:f>
              <c:numCache>
                <c:ptCount val="9"/>
                <c:pt idx="0">
                  <c:v>192900.000000</c:v>
                </c:pt>
                <c:pt idx="1">
                  <c:v>853600.000000</c:v>
                </c:pt>
                <c:pt idx="2">
                  <c:v>920000.000000</c:v>
                </c:pt>
                <c:pt idx="3">
                  <c:v>463500.000000</c:v>
                </c:pt>
                <c:pt idx="4">
                  <c:v>586000.000000</c:v>
                </c:pt>
                <c:pt idx="5">
                  <c:v>907000.000000</c:v>
                </c:pt>
                <c:pt idx="6">
                  <c:v>1004100.000000</c:v>
                </c:pt>
                <c:pt idx="7">
                  <c:v>1398500.000000</c:v>
                </c:pt>
                <c:pt idx="8">
                  <c:v>1489086.000000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b="0" i="0" strike="noStrike" sz="24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0" sourceLinked="0"/>
        <c:majorTickMark val="none"/>
        <c:minorTickMark val="none"/>
        <c:tickLblPos val="nextTo"/>
        <c:spPr>
          <a:ln w="12700" cap="flat">
            <a:noFill/>
            <a:miter lim="400000"/>
          </a:ln>
        </c:spPr>
        <c:txPr>
          <a:bodyPr rot="0"/>
          <a:lstStyle/>
          <a:p>
            <a:pPr>
              <a:defRPr b="0" i="0" strike="noStrike" sz="2000" u="none">
                <a:solidFill>
                  <a:srgbClr val="FFFFFF"/>
                </a:solidFill>
                <a:latin typeface="Helvetica"/>
              </a:defRPr>
            </a:pPr>
          </a:p>
        </c:txPr>
        <c:crossAx val="2094734552"/>
        <c:crosses val="autoZero"/>
        <c:crossBetween val="between"/>
        <c:majorUnit val="400000"/>
        <c:minorUnit val="200000"/>
      </c:valAx>
      <c:catAx>
        <c:axId val="2094734555"/>
        <c:scaling>
          <c:orientation val="minMax"/>
        </c:scaling>
        <c:delete val="0"/>
        <c:axPos val="b"/>
        <c:majorTickMark val="out"/>
        <c:minorTickMark val="none"/>
        <c:tickLblPos val="none"/>
        <c:spPr>
          <a:ln w="12700" cap="flat">
            <a:noFill/>
            <a:miter lim="400000"/>
          </a:ln>
        </c:spPr>
        <c:crossAx val="2094734556"/>
        <c:crosses val="autoZero"/>
        <c:auto val="1"/>
        <c:lblAlgn val="ctr"/>
        <c:noMultiLvlLbl val="1"/>
      </c:catAx>
      <c:valAx>
        <c:axId val="2094734556"/>
        <c:scaling>
          <c:orientation val="minMax"/>
        </c:scaling>
        <c:delete val="0"/>
        <c:axPos val="r"/>
        <c:numFmt formatCode="General" sourceLinked="0"/>
        <c:majorTickMark val="none"/>
        <c:minorTickMark val="none"/>
        <c:tickLblPos val="nextTo"/>
        <c:spPr>
          <a:ln w="12700" cap="flat">
            <a:noFill/>
            <a:miter lim="400000"/>
          </a:ln>
        </c:spPr>
        <c:txPr>
          <a:bodyPr rot="0"/>
          <a:lstStyle/>
          <a:p>
            <a:pPr>
              <a:defRPr b="0" i="0" strike="noStrike" sz="2400" u="none">
                <a:solidFill>
                  <a:srgbClr val="FFFFFF"/>
                </a:solidFill>
                <a:latin typeface="Helvetica"/>
              </a:defRPr>
            </a:pPr>
          </a:p>
        </c:txPr>
        <c:crossAx val="2094734555"/>
        <c:crosses val="max"/>
        <c:crossBetween val="between"/>
        <c:majorUnit val="55"/>
        <c:minorUnit val="27.5"/>
      </c:valAx>
      <c:spPr>
        <a:noFill/>
        <a:ln w="12700" cap="flat">
          <a:noFill/>
          <a:miter lim="400000"/>
        </a:ln>
        <a:effectLst/>
      </c:spPr>
    </c:plotArea>
    <c:legend>
      <c:legendPos val="b"/>
      <c:layout>
        <c:manualLayout>
          <c:xMode val="edge"/>
          <c:yMode val="edge"/>
          <c:x val="0.0301754"/>
          <c:y val="0.924362"/>
          <c:w val="0.969825"/>
          <c:h val="0.0756381"/>
        </c:manualLayout>
      </c:layout>
      <c:overlay val="1"/>
      <c:spPr>
        <a:noFill/>
        <a:ln w="12700" cap="flat">
          <a:noFill/>
          <a:miter lim="400000"/>
        </a:ln>
        <a:effectLst/>
      </c:spPr>
      <c:txPr>
        <a:bodyPr rot="0"/>
        <a:lstStyle/>
        <a:p>
          <a:pPr>
            <a:defRPr b="0" i="0" strike="noStrike" sz="2400" u="none">
              <a:solidFill>
                <a:srgbClr val="FFFFFF"/>
              </a:solidFill>
              <a:latin typeface="Helvetica"/>
            </a:defRPr>
          </a:pPr>
        </a:p>
      </c:txPr>
    </c:legend>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400" u="none">
                <a:solidFill>
                  <a:srgbClr val="FFFFFF"/>
                </a:solidFill>
                <a:latin typeface="Helvetica"/>
              </a:defRPr>
            </a:pPr>
            <a:r>
              <a:rPr b="0" i="0" strike="noStrike" sz="2400" u="none">
                <a:solidFill>
                  <a:srgbClr val="FFFFFF"/>
                </a:solidFill>
                <a:latin typeface="Helvetica"/>
              </a:rPr>
              <a:t>Market in 2016</a:t>
            </a:r>
          </a:p>
        </c:rich>
      </c:tx>
      <c:layout>
        <c:manualLayout>
          <c:xMode val="edge"/>
          <c:yMode val="edge"/>
          <c:x val="0.401495"/>
          <c:y val="0"/>
          <c:w val="0.19701"/>
          <c:h val="0.150049"/>
        </c:manualLayout>
      </c:layout>
      <c:overlay val="1"/>
      <c:spPr>
        <a:noFill/>
        <a:effectLst/>
      </c:spPr>
    </c:title>
    <c:autoTitleDeleted val="1"/>
    <c:plotArea>
      <c:layout>
        <c:manualLayout>
          <c:layoutTarget val="inner"/>
          <c:xMode val="edge"/>
          <c:yMode val="edge"/>
          <c:x val="0.0985125"/>
          <c:y val="0.150049"/>
          <c:w val="0.896487"/>
          <c:h val="0.736556"/>
        </c:manualLayout>
      </c:layout>
      <c:areaChart>
        <c:grouping val="stacked"/>
        <c:varyColors val="0"/>
        <c:ser>
          <c:idx val="0"/>
          <c:order val="0"/>
          <c:tx>
            <c:strRef>
              <c:f>Sheet1!$A$2</c:f>
              <c:strCache>
                <c:ptCount val="1"/>
                <c:pt idx="0">
                  <c:v>Percent</c:v>
                </c:pt>
              </c:strCache>
            </c:strRef>
          </c:tx>
          <c:spPr>
            <a:gradFill flip="none" rotWithShape="1">
              <a:gsLst>
                <a:gs pos="0">
                  <a:srgbClr val="4B7BFF"/>
                </a:gs>
                <a:gs pos="100000">
                  <a:srgbClr val="416AFF"/>
                </a:gs>
              </a:gsLst>
              <a:lin ang="5400000" scaled="0"/>
            </a:gradFill>
            <a:ln w="76200" cap="flat">
              <a:noFill/>
              <a:miter lim="400000"/>
            </a:ln>
            <a:effectLst/>
          </c:spPr>
          <c:dLbls>
            <c:numFmt formatCode="#,##0" sourceLinked="0"/>
            <c:txPr>
              <a:bodyPr/>
              <a:lstStyle/>
              <a:p>
                <a:pPr>
                  <a:defRPr b="0" i="0" strike="noStrike" sz="5000" u="none">
                    <a:solidFill>
                      <a:srgbClr val="FFFFFF"/>
                    </a:solidFill>
                    <a:effectLst>
                      <a:outerShdw sx="100000" sy="100000" kx="0" ky="0" algn="tl" rotWithShape="1" blurRad="127000" dist="50800" dir="5400000">
                        <a:srgbClr val="000000">
                          <a:alpha val="60000"/>
                        </a:srgbClr>
                      </a:outerShdw>
                    </a:effectLst>
                    <a:latin typeface="Helvetica Light"/>
                  </a:defRPr>
                </a:pPr>
              </a:p>
            </c:txPr>
            <c:showLegendKey val="0"/>
            <c:showVal val="0"/>
            <c:showCatName val="0"/>
            <c:showSerName val="0"/>
            <c:showPercent val="0"/>
            <c:showBubbleSize val="0"/>
            <c:showLeaderLines val="0"/>
          </c:dLbls>
          <c:cat>
            <c:strRef>
              <c:f>Sheet1!$B$1:$I$1</c:f>
              <c:strCache>
                <c:ptCount val="8"/>
                <c:pt idx="0">
                  <c:v>September</c:v>
                </c:pt>
                <c:pt idx="1">
                  <c:v>October</c:v>
                </c:pt>
                <c:pt idx="2">
                  <c:v>November</c:v>
                </c:pt>
                <c:pt idx="3">
                  <c:v>December</c:v>
                </c:pt>
                <c:pt idx="4">
                  <c:v>January</c:v>
                </c:pt>
                <c:pt idx="5">
                  <c:v>February</c:v>
                </c:pt>
                <c:pt idx="6">
                  <c:v>March</c:v>
                </c:pt>
                <c:pt idx="7">
                  <c:v>April</c:v>
                </c:pt>
              </c:strCache>
            </c:strRef>
          </c:cat>
          <c:val>
            <c:numRef>
              <c:f>Sheet1!$B$2:$I$2</c:f>
              <c:numCache>
                <c:ptCount val="8"/>
                <c:pt idx="0">
                  <c:v>0.130000</c:v>
                </c:pt>
                <c:pt idx="1">
                  <c:v>0.360000</c:v>
                </c:pt>
                <c:pt idx="2">
                  <c:v>0.440000</c:v>
                </c:pt>
                <c:pt idx="3">
                  <c:v>0.290000</c:v>
                </c:pt>
                <c:pt idx="4">
                  <c:v>0.360000</c:v>
                </c:pt>
                <c:pt idx="5">
                  <c:v>0.660000</c:v>
                </c:pt>
                <c:pt idx="6">
                  <c:v>0.700000</c:v>
                </c:pt>
                <c:pt idx="7">
                  <c:v>0.950000</c:v>
                </c:pt>
              </c:numCache>
            </c:numRef>
          </c:val>
        </c:ser>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b="0" i="0" strike="noStrike" sz="24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alpha val="50000"/>
                </a:srgbClr>
              </a:solidFill>
              <a:custDash>
                <a:ds d="200000" sp="200000"/>
              </a:custDash>
              <a:miter lim="400000"/>
            </a:ln>
          </c:spPr>
        </c:majorGridlines>
        <c:numFmt formatCode="#,##0%" sourceLinked="0"/>
        <c:majorTickMark val="none"/>
        <c:minorTickMark val="none"/>
        <c:tickLblPos val="nextTo"/>
        <c:spPr>
          <a:ln w="12700" cap="flat">
            <a:noFill/>
            <a:miter lim="400000"/>
          </a:ln>
        </c:spPr>
        <c:txPr>
          <a:bodyPr rot="0"/>
          <a:lstStyle/>
          <a:p>
            <a:pPr>
              <a:defRPr b="0" i="0" strike="noStrike" sz="2400" u="none">
                <a:solidFill>
                  <a:srgbClr val="FFFFFF"/>
                </a:solidFill>
                <a:latin typeface="Helvetica"/>
              </a:defRPr>
            </a:pPr>
          </a:p>
        </c:txPr>
        <c:crossAx val="2094734552"/>
        <c:crosses val="autoZero"/>
        <c:crossBetween val="midCat"/>
        <c:majorUnit val="0.25"/>
        <c:minorUnit val="0.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400" u="none">
                <a:solidFill>
                  <a:srgbClr val="FFFFFF"/>
                </a:solidFill>
                <a:latin typeface="Helvetica Neue"/>
              </a:defRPr>
            </a:pPr>
            <a:r>
              <a:rPr b="0" i="0" strike="noStrike" sz="2400" u="none">
                <a:solidFill>
                  <a:srgbClr val="FFFFFF"/>
                </a:solidFill>
                <a:latin typeface="Helvetica Neue"/>
              </a:rPr>
              <a:t>Sales in 2016</a:t>
            </a:r>
          </a:p>
        </c:rich>
      </c:tx>
      <c:layout>
        <c:manualLayout>
          <c:xMode val="edge"/>
          <c:yMode val="edge"/>
          <c:x val="0.434189"/>
          <c:y val="0"/>
          <c:w val="0.131623"/>
          <c:h val="0.0932211"/>
        </c:manualLayout>
      </c:layout>
      <c:overlay val="1"/>
      <c:spPr>
        <a:noFill/>
        <a:effectLst/>
      </c:spPr>
    </c:title>
    <c:autoTitleDeleted val="1"/>
    <c:plotArea>
      <c:layout>
        <c:manualLayout>
          <c:layoutTarget val="inner"/>
          <c:xMode val="edge"/>
          <c:yMode val="edge"/>
          <c:x val="0.128187"/>
          <c:y val="0.0932211"/>
          <c:w val="0.841854"/>
          <c:h val="0.81771"/>
        </c:manualLayout>
      </c:layout>
      <c:lineChart>
        <c:grouping val="standard"/>
        <c:varyColors val="0"/>
        <c:ser>
          <c:idx val="0"/>
          <c:order val="0"/>
          <c:tx>
            <c:strRef>
              <c:f>Sheet1!$A$2</c:f>
              <c:strCache>
                <c:ptCount val="1"/>
                <c:pt idx="0">
                  <c:v>Выручка, руб.</c:v>
                </c:pt>
              </c:strCache>
            </c:strRef>
          </c:tx>
          <c:spPr>
            <a:solidFill>
              <a:srgbClr val="FD6574"/>
            </a:solidFill>
            <a:ln w="76200" cap="flat">
              <a:solidFill>
                <a:srgbClr val="FF4DC0"/>
              </a:solidFill>
              <a:prstDash val="solid"/>
              <a:miter lim="400000"/>
            </a:ln>
            <a:effectLst/>
          </c:spPr>
          <c:marker>
            <c:symbol val="circle"/>
            <c:size val="14"/>
            <c:spPr>
              <a:solidFill>
                <a:srgbClr val="FD6574"/>
              </a:solidFill>
              <a:ln w="76200" cap="flat">
                <a:solidFill>
                  <a:srgbClr val="FFFFFF"/>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Sheet1!$B$1:$J$1</c:f>
              <c:strCache>
                <c:ptCount val="9"/>
                <c:pt idx="0">
                  <c:v>August</c:v>
                </c:pt>
                <c:pt idx="1">
                  <c:v>September</c:v>
                </c:pt>
                <c:pt idx="2">
                  <c:v>October</c:v>
                </c:pt>
                <c:pt idx="3">
                  <c:v>November</c:v>
                </c:pt>
                <c:pt idx="4">
                  <c:v>December</c:v>
                </c:pt>
                <c:pt idx="5">
                  <c:v>January</c:v>
                </c:pt>
                <c:pt idx="6">
                  <c:v>February</c:v>
                </c:pt>
                <c:pt idx="7">
                  <c:v>March</c:v>
                </c:pt>
                <c:pt idx="8">
                  <c:v>April</c:v>
                </c:pt>
              </c:strCache>
            </c:strRef>
          </c:cat>
          <c:val>
            <c:numRef>
              <c:f>Sheet1!$B$2:$J$2</c:f>
              <c:numCache>
                <c:ptCount val="9"/>
                <c:pt idx="0">
                  <c:v>15546.000000</c:v>
                </c:pt>
                <c:pt idx="1">
                  <c:v>52253.000000</c:v>
                </c:pt>
                <c:pt idx="2">
                  <c:v>67860.000000</c:v>
                </c:pt>
                <c:pt idx="3">
                  <c:v>74428.000000</c:v>
                </c:pt>
                <c:pt idx="4">
                  <c:v>114269.000000</c:v>
                </c:pt>
                <c:pt idx="5">
                  <c:v>112586.000000</c:v>
                </c:pt>
                <c:pt idx="6">
                  <c:v>151385.000000</c:v>
                </c:pt>
                <c:pt idx="7">
                  <c:v>193000.000000</c:v>
                </c:pt>
                <c:pt idx="8">
                  <c:v>205500.000000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b="0" i="0" strike="noStrike" sz="3200" u="none">
                <a:solidFill>
                  <a:srgbClr val="FFFFFF"/>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0" sourceLinked="0"/>
        <c:majorTickMark val="none"/>
        <c:minorTickMark val="none"/>
        <c:tickLblPos val="nextTo"/>
        <c:spPr>
          <a:ln w="12700" cap="flat">
            <a:noFill/>
            <a:miter lim="400000"/>
          </a:ln>
        </c:spPr>
        <c:txPr>
          <a:bodyPr rot="0"/>
          <a:lstStyle/>
          <a:p>
            <a:pPr>
              <a:defRPr b="0" i="0" strike="noStrike" sz="3200" u="none">
                <a:solidFill>
                  <a:srgbClr val="FFFFFF"/>
                </a:solidFill>
                <a:latin typeface="Helvetica Neue"/>
              </a:defRPr>
            </a:pPr>
          </a:p>
        </c:txPr>
        <c:crossAx val="2094734552"/>
        <c:crosses val="autoZero"/>
        <c:crossBetween val="midCat"/>
        <c:majorUnit val="55000"/>
        <c:minorUnit val="275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400" u="none">
                <a:solidFill>
                  <a:srgbClr val="FFFFFF"/>
                </a:solidFill>
                <a:latin typeface="Helvetica Neue"/>
              </a:defRPr>
            </a:pPr>
            <a:r>
              <a:rPr b="0" i="0" strike="noStrike" sz="2400" u="none">
                <a:solidFill>
                  <a:srgbClr val="FFFFFF"/>
                </a:solidFill>
                <a:latin typeface="Helvetica Neue"/>
              </a:rPr>
              <a:t>Reports</a:t>
            </a:r>
          </a:p>
        </c:rich>
      </c:tx>
      <c:layout>
        <c:manualLayout>
          <c:xMode val="edge"/>
          <c:yMode val="edge"/>
          <c:x val="0.408318"/>
          <c:y val="0"/>
          <c:w val="0.194269"/>
          <c:h val="0.0932347"/>
        </c:manualLayout>
      </c:layout>
      <c:overlay val="1"/>
      <c:spPr>
        <a:noFill/>
        <a:effectLst/>
      </c:spPr>
    </c:title>
    <c:autoTitleDeleted val="1"/>
    <c:plotArea>
      <c:layout>
        <c:manualLayout>
          <c:layoutTarget val="inner"/>
          <c:xMode val="edge"/>
          <c:yMode val="edge"/>
          <c:x val="0.0109056"/>
          <c:y val="0.0932347"/>
          <c:w val="0.984094"/>
          <c:h val="0.595022"/>
        </c:manualLayout>
      </c:layout>
      <c:pieChart>
        <c:varyColors val="0"/>
        <c:ser>
          <c:idx val="0"/>
          <c:order val="0"/>
          <c:tx>
            <c:strRef>
              <c:f>Sheet1!$A$2</c:f>
              <c:strCache>
                <c:ptCount val="1"/>
                <c:pt idx="0">
                  <c:v>%</c:v>
                </c:pt>
              </c:strCache>
            </c:strRef>
          </c:tx>
          <c:spPr>
            <a:solidFill>
              <a:srgbClr val="4C7DFF"/>
            </a:solidFill>
            <a:ln w="12700" cap="flat">
              <a:noFill/>
              <a:miter lim="400000"/>
            </a:ln>
            <a:effectLst/>
          </c:spPr>
          <c:explosion val="0"/>
          <c:dPt>
            <c:idx val="0"/>
            <c:explosion val="0"/>
            <c:spPr>
              <a:solidFill>
                <a:srgbClr val="4C7DFF"/>
              </a:solidFill>
              <a:ln w="12700" cap="flat">
                <a:noFill/>
                <a:miter lim="400000"/>
              </a:ln>
              <a:effectLst/>
            </c:spPr>
          </c:dPt>
          <c:dPt>
            <c:idx val="1"/>
            <c:explosion val="0"/>
            <c:spPr>
              <a:solidFill>
                <a:srgbClr val="FF49B5"/>
              </a:solidFill>
              <a:ln w="12700" cap="flat">
                <a:noFill/>
                <a:miter lim="400000"/>
              </a:ln>
              <a:effectLst/>
            </c:spPr>
          </c:dPt>
          <c:dPt>
            <c:idx val="2"/>
            <c:explosion val="0"/>
            <c:spPr>
              <a:solidFill>
                <a:srgbClr val="FFC362"/>
              </a:solidFill>
              <a:ln w="12700" cap="flat">
                <a:noFill/>
                <a:miter lim="400000"/>
              </a:ln>
              <a:effectLst/>
            </c:spPr>
          </c:dPt>
          <c:dPt>
            <c:idx val="3"/>
            <c:explosion val="0"/>
            <c:spPr>
              <a:solidFill>
                <a:srgbClr val="7053C6"/>
              </a:solidFill>
              <a:ln w="12700" cap="flat">
                <a:noFill/>
                <a:miter lim="400000"/>
              </a:ln>
              <a:effectLst/>
            </c:spPr>
          </c:dPt>
          <c:dPt>
            <c:idx val="4"/>
            <c:explosion val="0"/>
            <c:spPr>
              <a:solidFill>
                <a:srgbClr val="62F3CA"/>
              </a:solidFill>
              <a:ln w="12700" cap="flat">
                <a:noFill/>
                <a:miter lim="400000"/>
              </a:ln>
              <a:effectLst/>
            </c:spPr>
          </c:dPt>
          <c:dLbls>
            <c:dLbl>
              <c:idx val="0"/>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dLbl>
            <c:dLbl>
              <c:idx val="1"/>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dLbl>
            <c:dLbl>
              <c:idx val="2"/>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dLbl>
            <c:dLbl>
              <c:idx val="3"/>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dLbl>
            <c:dLbl>
              <c:idx val="4"/>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dLbl>
            <c:numFmt formatCode="#,##0%" sourceLinked="0"/>
            <c:txPr>
              <a:bodyPr/>
              <a:lstStyle/>
              <a:p>
                <a:pPr>
                  <a:defRPr b="0" i="0" strike="noStrike" sz="2400" u="none">
                    <a:solidFill>
                      <a:srgbClr val="FFFFFF"/>
                    </a:solidFill>
                    <a:latin typeface="Helvetica Neue"/>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Sheet1!$B$1:$F$1</c:f>
              <c:strCache>
                <c:ptCount val="5"/>
                <c:pt idx="0">
                  <c:v>Commission 1</c:v>
                </c:pt>
                <c:pt idx="1">
                  <c:v>Commission 2</c:v>
                </c:pt>
                <c:pt idx="2">
                  <c:v>Commission 3</c:v>
                </c:pt>
                <c:pt idx="3">
                  <c:v>Commission 4</c:v>
                </c:pt>
                <c:pt idx="4">
                  <c:v>Commission 5</c:v>
                </c:pt>
              </c:strCache>
            </c:strRef>
          </c:cat>
          <c:val>
            <c:numRef>
              <c:f>Sheet1!$B$2:$F$2</c:f>
              <c:numCache>
                <c:ptCount val="5"/>
                <c:pt idx="0">
                  <c:v>0.450000</c:v>
                </c:pt>
                <c:pt idx="1">
                  <c:v>0.260000</c:v>
                </c:pt>
                <c:pt idx="2">
                  <c:v>0.030000</c:v>
                </c:pt>
                <c:pt idx="3">
                  <c:v>0.260000</c:v>
                </c:pt>
                <c:pt idx="4">
                  <c:v>0.010000</c:v>
                </c:pt>
              </c:numCache>
            </c:numRef>
          </c:val>
        </c:ser>
        <c:firstSliceAng val="0"/>
      </c:pieChart>
      <c:spPr>
        <a:noFill/>
        <a:ln w="12700" cap="flat">
          <a:noFill/>
          <a:miter lim="400000"/>
        </a:ln>
        <a:effectLst/>
      </c:spPr>
    </c:plotArea>
    <c:legend>
      <c:legendPos val="b"/>
      <c:layout>
        <c:manualLayout>
          <c:xMode val="edge"/>
          <c:yMode val="edge"/>
          <c:x val="0"/>
          <c:y val="0.783679"/>
          <c:w val="0.935455"/>
          <c:h val="0.216321"/>
        </c:manualLayout>
      </c:layout>
      <c:overlay val="1"/>
      <c:spPr>
        <a:noFill/>
        <a:ln w="12700" cap="flat">
          <a:noFill/>
          <a:miter lim="400000"/>
        </a:ln>
        <a:effectLst/>
      </c:spPr>
      <c:txPr>
        <a:bodyPr rot="0"/>
        <a:lstStyle/>
        <a:p>
          <a:pPr>
            <a:defRPr b="0" i="0" strike="noStrike" sz="2400" u="none">
              <a:solidFill>
                <a:srgbClr val="FFFFFF"/>
              </a:solidFill>
              <a:latin typeface="Helvetica"/>
            </a:defRPr>
          </a:pPr>
        </a:p>
      </c:txPr>
    </c:legend>
    <c:plotVisOnly val="1"/>
    <c:dispBlanksAs val="gap"/>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FFFFFF"/>
                </a:solidFill>
                <a:latin typeface="Helvetica"/>
              </a:defRPr>
            </a:pPr>
            <a:r>
              <a:rPr b="0" i="0" strike="noStrike" sz="4000" u="none">
                <a:solidFill>
                  <a:srgbClr val="FFFFFF"/>
                </a:solidFill>
                <a:latin typeface="Helvetica"/>
              </a:rPr>
              <a:t>Sales in 2016</a:t>
            </a:r>
          </a:p>
        </c:rich>
      </c:tx>
      <c:layout>
        <c:manualLayout>
          <c:xMode val="edge"/>
          <c:yMode val="edge"/>
          <c:x val="0.42377"/>
          <c:y val="0"/>
          <c:w val="0.137346"/>
          <c:h val="0.0918735"/>
        </c:manualLayout>
      </c:layout>
      <c:overlay val="1"/>
      <c:spPr>
        <a:noFill/>
        <a:effectLst/>
      </c:spPr>
    </c:title>
    <c:autoTitleDeleted val="1"/>
    <c:plotArea>
      <c:layout>
        <c:manualLayout>
          <c:layoutTarget val="inner"/>
          <c:xMode val="edge"/>
          <c:yMode val="edge"/>
          <c:x val="0.0706947"/>
          <c:y val="0.0918735"/>
          <c:w val="0.914191"/>
          <c:h val="0.73683"/>
        </c:manualLayout>
      </c:layout>
      <c:barChart>
        <c:barDir val="col"/>
        <c:grouping val="stacked"/>
        <c:varyColors val="0"/>
        <c:ser>
          <c:idx val="0"/>
          <c:order val="0"/>
          <c:tx>
            <c:strRef>
              <c:f>Sheet1!$A$2</c:f>
              <c:strCache>
                <c:ptCount val="1"/>
                <c:pt idx="0">
                  <c:v>Before Release</c:v>
                </c:pt>
              </c:strCache>
            </c:strRef>
          </c:tx>
          <c:spPr>
            <a:gradFill flip="none" rotWithShape="1">
              <a:gsLst>
                <a:gs pos="0">
                  <a:srgbClr val="7C5BCE"/>
                </a:gs>
                <a:gs pos="100000">
                  <a:srgbClr val="4237A8"/>
                </a:gs>
              </a:gsLst>
              <a:lin ang="5400000" scaled="0"/>
            </a:gradFill>
            <a:ln w="12700" cap="flat">
              <a:noFill/>
              <a:miter lim="400000"/>
            </a:ln>
            <a:effectLst/>
          </c:spPr>
          <c:invertIfNegative val="0"/>
          <c:dLbls>
            <c:numFmt formatCode="#,##0" sourceLinked="0"/>
            <c:txPr>
              <a:bodyPr/>
              <a:lstStyle/>
              <a:p>
                <a:pPr>
                  <a:defRPr b="0" i="0" strike="noStrike" sz="50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Sheet1!$B$1:$M$1</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Sheet1!$B$2:$M$2</c:f>
              <c:numCache>
                <c:ptCount val="5"/>
                <c:pt idx="0">
                  <c:v>112586.000000</c:v>
                </c:pt>
                <c:pt idx="1">
                  <c:v>151385.000000</c:v>
                </c:pt>
                <c:pt idx="2">
                  <c:v>193000.000000</c:v>
                </c:pt>
                <c:pt idx="3">
                  <c:v>205500.000000</c:v>
                </c:pt>
                <c:pt idx="4">
                  <c:v>208718.000000</c:v>
                </c:pt>
              </c:numCache>
            </c:numRef>
          </c:val>
        </c:ser>
        <c:ser>
          <c:idx val="1"/>
          <c:order val="1"/>
          <c:tx>
            <c:strRef>
              <c:f>Sheet1!$A$3</c:f>
              <c:strCache>
                <c:ptCount val="1"/>
                <c:pt idx="0">
                  <c:v>After Release</c:v>
                </c:pt>
              </c:strCache>
            </c:strRef>
          </c:tx>
          <c:spPr>
            <a:gradFill flip="none" rotWithShape="1">
              <a:gsLst>
                <a:gs pos="0">
                  <a:srgbClr val="FF52CE"/>
                </a:gs>
                <a:gs pos="100000">
                  <a:srgbClr val="FF3681"/>
                </a:gs>
              </a:gsLst>
              <a:lin ang="5400000" scaled="0"/>
            </a:gradFill>
            <a:ln w="12700" cap="flat">
              <a:noFill/>
              <a:miter lim="400000"/>
            </a:ln>
            <a:effectLst/>
          </c:spPr>
          <c:invertIfNegative val="0"/>
          <c:dLbls>
            <c:numFmt formatCode="#,##0" sourceLinked="0"/>
            <c:txPr>
              <a:bodyPr/>
              <a:lstStyle/>
              <a:p>
                <a:pPr>
                  <a:defRPr b="0" i="0" strike="noStrike" sz="50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Sheet1!$B$1:$M$1</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Sheet1!$B$3:$M$3</c:f>
              <c:numCache>
                <c:ptCount val="7"/>
                <c:pt idx="5">
                  <c:v>107000.000000</c:v>
                </c:pt>
                <c:pt idx="6">
                  <c:v>528000.000000</c:v>
                </c:pt>
                <c:pt idx="7">
                  <c:v>924000.000000</c:v>
                </c:pt>
                <c:pt idx="8">
                  <c:v>1320000.000000</c:v>
                </c:pt>
                <c:pt idx="9">
                  <c:v>1716000.000000</c:v>
                </c:pt>
                <c:pt idx="10">
                  <c:v>1848000.000000</c:v>
                </c:pt>
                <c:pt idx="11">
                  <c:v>2376000.000000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b="0" i="0" strike="noStrike" sz="24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solidFill>
              <a:custDash>
                <a:ds d="200000" sp="200000"/>
              </a:custDash>
              <a:miter lim="400000"/>
            </a:ln>
          </c:spPr>
        </c:majorGridlines>
        <c:numFmt formatCode="#,##0" sourceLinked="0"/>
        <c:majorTickMark val="none"/>
        <c:minorTickMark val="none"/>
        <c:tickLblPos val="nextTo"/>
        <c:spPr>
          <a:ln w="12700" cap="flat">
            <a:noFill/>
            <a:miter lim="400000"/>
          </a:ln>
        </c:spPr>
        <c:txPr>
          <a:bodyPr rot="0"/>
          <a:lstStyle/>
          <a:p>
            <a:pPr>
              <a:defRPr b="0" i="0" strike="noStrike" sz="2400" u="none">
                <a:solidFill>
                  <a:srgbClr val="FFFFFF"/>
                </a:solidFill>
                <a:latin typeface="Helvetica"/>
              </a:defRPr>
            </a:pPr>
          </a:p>
        </c:txPr>
        <c:crossAx val="2094734552"/>
        <c:crosses val="autoZero"/>
        <c:crossBetween val="between"/>
        <c:majorUnit val="750000"/>
        <c:minorUnit val="375000"/>
      </c:valAx>
      <c:spPr>
        <a:noFill/>
        <a:ln w="12700" cap="flat">
          <a:noFill/>
          <a:miter lim="400000"/>
        </a:ln>
        <a:effectLst/>
      </c:spPr>
    </c:plotArea>
    <c:legend>
      <c:legendPos val="b"/>
      <c:layout>
        <c:manualLayout>
          <c:xMode val="edge"/>
          <c:yMode val="edge"/>
          <c:x val="0.0578587"/>
          <c:y val="0.94216"/>
          <c:w val="0.942141"/>
          <c:h val="0.0578402"/>
        </c:manualLayout>
      </c:layout>
      <c:overlay val="1"/>
      <c:spPr>
        <a:noFill/>
        <a:ln w="12700" cap="flat">
          <a:noFill/>
          <a:miter lim="400000"/>
        </a:ln>
        <a:effectLst/>
      </c:spPr>
      <c:txPr>
        <a:bodyPr rot="0"/>
        <a:lstStyle/>
        <a:p>
          <a:pPr>
            <a:defRPr b="0" i="0" strike="noStrike" sz="3200" u="none">
              <a:solidFill>
                <a:srgbClr val="FFFFFF"/>
              </a:solidFill>
              <a:latin typeface="Helvetica"/>
            </a:defRPr>
          </a:pPr>
        </a:p>
      </c:txPr>
    </c:legend>
    <c:plotVisOnly val="1"/>
    <c:dispBlanksAs val="gap"/>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000" u="none">
                <a:solidFill>
                  <a:srgbClr val="FFFFFF"/>
                </a:solidFill>
                <a:latin typeface="Helvetica"/>
              </a:defRPr>
            </a:pPr>
            <a:r>
              <a:rPr b="0" i="0" strike="noStrike" sz="4000" u="none">
                <a:solidFill>
                  <a:srgbClr val="FFFFFF"/>
                </a:solidFill>
                <a:latin typeface="Helvetica"/>
              </a:rPr>
              <a:t>Project Details</a:t>
            </a:r>
          </a:p>
        </c:rich>
      </c:tx>
      <c:layout>
        <c:manualLayout>
          <c:xMode val="edge"/>
          <c:yMode val="edge"/>
          <c:x val="0.423888"/>
          <c:y val="0"/>
          <c:w val="0.152225"/>
          <c:h val="0.128858"/>
        </c:manualLayout>
      </c:layout>
      <c:overlay val="1"/>
      <c:spPr>
        <a:noFill/>
        <a:effectLst/>
      </c:spPr>
    </c:title>
    <c:autoTitleDeleted val="1"/>
    <c:plotArea>
      <c:layout>
        <c:manualLayout>
          <c:layoutTarget val="inner"/>
          <c:xMode val="edge"/>
          <c:yMode val="edge"/>
          <c:x val="0.0496123"/>
          <c:y val="0.128858"/>
          <c:w val="0.945388"/>
          <c:h val="0.621835"/>
        </c:manualLayout>
      </c:layout>
      <c:barChart>
        <c:barDir val="col"/>
        <c:grouping val="stacked"/>
        <c:varyColors val="0"/>
        <c:ser>
          <c:idx val="0"/>
          <c:order val="0"/>
          <c:tx>
            <c:strRef>
              <c:f>Sheet1!$A$2</c:f>
              <c:strCache>
                <c:ptCount val="1"/>
                <c:pt idx="0">
                  <c:v>Marketing</c:v>
                </c:pt>
              </c:strCache>
            </c:strRef>
          </c:tx>
          <c:spPr>
            <a:solidFill>
              <a:srgbClr val="4F83FF"/>
            </a:solidFill>
            <a:ln w="12700" cap="flat">
              <a:noFill/>
              <a:miter lim="400000"/>
            </a:ln>
            <a:effectLst/>
          </c:spPr>
          <c:invertIfNegative val="0"/>
          <c:dLbls>
            <c:numFmt formatCode="#,##0" sourceLinked="0"/>
            <c:txPr>
              <a:bodyPr/>
              <a:lstStyle/>
              <a:p>
                <a:pPr>
                  <a:defRPr b="0" i="0" strike="noStrike" sz="4800" u="none">
                    <a:solidFill>
                      <a:srgbClr val="000000"/>
                    </a:solidFill>
                    <a:latin typeface="Helvetica"/>
                  </a:defRPr>
                </a:pPr>
              </a:p>
            </c:txPr>
            <c:dLblPos val="inEnd"/>
            <c:showLegendKey val="0"/>
            <c:showVal val="0"/>
            <c:showCatName val="0"/>
            <c:showSerName val="0"/>
            <c:showPercent val="0"/>
            <c:showBubbleSize val="0"/>
            <c:showLeaderLines val="0"/>
          </c:dLbls>
          <c:cat>
            <c:strRef>
              <c:f>Sheet1!$B$1:$F$1</c:f>
              <c:strCache>
                <c:ptCount val="5"/>
                <c:pt idx="0">
                  <c:v>2015</c:v>
                </c:pt>
                <c:pt idx="1">
                  <c:v>2016</c:v>
                </c:pt>
                <c:pt idx="2">
                  <c:v>2017</c:v>
                </c:pt>
                <c:pt idx="3">
                  <c:v>2018</c:v>
                </c:pt>
                <c:pt idx="4">
                  <c:v>2019</c:v>
                </c:pt>
              </c:strCache>
            </c:strRef>
          </c:cat>
          <c:val>
            <c:numRef>
              <c:f>Sheet1!$B$2:$F$2</c:f>
              <c:numCache>
                <c:ptCount val="5"/>
                <c:pt idx="0">
                  <c:v>0.000000</c:v>
                </c:pt>
                <c:pt idx="1">
                  <c:v>0.040000</c:v>
                </c:pt>
                <c:pt idx="2">
                  <c:v>0.400000</c:v>
                </c:pt>
                <c:pt idx="3">
                  <c:v>0.460000</c:v>
                </c:pt>
                <c:pt idx="4">
                  <c:v>0.600000</c:v>
                </c:pt>
              </c:numCache>
            </c:numRef>
          </c:val>
        </c:ser>
        <c:ser>
          <c:idx val="1"/>
          <c:order val="1"/>
          <c:tx>
            <c:strRef>
              <c:f>Sheet1!$A$3</c:f>
              <c:strCache>
                <c:ptCount val="1"/>
                <c:pt idx="0">
                  <c:v>Developing</c:v>
                </c:pt>
              </c:strCache>
            </c:strRef>
          </c:tx>
          <c:spPr>
            <a:solidFill>
              <a:srgbClr val="694EC1"/>
            </a:solidFill>
            <a:ln w="12700" cap="flat">
              <a:noFill/>
              <a:miter lim="400000"/>
            </a:ln>
            <a:effectLst/>
          </c:spPr>
          <c:invertIfNegative val="0"/>
          <c:dLbls>
            <c:numFmt formatCode="#,##0" sourceLinked="0"/>
            <c:txPr>
              <a:bodyPr/>
              <a:lstStyle/>
              <a:p>
                <a:pPr>
                  <a:defRPr b="0" i="0" strike="noStrike" sz="4800" u="none">
                    <a:solidFill>
                      <a:srgbClr val="000000"/>
                    </a:solidFill>
                    <a:latin typeface="Helvetica"/>
                  </a:defRPr>
                </a:pPr>
              </a:p>
            </c:txPr>
            <c:dLblPos val="inEnd"/>
            <c:showLegendKey val="0"/>
            <c:showVal val="0"/>
            <c:showCatName val="0"/>
            <c:showSerName val="0"/>
            <c:showPercent val="0"/>
            <c:showBubbleSize val="0"/>
            <c:showLeaderLines val="0"/>
          </c:dLbls>
          <c:cat>
            <c:strRef>
              <c:f>Sheet1!$B$1:$F$1</c:f>
              <c:strCache>
                <c:ptCount val="5"/>
                <c:pt idx="0">
                  <c:v>2015</c:v>
                </c:pt>
                <c:pt idx="1">
                  <c:v>2016</c:v>
                </c:pt>
                <c:pt idx="2">
                  <c:v>2017</c:v>
                </c:pt>
                <c:pt idx="3">
                  <c:v>2018</c:v>
                </c:pt>
                <c:pt idx="4">
                  <c:v>2019</c:v>
                </c:pt>
              </c:strCache>
            </c:strRef>
          </c:cat>
          <c:val>
            <c:numRef>
              <c:f>Sheet1!$B$3:$F$3</c:f>
              <c:numCache>
                <c:ptCount val="5"/>
                <c:pt idx="0">
                  <c:v>0.110000</c:v>
                </c:pt>
                <c:pt idx="1">
                  <c:v>0.090000</c:v>
                </c:pt>
                <c:pt idx="2">
                  <c:v>0.050000</c:v>
                </c:pt>
                <c:pt idx="3">
                  <c:v>0.050000</c:v>
                </c:pt>
                <c:pt idx="4">
                  <c:v>0.040000</c:v>
                </c:pt>
              </c:numCache>
            </c:numRef>
          </c:val>
        </c:ser>
        <c:ser>
          <c:idx val="2"/>
          <c:order val="2"/>
          <c:tx>
            <c:strRef>
              <c:f>Sheet1!$A$4</c:f>
              <c:strCache>
                <c:ptCount val="1"/>
                <c:pt idx="0">
                  <c:v>Design</c:v>
                </c:pt>
              </c:strCache>
            </c:strRef>
          </c:tx>
          <c:spPr>
            <a:solidFill>
              <a:srgbClr val="00BA9D"/>
            </a:solidFill>
            <a:ln w="12700" cap="flat">
              <a:noFill/>
              <a:miter lim="400000"/>
            </a:ln>
            <a:effectLst/>
          </c:spPr>
          <c:invertIfNegative val="0"/>
          <c:dLbls>
            <c:numFmt formatCode="#,##0" sourceLinked="0"/>
            <c:txPr>
              <a:bodyPr/>
              <a:lstStyle/>
              <a:p>
                <a:pPr>
                  <a:defRPr b="0" i="0" strike="noStrike" sz="4800" u="none">
                    <a:solidFill>
                      <a:srgbClr val="000000"/>
                    </a:solidFill>
                    <a:latin typeface="Helvetica"/>
                  </a:defRPr>
                </a:pPr>
              </a:p>
            </c:txPr>
            <c:dLblPos val="inEnd"/>
            <c:showLegendKey val="0"/>
            <c:showVal val="0"/>
            <c:showCatName val="0"/>
            <c:showSerName val="0"/>
            <c:showPercent val="0"/>
            <c:showBubbleSize val="0"/>
            <c:showLeaderLines val="0"/>
          </c:dLbls>
          <c:cat>
            <c:strRef>
              <c:f>Sheet1!$B$1:$F$1</c:f>
              <c:strCache>
                <c:ptCount val="5"/>
                <c:pt idx="0">
                  <c:v>2015</c:v>
                </c:pt>
                <c:pt idx="1">
                  <c:v>2016</c:v>
                </c:pt>
                <c:pt idx="2">
                  <c:v>2017</c:v>
                </c:pt>
                <c:pt idx="3">
                  <c:v>2018</c:v>
                </c:pt>
                <c:pt idx="4">
                  <c:v>2019</c:v>
                </c:pt>
              </c:strCache>
            </c:strRef>
          </c:cat>
          <c:val>
            <c:numRef>
              <c:f>Sheet1!$B$4:$F$4</c:f>
              <c:numCache>
                <c:ptCount val="5"/>
                <c:pt idx="0">
                  <c:v>0.040000</c:v>
                </c:pt>
                <c:pt idx="1">
                  <c:v>0.040000</c:v>
                </c:pt>
                <c:pt idx="2">
                  <c:v>0.020000</c:v>
                </c:pt>
                <c:pt idx="3">
                  <c:v>0.020000</c:v>
                </c:pt>
                <c:pt idx="4">
                  <c:v>0.010000</c:v>
                </c:pt>
              </c:numCache>
            </c:numRef>
          </c:val>
        </c:ser>
        <c:ser>
          <c:idx val="3"/>
          <c:order val="3"/>
          <c:tx>
            <c:strRef>
              <c:f>Sheet1!$A$5</c:f>
              <c:strCache>
                <c:ptCount val="1"/>
                <c:pt idx="0">
                  <c:v>SEO</c:v>
                </c:pt>
              </c:strCache>
            </c:strRef>
          </c:tx>
          <c:spPr>
            <a:solidFill>
              <a:srgbClr val="FFE683"/>
            </a:solidFill>
            <a:ln w="12700" cap="flat">
              <a:noFill/>
              <a:miter lim="400000"/>
            </a:ln>
            <a:effectLst/>
          </c:spPr>
          <c:invertIfNegative val="0"/>
          <c:dLbls>
            <c:numFmt formatCode="#,##0" sourceLinked="0"/>
            <c:txPr>
              <a:bodyPr/>
              <a:lstStyle/>
              <a:p>
                <a:pPr>
                  <a:defRPr b="0" i="0" strike="noStrike" sz="4800" u="none">
                    <a:solidFill>
                      <a:srgbClr val="000000"/>
                    </a:solidFill>
                    <a:latin typeface="Helvetica"/>
                  </a:defRPr>
                </a:pPr>
              </a:p>
            </c:txPr>
            <c:dLblPos val="inEnd"/>
            <c:showLegendKey val="0"/>
            <c:showVal val="0"/>
            <c:showCatName val="0"/>
            <c:showSerName val="0"/>
            <c:showPercent val="0"/>
            <c:showBubbleSize val="0"/>
            <c:showLeaderLines val="0"/>
          </c:dLbls>
          <c:cat>
            <c:strRef>
              <c:f>Sheet1!$B$1:$F$1</c:f>
              <c:strCache>
                <c:ptCount val="5"/>
                <c:pt idx="0">
                  <c:v>2015</c:v>
                </c:pt>
                <c:pt idx="1">
                  <c:v>2016</c:v>
                </c:pt>
                <c:pt idx="2">
                  <c:v>2017</c:v>
                </c:pt>
                <c:pt idx="3">
                  <c:v>2018</c:v>
                </c:pt>
                <c:pt idx="4">
                  <c:v>2019</c:v>
                </c:pt>
              </c:strCache>
            </c:strRef>
          </c:cat>
          <c:val>
            <c:numRef>
              <c:f>Sheet1!$B$5:$F$5</c:f>
              <c:numCache>
                <c:ptCount val="5"/>
                <c:pt idx="0">
                  <c:v>0.570000</c:v>
                </c:pt>
                <c:pt idx="1">
                  <c:v>0.440000</c:v>
                </c:pt>
                <c:pt idx="2">
                  <c:v>0.230000</c:v>
                </c:pt>
                <c:pt idx="3">
                  <c:v>0.200000</c:v>
                </c:pt>
                <c:pt idx="4">
                  <c:v>0.140000</c:v>
                </c:pt>
              </c:numCache>
            </c:numRef>
          </c:val>
        </c:ser>
        <c:gapWidth val="100"/>
        <c:overlap val="10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b="0" i="0" strike="noStrike" sz="30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bevel/>
            </a:ln>
          </c:spPr>
        </c:majorGridlines>
        <c:numFmt formatCode="#,##0%" sourceLinked="0"/>
        <c:majorTickMark val="out"/>
        <c:minorTickMark val="none"/>
        <c:tickLblPos val="nextTo"/>
        <c:spPr>
          <a:ln w="12700" cap="flat">
            <a:solidFill>
              <a:srgbClr val="000000"/>
            </a:solidFill>
            <a:prstDash val="solid"/>
            <a:miter lim="400000"/>
          </a:ln>
        </c:spPr>
        <c:txPr>
          <a:bodyPr rot="0"/>
          <a:lstStyle/>
          <a:p>
            <a:pPr>
              <a:defRPr b="0" i="0" strike="noStrike" sz="3000" u="none">
                <a:solidFill>
                  <a:srgbClr val="FFFFFF"/>
                </a:solidFill>
                <a:latin typeface="Helvetica"/>
              </a:defRPr>
            </a:pPr>
          </a:p>
        </c:txPr>
        <c:crossAx val="2094734552"/>
        <c:crosses val="autoZero"/>
        <c:crossBetween val="between"/>
        <c:majorUnit val="0.2"/>
        <c:minorUnit val="0.1"/>
      </c:valAx>
      <c:spPr>
        <a:noFill/>
        <a:ln w="12700" cap="flat">
          <a:noFill/>
          <a:miter lim="400000"/>
        </a:ln>
        <a:effectLst/>
      </c:spPr>
    </c:plotArea>
    <c:legend>
      <c:legendPos val="b"/>
      <c:layout>
        <c:manualLayout>
          <c:xMode val="edge"/>
          <c:yMode val="edge"/>
          <c:x val="0.0920476"/>
          <c:y val="0.913867"/>
          <c:w val="0.865517"/>
          <c:h val="0.0861334"/>
        </c:manualLayout>
      </c:layout>
      <c:overlay val="1"/>
      <c:spPr>
        <a:noFill/>
        <a:ln w="12700" cap="flat">
          <a:noFill/>
          <a:miter lim="400000"/>
        </a:ln>
        <a:effectLst/>
      </c:spPr>
      <c:txPr>
        <a:bodyPr rot="0"/>
        <a:lstStyle/>
        <a:p>
          <a:pPr>
            <a:defRPr b="0" i="0" strike="noStrike" sz="4000" u="none">
              <a:solidFill>
                <a:srgbClr val="FFFFFF"/>
              </a:solidFill>
              <a:latin typeface="Helvetica"/>
            </a:defRPr>
          </a:pPr>
        </a:p>
      </c:txPr>
    </c:legend>
    <c:plotVisOnly val="1"/>
    <c:dispBlanksAs val="gap"/>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April</c:v>
                </c:pt>
              </c:strCache>
            </c:strRef>
          </c:tx>
          <c:spPr>
            <a:gradFill flip="none" rotWithShape="1">
              <a:gsLst>
                <a:gs pos="0">
                  <a:srgbClr val="FF8656"/>
                </a:gs>
                <a:gs pos="100000">
                  <a:srgbClr val="FF6552"/>
                </a:gs>
              </a:gsLst>
              <a:lin ang="5400000" scaled="0"/>
            </a:gradFill>
            <a:ln w="12700" cap="flat">
              <a:noFill/>
              <a:miter lim="400000"/>
            </a:ln>
            <a:effectLst/>
          </c:spPr>
          <c:explosion val="10"/>
          <c:dPt>
            <c:idx val="0"/>
            <c:explosion val="10"/>
            <c:spPr>
              <a:gradFill flip="none" rotWithShape="1">
                <a:gsLst>
                  <a:gs pos="0">
                    <a:srgbClr val="FF8656"/>
                  </a:gs>
                  <a:gs pos="100000">
                    <a:srgbClr val="FF6552"/>
                  </a:gs>
                </a:gsLst>
                <a:lin ang="5400000" scaled="0"/>
              </a:gradFill>
              <a:ln w="12700" cap="flat">
                <a:noFill/>
                <a:miter lim="400000"/>
              </a:ln>
              <a:effectLst/>
            </c:spPr>
          </c:dPt>
          <c:dPt>
            <c:idx val="1"/>
            <c:explosion val="10"/>
            <c:spPr>
              <a:gradFill flip="none" rotWithShape="1">
                <a:gsLst>
                  <a:gs pos="0">
                    <a:srgbClr val="7154C7"/>
                  </a:gs>
                  <a:gs pos="100000">
                    <a:srgbClr val="5442B3"/>
                  </a:gs>
                </a:gsLst>
                <a:lin ang="5400000" scaled="0"/>
              </a:gradFill>
              <a:ln w="12700" cap="flat">
                <a:noFill/>
                <a:miter lim="400000"/>
              </a:ln>
              <a:effectLst/>
            </c:spPr>
          </c:dPt>
          <c:dPt>
            <c:idx val="2"/>
            <c:explosion val="10"/>
            <c:spPr>
              <a:gradFill flip="none" rotWithShape="1">
                <a:gsLst>
                  <a:gs pos="0">
                    <a:srgbClr val="43BEFF"/>
                  </a:gs>
                  <a:gs pos="100000">
                    <a:srgbClr val="43BEFF"/>
                  </a:gs>
                </a:gsLst>
                <a:lin ang="5400000" scaled="0"/>
              </a:gradFill>
              <a:ln w="12700" cap="flat">
                <a:noFill/>
                <a:miter lim="400000"/>
              </a:ln>
              <a:effectLst/>
            </c:spPr>
          </c:dPt>
          <c:dLbls>
            <c:dLbl>
              <c:idx val="0"/>
              <c:numFmt formatCode="#,##0%" sourceLinked="0"/>
              <c:txPr>
                <a:bodyPr/>
                <a:lstStyle/>
                <a:p>
                  <a:pPr>
                    <a:defRPr b="0" i="0" strike="noStrike" sz="5600" u="none">
                      <a:solidFill>
                        <a:srgbClr val="000000"/>
                      </a:solidFill>
                      <a:latin typeface="Helvetica Neue Light"/>
                    </a:defRPr>
                  </a:pPr>
                </a:p>
              </c:txPr>
              <c:dLblPos val="ctr"/>
              <c:showLegendKey val="0"/>
              <c:showVal val="0"/>
              <c:showCatName val="1"/>
              <c:showSerName val="0"/>
              <c:showPercent val="0"/>
              <c:showBubbleSize val="0"/>
            </c:dLbl>
            <c:dLbl>
              <c:idx val="1"/>
              <c:numFmt formatCode="#,##0%" sourceLinked="0"/>
              <c:txPr>
                <a:bodyPr/>
                <a:lstStyle/>
                <a:p>
                  <a:pPr>
                    <a:defRPr b="0" i="0" strike="noStrike" sz="5600" u="none">
                      <a:solidFill>
                        <a:srgbClr val="FFFFFF"/>
                      </a:solidFill>
                      <a:latin typeface="Helvetica Neue Light"/>
                    </a:defRPr>
                  </a:pPr>
                </a:p>
              </c:txPr>
              <c:dLblPos val="ctr"/>
              <c:showLegendKey val="0"/>
              <c:showVal val="0"/>
              <c:showCatName val="1"/>
              <c:showSerName val="0"/>
              <c:showPercent val="0"/>
              <c:showBubbleSize val="0"/>
            </c:dLbl>
            <c:dLbl>
              <c:idx val="2"/>
              <c:numFmt formatCode="#,##0%" sourceLinked="0"/>
              <c:txPr>
                <a:bodyPr/>
                <a:lstStyle/>
                <a:p>
                  <a:pPr>
                    <a:defRPr b="0" i="0" strike="noStrike" sz="5600" u="none">
                      <a:solidFill>
                        <a:srgbClr val="FFFFFF"/>
                      </a:solidFill>
                      <a:latin typeface="Helvetica Neue Light"/>
                    </a:defRPr>
                  </a:pPr>
                </a:p>
              </c:txPr>
              <c:dLblPos val="ctr"/>
              <c:showLegendKey val="0"/>
              <c:showVal val="0"/>
              <c:showCatName val="1"/>
              <c:showSerName val="0"/>
              <c:showPercent val="0"/>
              <c:showBubbleSize val="0"/>
            </c:dLbl>
            <c:numFmt formatCode="#,##0%" sourceLinked="0"/>
            <c:txPr>
              <a:bodyPr/>
              <a:lstStyle/>
              <a:p>
                <a:pPr>
                  <a:defRPr b="0" i="0" strike="noStrike" sz="5600" u="none">
                    <a:solidFill>
                      <a:srgbClr val="000000"/>
                    </a:solidFill>
                    <a:latin typeface="Helvetica Neue Light"/>
                  </a:defRPr>
                </a:pPr>
              </a:p>
            </c:txPr>
            <c:dLblPos val="ctr"/>
            <c:showLegendKey val="0"/>
            <c:showVal val="0"/>
            <c:showCatName val="1"/>
            <c:showSerName val="0"/>
            <c:showPercent val="0"/>
            <c:showBubbleSize val="0"/>
            <c:showLeaderLines val="0"/>
            <c:leaderLines>
              <c:spPr>
                <a:noFill/>
                <a:ln w="6350" cap="flat">
                  <a:solidFill>
                    <a:srgbClr val="000000"/>
                  </a:solidFill>
                  <a:prstDash val="solid"/>
                  <a:miter lim="400000"/>
                </a:ln>
                <a:effectLst/>
              </c:spPr>
            </c:leaderLines>
          </c:dLbls>
          <c:cat>
            <c:strRef>
              <c:f>Sheet1!$B$1:$D$1</c:f>
              <c:strCache>
                <c:ptCount val="0"/>
              </c:strCache>
            </c:strRef>
          </c:cat>
          <c:val>
            <c:numRef>
              <c:f>Sheet1!$B$2:$D$2</c:f>
              <c:numCache>
                <c:ptCount val="3"/>
                <c:pt idx="0">
                  <c:v>10.000000</c:v>
                </c:pt>
                <c:pt idx="1">
                  <c:v>25.000000</c:v>
                </c:pt>
                <c:pt idx="2">
                  <c:v>65.000000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FF53D0"/>
                </a:gs>
                <a:gs pos="100000">
                  <a:srgbClr val="FE357D"/>
                </a:gs>
              </a:gsLst>
              <a:lin ang="5400000" scaled="0"/>
            </a:gradFill>
            <a:ln w="12700" cap="flat">
              <a:noFill/>
              <a:miter lim="400000"/>
            </a:ln>
            <a:effectLst/>
          </c:spPr>
          <c:explosion val="0"/>
          <c:dPt>
            <c:idx val="0"/>
            <c:explosion val="0"/>
            <c:spPr>
              <a:gradFill flip="none" rotWithShape="1">
                <a:gsLst>
                  <a:gs pos="0">
                    <a:srgbClr val="FF53D0"/>
                  </a:gs>
                  <a:gs pos="100000">
                    <a:srgbClr val="FE357D"/>
                  </a:gs>
                </a:gsLst>
                <a:lin ang="5400000" scaled="0"/>
              </a:gradFill>
              <a:ln w="12700" cap="flat">
                <a:noFill/>
                <a:miter lim="400000"/>
              </a:ln>
              <a:effectLst/>
            </c:spPr>
          </c:dPt>
          <c:dPt>
            <c:idx val="1"/>
            <c:explosion val="0"/>
            <c:spPr>
              <a:solidFill>
                <a:srgbClr val="000000">
                  <a:alpha val="15000"/>
                </a:srgbClr>
              </a:solidFill>
              <a:ln w="12700" cap="flat">
                <a:noFill/>
                <a:miter lim="400000"/>
              </a:ln>
              <a:effectLst/>
            </c:spPr>
          </c:dPt>
          <c:dLbls>
            <c:dLbl>
              <c:idx val="0"/>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dLbl>
            <c:dLbl>
              <c:idx val="1"/>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dLbl>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August</c:v>
                </c:pt>
                <c:pt idx="1">
                  <c:v>September</c:v>
                </c:pt>
              </c:strCache>
            </c:strRef>
          </c:cat>
          <c:val>
            <c:numRef>
              <c:f>Sheet1!$B$2:$C$2</c:f>
              <c:numCache>
                <c:ptCount val="2"/>
                <c:pt idx="0">
                  <c:v>35.000000</c:v>
                </c:pt>
                <c:pt idx="1">
                  <c:v>65.000000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5FEBD2"/>
                </a:gs>
                <a:gs pos="100000">
                  <a:srgbClr val="4ECFEE"/>
                </a:gs>
              </a:gsLst>
              <a:lin ang="5400000" scaled="0"/>
            </a:gradFill>
            <a:ln w="12700" cap="flat">
              <a:noFill/>
              <a:miter lim="400000"/>
            </a:ln>
            <a:effectLst/>
          </c:spPr>
          <c:explosion val="0"/>
          <c:dPt>
            <c:idx val="0"/>
            <c:explosion val="0"/>
            <c:spPr>
              <a:gradFill flip="none" rotWithShape="1">
                <a:gsLst>
                  <a:gs pos="0">
                    <a:srgbClr val="5FEBD2"/>
                  </a:gs>
                  <a:gs pos="100000">
                    <a:srgbClr val="4ECFEE"/>
                  </a:gs>
                </a:gsLst>
                <a:lin ang="5400000" scaled="0"/>
              </a:gradFill>
              <a:ln w="12700" cap="flat">
                <a:noFill/>
                <a:miter lim="400000"/>
              </a:ln>
              <a:effectLst/>
            </c:spPr>
          </c:dPt>
          <c:dPt>
            <c:idx val="1"/>
            <c:explosion val="0"/>
            <c:spPr>
              <a:solidFill>
                <a:srgbClr val="000000"/>
              </a:solidFill>
              <a:ln w="12700" cap="flat">
                <a:noFill/>
                <a:miter lim="400000"/>
              </a:ln>
              <a:effectLst/>
            </c:spPr>
          </c:dPt>
          <c:dLbls>
            <c:dLbl>
              <c:idx val="0"/>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dLbl>
            <c:dLbl>
              <c:idx val="1"/>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dLbl>
            <c:numFmt formatCode="#,##0%" sourceLinked="0"/>
            <c:txPr>
              <a:bodyPr/>
              <a:lstStyle/>
              <a:p>
                <a:pPr>
                  <a:defRPr b="0" i="0" strike="noStrike" sz="4800" u="none">
                    <a:solidFill>
                      <a:srgbClr val="000000"/>
                    </a:solidFill>
                    <a:latin typeface="Calibri"/>
                  </a:defRPr>
                </a:pPr>
              </a:p>
            </c:txPr>
            <c:dLblPos val="ct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August</c:v>
                </c:pt>
                <c:pt idx="1">
                  <c:v>September</c:v>
                </c:pt>
              </c:strCache>
            </c:strRef>
          </c:cat>
          <c:val>
            <c:numRef>
              <c:f>Sheet1!$B$2:$C$2</c:f>
              <c:numCache>
                <c:ptCount val="2"/>
                <c:pt idx="0">
                  <c:v>60.000000</c:v>
                </c:pt>
                <c:pt idx="1">
                  <c:v>40.000000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02357"/>
          <c:y val="0.0703007"/>
          <c:w val="0.924764"/>
          <c:h val="0.816881"/>
        </c:manualLayout>
      </c:layout>
      <c:barChart>
        <c:barDir val="col"/>
        <c:grouping val="clustered"/>
        <c:varyColors val="0"/>
        <c:ser>
          <c:idx val="0"/>
          <c:order val="0"/>
          <c:tx>
            <c:strRef>
              <c:f>Sheet1!$A$2</c:f>
              <c:strCache>
                <c:ptCount val="1"/>
                <c:pt idx="0">
                  <c:v>1</c:v>
                </c:pt>
              </c:strCache>
            </c:strRef>
          </c:tx>
          <c:spPr>
            <a:gradFill flip="none" rotWithShape="1">
              <a:gsLst>
                <a:gs pos="0">
                  <a:srgbClr val="FFA949"/>
                </a:gs>
                <a:gs pos="100000">
                  <a:srgbClr val="FFEA86"/>
                </a:gs>
              </a:gsLst>
              <a:lin ang="5400000" scaled="0"/>
            </a:gradFill>
            <a:ln w="12700" cap="flat">
              <a:noFill/>
              <a:miter lim="400000"/>
            </a:ln>
            <a:effectLst/>
          </c:spPr>
          <c:invertIfNegative val="0"/>
          <c:dLbls>
            <c:numFmt formatCode="#,##0" sourceLinked="0"/>
            <c:txPr>
              <a:bodyPr/>
              <a:lstStyle/>
              <a:p>
                <a:pPr>
                  <a:defRPr b="0" i="0" strike="noStrike" sz="3777" u="none">
                    <a:solidFill>
                      <a:srgbClr val="000000"/>
                    </a:solidFill>
                    <a:latin typeface="Helvetica"/>
                  </a:defRPr>
                </a:pPr>
              </a:p>
            </c:txPr>
            <c:dLblPos val="outEnd"/>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Sheet1!$B$2:$E$2</c:f>
              <c:numCache>
                <c:ptCount val="1"/>
                <c:pt idx="0">
                  <c:v>17.000000</c:v>
                </c:pt>
              </c:numCache>
            </c:numRef>
          </c:val>
        </c:ser>
        <c:ser>
          <c:idx val="1"/>
          <c:order val="1"/>
          <c:tx>
            <c:strRef>
              <c:f>Sheet1!$A$3</c:f>
              <c:strCache>
                <c:ptCount val="1"/>
                <c:pt idx="0">
                  <c:v>2</c:v>
                </c:pt>
              </c:strCache>
            </c:strRef>
          </c:tx>
          <c:spPr>
            <a:gradFill flip="none" rotWithShape="1">
              <a:gsLst>
                <a:gs pos="0">
                  <a:srgbClr val="FF3785"/>
                </a:gs>
                <a:gs pos="100000">
                  <a:srgbClr val="FF53D0"/>
                </a:gs>
              </a:gsLst>
              <a:lin ang="5400000" scaled="0"/>
            </a:gradFill>
            <a:ln w="12700" cap="flat">
              <a:noFill/>
              <a:miter lim="400000"/>
            </a:ln>
            <a:effectLst/>
          </c:spPr>
          <c:invertIfNegative val="0"/>
          <c:dLbls>
            <c:numFmt formatCode="#,##0" sourceLinked="0"/>
            <c:txPr>
              <a:bodyPr/>
              <a:lstStyle/>
              <a:p>
                <a:pPr>
                  <a:defRPr b="0" i="0" strike="noStrike" sz="3777" u="none">
                    <a:solidFill>
                      <a:srgbClr val="000000"/>
                    </a:solidFill>
                    <a:latin typeface="Helvetica"/>
                  </a:defRPr>
                </a:pPr>
              </a:p>
            </c:txPr>
            <c:dLblPos val="outEnd"/>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Sheet1!$B$3:$E$3</c:f>
              <c:numCache>
                <c:ptCount val="1"/>
                <c:pt idx="1">
                  <c:v>23.000000</c:v>
                </c:pt>
              </c:numCache>
            </c:numRef>
          </c:val>
        </c:ser>
        <c:ser>
          <c:idx val="2"/>
          <c:order val="2"/>
          <c:tx>
            <c:strRef>
              <c:f>Sheet1!$A$4</c:f>
              <c:strCache>
                <c:ptCount val="1"/>
                <c:pt idx="0">
                  <c:v>3</c:v>
                </c:pt>
              </c:strCache>
            </c:strRef>
          </c:tx>
          <c:spPr>
            <a:gradFill flip="none" rotWithShape="1">
              <a:gsLst>
                <a:gs pos="0">
                  <a:srgbClr val="3B5FFF"/>
                </a:gs>
                <a:gs pos="100000">
                  <a:srgbClr val="5289FF"/>
                </a:gs>
              </a:gsLst>
              <a:lin ang="5400000" scaled="0"/>
            </a:gradFill>
            <a:ln w="12700" cap="flat">
              <a:noFill/>
              <a:miter lim="400000"/>
            </a:ln>
            <a:effectLst/>
          </c:spPr>
          <c:invertIfNegative val="0"/>
          <c:dLbls>
            <c:numFmt formatCode="#,##0%" sourceLinked="0"/>
            <c:txPr>
              <a:bodyPr/>
              <a:lstStyle/>
              <a:p>
                <a:pPr>
                  <a:defRPr b="0" i="0" strike="noStrike" sz="3777" u="none">
                    <a:solidFill>
                      <a:srgbClr val="000000"/>
                    </a:solidFill>
                    <a:latin typeface="Helvetica"/>
                  </a:defRPr>
                </a:pPr>
              </a:p>
            </c:txPr>
            <c:dLblPos val="outEnd"/>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Sheet1!$B$4:$E$4</c:f>
              <c:numCache>
                <c:ptCount val="1"/>
                <c:pt idx="2">
                  <c:v>64.000000</c:v>
                </c:pt>
              </c:numCache>
            </c:numRef>
          </c:val>
        </c:ser>
        <c:ser>
          <c:idx val="3"/>
          <c:order val="3"/>
          <c:tx>
            <c:strRef>
              <c:f>Sheet1!$A$5</c:f>
              <c:strCache>
                <c:ptCount val="1"/>
                <c:pt idx="0">
                  <c:v>4</c:v>
                </c:pt>
              </c:strCache>
            </c:strRef>
          </c:tx>
          <c:spPr>
            <a:gradFill flip="none" rotWithShape="1">
              <a:gsLst>
                <a:gs pos="0">
                  <a:srgbClr val="473AAB"/>
                </a:gs>
                <a:gs pos="100000">
                  <a:srgbClr val="7D5BCE"/>
                </a:gs>
              </a:gsLst>
              <a:lin ang="5400000" scaled="0"/>
            </a:gradFill>
            <a:ln w="12700" cap="flat">
              <a:noFill/>
              <a:miter lim="400000"/>
            </a:ln>
            <a:effectLst/>
          </c:spPr>
          <c:invertIfNegative val="0"/>
          <c:dLbls>
            <c:numFmt formatCode="#,##0" sourceLinked="0"/>
            <c:txPr>
              <a:bodyPr/>
              <a:lstStyle/>
              <a:p>
                <a:pPr>
                  <a:defRPr b="0" i="0" strike="noStrike" sz="3777" u="none">
                    <a:solidFill>
                      <a:srgbClr val="000000"/>
                    </a:solidFill>
                    <a:latin typeface="Helvetica"/>
                  </a:defRPr>
                </a:pPr>
              </a:p>
            </c:txPr>
            <c:dLblPos val="outEnd"/>
            <c:showLegendKey val="0"/>
            <c:showVal val="0"/>
            <c:showCatName val="0"/>
            <c:showSerName val="0"/>
            <c:showPercent val="0"/>
            <c:showBubbleSize val="0"/>
            <c:showLeaderLines val="0"/>
          </c:dLbls>
          <c:cat>
            <c:strRef>
              <c:f>Sheet1!$B$1:$E$1</c:f>
              <c:strCache>
                <c:ptCount val="4"/>
                <c:pt idx="0">
                  <c:v/>
                </c:pt>
                <c:pt idx="1">
                  <c:v/>
                </c:pt>
                <c:pt idx="2">
                  <c:v/>
                </c:pt>
                <c:pt idx="3">
                  <c:v/>
                </c:pt>
              </c:strCache>
            </c:strRef>
          </c:cat>
          <c:val>
            <c:numRef>
              <c:f>Sheet1!$B$5:$E$5</c:f>
              <c:numCache>
                <c:ptCount val="1"/>
                <c:pt idx="3">
                  <c:v>90.000000</c:v>
                </c:pt>
              </c:numCache>
            </c:numRef>
          </c:val>
        </c:ser>
        <c:gapWidth val="0"/>
        <c:overlap val="0"/>
        <c:axId val="2094734552"/>
        <c:axId val="2094734553"/>
      </c:barChart>
      <c:catAx>
        <c:axId val="2094734552"/>
        <c:scaling>
          <c:orientation val="minMax"/>
        </c:scaling>
        <c:delete val="0"/>
        <c:axPos val="b"/>
        <c:numFmt formatCode="General" sourceLinked="0"/>
        <c:majorTickMark val="out"/>
        <c:minorTickMark val="none"/>
        <c:tickLblPos val="low"/>
        <c:spPr>
          <a:ln w="12700" cap="flat">
            <a:noFill/>
            <a:prstDash val="solid"/>
            <a:miter lim="400000"/>
          </a:ln>
        </c:spPr>
        <c:txPr>
          <a:bodyPr rot="0"/>
          <a:lstStyle/>
          <a:p>
            <a:pPr>
              <a:defRPr b="0" i="0" strike="noStrike" sz="2888" u="none">
                <a:solidFill>
                  <a:srgbClr val="FFFFFF"/>
                </a:solidFill>
                <a:latin typeface="Helvetica"/>
              </a:defRPr>
            </a:pPr>
          </a:p>
        </c:txPr>
        <c:crossAx val="2094734553"/>
        <c:crosses val="autoZero"/>
        <c:auto val="1"/>
        <c:lblAlgn val="ctr"/>
        <c:noMultiLvlLbl val="1"/>
      </c:catAx>
      <c:valAx>
        <c:axId val="2094734553"/>
        <c:scaling>
          <c:logBase val="10"/>
          <c:orientation val="minMax"/>
        </c:scaling>
        <c:delete val="0"/>
        <c:axPos val="l"/>
        <c:majorGridlines>
          <c:spPr>
            <a:ln w="12700" cap="flat">
              <a:solidFill>
                <a:srgbClr val="FFFFFF">
                  <a:alpha val="30000"/>
                </a:srgbClr>
              </a:solidFill>
              <a:prstDash val="solid"/>
              <a:bevel/>
            </a:ln>
          </c:spPr>
        </c:majorGridlines>
        <c:numFmt formatCode="#,##0.00" sourceLinked="0"/>
        <c:majorTickMark val="out"/>
        <c:minorTickMark val="none"/>
        <c:tickLblPos val="nextTo"/>
        <c:spPr>
          <a:ln w="12700" cap="flat">
            <a:solidFill>
              <a:srgbClr val="FFFFFF">
                <a:alpha val="30000"/>
              </a:srgbClr>
            </a:solidFill>
            <a:prstDash val="solid"/>
            <a:miter lim="400000"/>
          </a:ln>
        </c:spPr>
        <c:txPr>
          <a:bodyPr rot="0"/>
          <a:lstStyle/>
          <a:p>
            <a:pPr>
              <a:defRPr b="0" i="0" strike="noStrike" sz="2888" u="none">
                <a:solidFill>
                  <a:srgbClr val="FFFFFF"/>
                </a:solidFill>
                <a:latin typeface="Helvetica"/>
              </a:defRPr>
            </a:pPr>
          </a:p>
        </c:txPr>
        <c:crossAx val="2094734552"/>
        <c:crosses val="autoZero"/>
        <c:crossBetween val="between"/>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40214"/>
          <c:y val="0.0761287"/>
          <c:w val="0.939615"/>
          <c:h val="0.802187"/>
        </c:manualLayout>
      </c:layout>
      <c:areaChart>
        <c:grouping val="standard"/>
        <c:varyColors val="0"/>
        <c:ser>
          <c:idx val="5"/>
          <c:order val="0"/>
          <c:tx>
            <c:strRef>
              <c:f>Sheet1!$A$7</c:f>
              <c:strCache/>
            </c:strRef>
          </c:tx>
          <c:spPr>
            <a:solidFill>
              <a:srgbClr val="A5B7D6"/>
            </a:solidFill>
            <a:ln w="9525" cap="flat">
              <a:solidFill>
                <a:srgbClr val="F9F9F9"/>
              </a:solidFill>
              <a:prstDash val="solid"/>
              <a:bevel/>
            </a:ln>
            <a:effectLst>
              <a:outerShdw sx="100000" sy="100000" kx="0" ky="0" algn="tl" rotWithShape="1" blurRad="38100" dist="20000" dir="5400000">
                <a:srgbClr val="000000">
                  <a:alpha val="38000"/>
                </a:srgbClr>
              </a:outerShdw>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Sheet1!$B$7:$E$7</c:f>
              <c:numCache>
                <c:ptCount val="0"/>
              </c:numCache>
            </c:numRef>
          </c:val>
        </c:ser>
        <c:ser>
          <c:idx val="4"/>
          <c:order val="1"/>
          <c:tx>
            <c:strRef>
              <c:f>Sheet1!$A$6</c:f>
              <c:strCache/>
            </c:strRef>
          </c:tx>
          <c:spPr>
            <a:solidFill>
              <a:srgbClr val="7495C5"/>
            </a:solidFill>
            <a:ln w="9525" cap="flat">
              <a:solidFill>
                <a:srgbClr val="F9F9F9"/>
              </a:solidFill>
              <a:prstDash val="solid"/>
              <a:bevel/>
            </a:ln>
            <a:effectLst>
              <a:outerShdw sx="100000" sy="100000" kx="0" ky="0" algn="tl" rotWithShape="1" blurRad="38100" dist="20000" dir="5400000">
                <a:srgbClr val="000000">
                  <a:alpha val="38000"/>
                </a:srgbClr>
              </a:outerShdw>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Sheet1!$B$6:$E$6</c:f>
              <c:numCache>
                <c:ptCount val="0"/>
              </c:numCache>
            </c:numRef>
          </c:val>
        </c:ser>
        <c:ser>
          <c:idx val="3"/>
          <c:order val="2"/>
          <c:tx>
            <c:strRef>
              <c:f>Sheet1!$A$5</c:f>
              <c:strCache>
                <c:ptCount val="1"/>
                <c:pt idx="0">
                  <c:v>Region 2</c:v>
                </c:pt>
              </c:strCache>
            </c:strRef>
          </c:tx>
          <c:spPr>
            <a:solidFill>
              <a:srgbClr val="FFE481"/>
            </a:solidFill>
            <a:ln w="76200" cap="flat">
              <a:noFill/>
              <a:miter lim="400000"/>
            </a:ln>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Sheet1!$B$5:$E$5</c:f>
              <c:numCache>
                <c:ptCount val="4"/>
                <c:pt idx="0">
                  <c:v>35.000000</c:v>
                </c:pt>
                <c:pt idx="1">
                  <c:v>85.000000</c:v>
                </c:pt>
                <c:pt idx="2">
                  <c:v>20.000000</c:v>
                </c:pt>
                <c:pt idx="3">
                  <c:v>64.000000</c:v>
                </c:pt>
              </c:numCache>
            </c:numRef>
          </c:val>
        </c:ser>
        <c:ser>
          <c:idx val="2"/>
          <c:order val="3"/>
          <c:tx>
            <c:strRef>
              <c:f>Sheet1!$A$4</c:f>
              <c:strCache>
                <c:ptCount val="1"/>
                <c:pt idx="0">
                  <c:v>Region 1</c:v>
                </c:pt>
              </c:strCache>
            </c:strRef>
          </c:tx>
          <c:spPr>
            <a:solidFill>
              <a:srgbClr val="FC4FC7"/>
            </a:solidFill>
            <a:ln w="76200" cap="flat">
              <a:noFill/>
              <a:miter lim="400000"/>
            </a:ln>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Sheet1!$B$4:$E$4</c:f>
              <c:numCache>
                <c:ptCount val="4"/>
                <c:pt idx="0">
                  <c:v>74.000000</c:v>
                </c:pt>
                <c:pt idx="1">
                  <c:v>52.000000</c:v>
                </c:pt>
                <c:pt idx="2">
                  <c:v>90.000000</c:v>
                </c:pt>
                <c:pt idx="3">
                  <c:v>10.000000</c:v>
                </c:pt>
              </c:numCache>
            </c:numRef>
          </c:val>
        </c:ser>
        <c:ser>
          <c:idx val="1"/>
          <c:order val="4"/>
          <c:tx>
            <c:strRef>
              <c:f>Sheet1!$A$3</c:f>
              <c:strCache>
                <c:ptCount val="1"/>
                <c:pt idx="0">
                  <c:v>Region 2</c:v>
                </c:pt>
              </c:strCache>
            </c:strRef>
          </c:tx>
          <c:spPr>
            <a:solidFill>
              <a:srgbClr val="4F83FF"/>
            </a:solidFill>
            <a:ln w="76200" cap="flat">
              <a:noFill/>
              <a:miter lim="400000"/>
            </a:ln>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ser>
          <c:idx val="0"/>
          <c:order val="5"/>
          <c:tx>
            <c:strRef>
              <c:f>Sheet1!$A$2</c:f>
              <c:strCache>
                <c:ptCount val="1"/>
                <c:pt idx="0">
                  <c:v>Region 1</c:v>
                </c:pt>
              </c:strCache>
            </c:strRef>
          </c:tx>
          <c:spPr>
            <a:solidFill>
              <a:srgbClr val="7858CB"/>
            </a:solidFill>
            <a:ln w="76200" cap="flat">
              <a:noFill/>
              <a:miter lim="400000"/>
            </a:ln>
            <a:effectLst/>
          </c:spPr>
          <c:dLbls>
            <c:numFmt formatCode="#,##0" sourceLinked="0"/>
            <c:txPr>
              <a:bodyPr/>
              <a:lstStyle/>
              <a:p>
                <a:pPr>
                  <a:defRPr b="0" i="0" strike="noStrike" sz="4800" u="none">
                    <a:solidFill>
                      <a:srgbClr val="000000"/>
                    </a:solidFill>
                    <a:latin typeface="Calibri"/>
                  </a:defRPr>
                </a:pPr>
              </a:p>
            </c:txPr>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axId val="2094734552"/>
        <c:axId val="2094734553"/>
      </c:areaChart>
      <c:catAx>
        <c:axId val="2094734552"/>
        <c:scaling>
          <c:orientation val="minMax"/>
        </c:scaling>
        <c:delete val="0"/>
        <c:axPos val="b"/>
        <c:numFmt formatCode="General" sourceLinked="0"/>
        <c:majorTickMark val="out"/>
        <c:minorTickMark val="none"/>
        <c:tickLblPos val="low"/>
        <c:spPr>
          <a:ln w="12700" cap="flat">
            <a:noFill/>
            <a:miter lim="400000"/>
          </a:ln>
        </c:spPr>
        <c:txPr>
          <a:bodyPr rot="0"/>
          <a:lstStyle/>
          <a:p>
            <a:pPr>
              <a:defRPr b="0" i="0" strike="noStrike" sz="32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alpha val="27000"/>
                </a:srgbClr>
              </a:solidFill>
              <a:prstDash val="solid"/>
              <a:miter lim="400000"/>
            </a:ln>
          </c:spPr>
        </c:majorGridlines>
        <c:numFmt formatCode="General" sourceLinked="0"/>
        <c:majorTickMark val="out"/>
        <c:minorTickMark val="none"/>
        <c:tickLblPos val="nextTo"/>
        <c:spPr>
          <a:ln w="12700" cap="flat">
            <a:noFill/>
            <a:miter lim="400000"/>
          </a:ln>
        </c:spPr>
        <c:txPr>
          <a:bodyPr rot="0"/>
          <a:lstStyle/>
          <a:p>
            <a:pPr>
              <a:defRPr b="0" i="0" strike="noStrike" sz="3200" u="none">
                <a:solidFill>
                  <a:srgbClr val="FFFFFF"/>
                </a:solidFill>
                <a:latin typeface="Helvetica"/>
              </a:defRPr>
            </a:pPr>
          </a:p>
        </c:txPr>
        <c:crossAx val="2094734552"/>
        <c:crosses val="autoZero"/>
        <c:crossBetween val="midCat"/>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38391"/>
          <c:y val="0.0705866"/>
          <c:w val="0.951161"/>
          <c:h val="0.88162"/>
        </c:manualLayout>
      </c:layout>
      <c:barChart>
        <c:barDir val="col"/>
        <c:grouping val="clustered"/>
        <c:varyColors val="0"/>
        <c:ser>
          <c:idx val="0"/>
          <c:order val="0"/>
          <c:tx>
            <c:strRef>
              <c:f>Sheet1!$B$1</c:f>
              <c:strCache>
                <c:ptCount val="1"/>
                <c:pt idx="0">
                  <c:v>April</c:v>
                </c:pt>
              </c:strCache>
            </c:strRef>
          </c:tx>
          <c:spPr>
            <a:solidFill>
              <a:srgbClr val="7053C7"/>
            </a:solidFill>
            <a:ln w="12700" cap="flat">
              <a:noFill/>
              <a:miter lim="400000"/>
            </a:ln>
            <a:effectLst/>
          </c:spPr>
          <c:invertIfNegative val="0"/>
          <c:dLbls>
            <c:numFmt formatCode="#,##0" sourceLinked="0"/>
            <c:txPr>
              <a:bodyPr/>
              <a:lstStyle/>
              <a:p>
                <a:pPr>
                  <a:defRPr b="0" i="0" strike="noStrike" sz="3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Sheet1!$A$2:$A$5</c:f>
              <c:strCache>
                <c:ptCount val="4"/>
                <c:pt idx="0">
                  <c:v>Region 1</c:v>
                </c:pt>
                <c:pt idx="1">
                  <c:v>Region 2</c:v>
                </c:pt>
                <c:pt idx="2">
                  <c:v>Untitled 1</c:v>
                </c:pt>
                <c:pt idx="3">
                  <c:v>Untitled 2</c:v>
                </c:pt>
              </c:strCache>
            </c:strRef>
          </c:cat>
          <c:val>
            <c:numRef>
              <c:f>Sheet1!$B$2:$B$5</c:f>
              <c:numCache>
                <c:ptCount val="4"/>
                <c:pt idx="0">
                  <c:v>17.000000</c:v>
                </c:pt>
                <c:pt idx="1">
                  <c:v>55.000000</c:v>
                </c:pt>
                <c:pt idx="2">
                  <c:v>75.000000</c:v>
                </c:pt>
                <c:pt idx="3">
                  <c:v>30.000000</c:v>
                </c:pt>
              </c:numCache>
            </c:numRef>
          </c:val>
        </c:ser>
        <c:ser>
          <c:idx val="1"/>
          <c:order val="1"/>
          <c:tx>
            <c:strRef>
              <c:f>Sheet1!$C$1</c:f>
              <c:strCache>
                <c:ptCount val="1"/>
                <c:pt idx="0">
                  <c:v>May</c:v>
                </c:pt>
              </c:strCache>
            </c:strRef>
          </c:tx>
          <c:spPr>
            <a:solidFill>
              <a:srgbClr val="FFB657"/>
            </a:solidFill>
            <a:ln w="12700" cap="flat">
              <a:noFill/>
              <a:miter lim="400000"/>
            </a:ln>
            <a:effectLst/>
          </c:spPr>
          <c:invertIfNegative val="0"/>
          <c:dLbls>
            <c:numFmt formatCode="#,##0" sourceLinked="0"/>
            <c:txPr>
              <a:bodyPr/>
              <a:lstStyle/>
              <a:p>
                <a:pPr>
                  <a:defRPr b="0" i="0" strike="noStrike" sz="3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Sheet1!$A$2:$A$5</c:f>
              <c:strCache>
                <c:ptCount val="4"/>
                <c:pt idx="0">
                  <c:v>Region 1</c:v>
                </c:pt>
                <c:pt idx="1">
                  <c:v>Region 2</c:v>
                </c:pt>
                <c:pt idx="2">
                  <c:v>Untitled 1</c:v>
                </c:pt>
                <c:pt idx="3">
                  <c:v>Untitled 2</c:v>
                </c:pt>
              </c:strCache>
            </c:strRef>
          </c:cat>
          <c:val>
            <c:numRef>
              <c:f>Sheet1!$C$2:$C$5</c:f>
              <c:numCache>
                <c:ptCount val="4"/>
                <c:pt idx="0">
                  <c:v>17.000000</c:v>
                </c:pt>
                <c:pt idx="1">
                  <c:v>23.000000</c:v>
                </c:pt>
                <c:pt idx="2">
                  <c:v>85.000000</c:v>
                </c:pt>
                <c:pt idx="3">
                  <c:v>45.000000</c:v>
                </c:pt>
              </c:numCache>
            </c:numRef>
          </c:val>
        </c:ser>
        <c:ser>
          <c:idx val="2"/>
          <c:order val="2"/>
          <c:tx>
            <c:strRef>
              <c:f>Sheet1!$D$1</c:f>
              <c:strCache>
                <c:ptCount val="1"/>
                <c:pt idx="0">
                  <c:v>June</c:v>
                </c:pt>
              </c:strCache>
            </c:strRef>
          </c:tx>
          <c:spPr>
            <a:solidFill>
              <a:srgbClr val="207FD3"/>
            </a:solidFill>
            <a:ln w="12700" cap="flat">
              <a:noFill/>
              <a:miter lim="400000"/>
            </a:ln>
            <a:effectLst/>
          </c:spPr>
          <c:invertIfNegative val="0"/>
          <c:dLbls>
            <c:numFmt formatCode="#,##0" sourceLinked="0"/>
            <c:txPr>
              <a:bodyPr/>
              <a:lstStyle/>
              <a:p>
                <a:pPr>
                  <a:defRPr b="0" i="0" strike="noStrike" sz="3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Sheet1!$A$2:$A$5</c:f>
              <c:strCache>
                <c:ptCount val="4"/>
                <c:pt idx="0">
                  <c:v>Region 1</c:v>
                </c:pt>
                <c:pt idx="1">
                  <c:v>Region 2</c:v>
                </c:pt>
                <c:pt idx="2">
                  <c:v>Untitled 1</c:v>
                </c:pt>
                <c:pt idx="3">
                  <c:v>Untitled 2</c:v>
                </c:pt>
              </c:strCache>
            </c:strRef>
          </c:cat>
          <c:val>
            <c:numRef>
              <c:f>Sheet1!$D$2:$D$5</c:f>
              <c:numCache>
                <c:ptCount val="4"/>
                <c:pt idx="0">
                  <c:v>17.000000</c:v>
                </c:pt>
                <c:pt idx="1">
                  <c:v>25.000000</c:v>
                </c:pt>
                <c:pt idx="2">
                  <c:v>64.000000</c:v>
                </c:pt>
                <c:pt idx="3">
                  <c:v>91.000000</c:v>
                </c:pt>
              </c:numCache>
            </c:numRef>
          </c:val>
        </c:ser>
        <c:ser>
          <c:idx val="3"/>
          <c:order val="3"/>
          <c:tx>
            <c:strRef>
              <c:f>Sheet1!$E$1</c:f>
              <c:strCache>
                <c:ptCount val="1"/>
                <c:pt idx="0">
                  <c:v>July</c:v>
                </c:pt>
              </c:strCache>
            </c:strRef>
          </c:tx>
          <c:spPr>
            <a:solidFill>
              <a:srgbClr val="FA3D95"/>
            </a:solidFill>
            <a:ln w="12700" cap="flat">
              <a:noFill/>
              <a:miter lim="400000"/>
            </a:ln>
            <a:effectLst/>
          </c:spPr>
          <c:invertIfNegative val="0"/>
          <c:dLbls>
            <c:numFmt formatCode="#,##0" sourceLinked="0"/>
            <c:txPr>
              <a:bodyPr/>
              <a:lstStyle/>
              <a:p>
                <a:pPr>
                  <a:defRPr b="0" i="0" strike="noStrike" sz="3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Sheet1!$A$2:$A$5</c:f>
              <c:strCache>
                <c:ptCount val="4"/>
                <c:pt idx="0">
                  <c:v>Region 1</c:v>
                </c:pt>
                <c:pt idx="1">
                  <c:v>Region 2</c:v>
                </c:pt>
                <c:pt idx="2">
                  <c:v>Untitled 1</c:v>
                </c:pt>
                <c:pt idx="3">
                  <c:v>Untitled 2</c:v>
                </c:pt>
              </c:strCache>
            </c:strRef>
          </c:cat>
          <c:val>
            <c:numRef>
              <c:f>Sheet1!$E$2:$E$5</c:f>
              <c:numCache>
                <c:ptCount val="4"/>
                <c:pt idx="0">
                  <c:v>15.000000</c:v>
                </c:pt>
                <c:pt idx="1">
                  <c:v>35.000000</c:v>
                </c:pt>
                <c:pt idx="2">
                  <c:v>85.000000</c:v>
                </c:pt>
                <c:pt idx="3">
                  <c:v>90.000000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none"/>
        <c:spPr>
          <a:ln w="12700" cap="flat">
            <a:solidFill>
              <a:srgbClr val="FFFFFF"/>
            </a:solidFill>
            <a:prstDash val="solid"/>
            <a:miter lim="400000"/>
          </a:ln>
        </c:spPr>
        <c:txPr>
          <a:bodyPr rot="0"/>
          <a:lstStyle/>
          <a:p>
            <a:pPr>
              <a:defRPr b="0" i="0" strike="noStrike" sz="3200" u="none">
                <a:solidFill>
                  <a:srgbClr val="FFFFFF"/>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E3E3E3"/>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3200" u="none">
                <a:solidFill>
                  <a:srgbClr val="FFFFFF"/>
                </a:solidFill>
                <a:latin typeface="Helvetica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37083"/>
          <c:y val="0.0744617"/>
          <c:w val="0.885375"/>
          <c:h val="0.805265"/>
        </c:manualLayout>
      </c:layout>
      <c:lineChart>
        <c:grouping val="standard"/>
        <c:varyColors val="0"/>
        <c:ser>
          <c:idx val="0"/>
          <c:order val="0"/>
          <c:tx>
            <c:strRef>
              <c:f>Sheet1!$A$2</c:f>
              <c:strCache>
                <c:ptCount val="1"/>
                <c:pt idx="0">
                  <c:v>Region 1</c:v>
                </c:pt>
              </c:strCache>
            </c:strRef>
          </c:tx>
          <c:spPr>
            <a:solidFill>
              <a:srgbClr val="FFFFFF"/>
            </a:solidFill>
            <a:ln w="127000" cap="flat">
              <a:solidFill>
                <a:srgbClr val="FF4FC6"/>
              </a:solidFill>
              <a:prstDash val="solid"/>
              <a:bevel/>
            </a:ln>
            <a:effectLst/>
          </c:spPr>
          <c:marker>
            <c:symbol val="circle"/>
            <c:size val="19"/>
            <c:spPr>
              <a:solidFill>
                <a:srgbClr val="FFFFFF"/>
              </a:solidFill>
              <a:ln w="9525" cap="flat">
                <a:noFill/>
                <a:miter lim="400000"/>
              </a:ln>
              <a:effectLst/>
            </c:spPr>
          </c:marker>
          <c:dLbls>
            <c:numFmt formatCode="#,##0" sourceLinked="0"/>
            <c:txPr>
              <a:bodyPr/>
              <a:lstStyle/>
              <a:p>
                <a:pPr>
                  <a:defRPr b="0" i="0" strike="noStrike" sz="4800" u="none">
                    <a:solidFill>
                      <a:srgbClr val="000000"/>
                    </a:solidFill>
                    <a:latin typeface="Calibri"/>
                  </a:defRPr>
                </a:pPr>
              </a:p>
            </c:txPr>
            <c:dLblPos val="t"/>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mooth val="0"/>
        </c:ser>
        <c:ser>
          <c:idx val="1"/>
          <c:order val="1"/>
          <c:tx>
            <c:strRef>
              <c:f>Sheet1!$A$3</c:f>
              <c:strCache>
                <c:ptCount val="1"/>
                <c:pt idx="0">
                  <c:v>Region 2</c:v>
                </c:pt>
              </c:strCache>
            </c:strRef>
          </c:tx>
          <c:spPr>
            <a:solidFill>
              <a:srgbClr val="FFFFFF"/>
            </a:solidFill>
            <a:ln w="127000" cap="flat">
              <a:solidFill>
                <a:srgbClr val="4F83FF"/>
              </a:solidFill>
              <a:prstDash val="solid"/>
              <a:bevel/>
            </a:ln>
            <a:effectLst/>
          </c:spPr>
          <c:marker>
            <c:symbol val="circle"/>
            <c:size val="19"/>
            <c:spPr>
              <a:solidFill>
                <a:srgbClr val="FFFFFF"/>
              </a:solidFill>
              <a:ln w="9525" cap="flat">
                <a:noFill/>
                <a:miter lim="400000"/>
              </a:ln>
              <a:effectLst/>
            </c:spPr>
          </c:marker>
          <c:dLbls>
            <c:numFmt formatCode="#,##0" sourceLinked="0"/>
            <c:txPr>
              <a:bodyPr/>
              <a:lstStyle/>
              <a:p>
                <a:pPr>
                  <a:defRPr b="0" i="0" strike="noStrike" sz="4800" u="none">
                    <a:solidFill>
                      <a:srgbClr val="000000"/>
                    </a:solidFill>
                    <a:latin typeface="Calibri"/>
                  </a:defRPr>
                </a:pPr>
              </a:p>
            </c:txPr>
            <c:dLblPos val="t"/>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in"/>
        <c:tickLblPos val="low"/>
        <c:spPr>
          <a:ln w="12700" cap="flat">
            <a:solidFill>
              <a:srgbClr val="FFFFFF">
                <a:alpha val="30000"/>
              </a:srgbClr>
            </a:solidFill>
            <a:prstDash val="solid"/>
            <a:miter lim="400000"/>
          </a:ln>
        </c:spPr>
        <c:txPr>
          <a:bodyPr rot="0"/>
          <a:lstStyle/>
          <a:p>
            <a:pPr>
              <a:defRPr b="0" i="0" strike="noStrike" sz="32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alpha val="30000"/>
                </a:srgbClr>
              </a:solidFill>
              <a:prstDash val="solid"/>
              <a:bevel/>
            </a:ln>
          </c:spPr>
        </c:majorGridlines>
        <c:numFmt formatCode="General" sourceLinked="0"/>
        <c:majorTickMark val="out"/>
        <c:minorTickMark val="none"/>
        <c:tickLblPos val="nextTo"/>
        <c:spPr>
          <a:ln w="12700" cap="flat">
            <a:solidFill>
              <a:srgbClr val="FFFFFF">
                <a:alpha val="30000"/>
              </a:srgbClr>
            </a:solidFill>
            <a:prstDash val="solid"/>
            <a:miter lim="400000"/>
          </a:ln>
        </c:spPr>
        <c:txPr>
          <a:bodyPr rot="0"/>
          <a:lstStyle/>
          <a:p>
            <a:pPr>
              <a:defRPr b="0" i="0" strike="noStrike" sz="3200" u="none">
                <a:solidFill>
                  <a:srgbClr val="FFFFFF"/>
                </a:solidFill>
                <a:latin typeface="Helvetica"/>
              </a:defRPr>
            </a:pPr>
          </a:p>
        </c:txPr>
        <c:crossAx val="2094734552"/>
        <c:crosses val="autoZero"/>
        <c:crossBetween val="midCat"/>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6586"/>
          <c:y val="0.0691269"/>
          <c:w val="0.936208"/>
          <c:h val="0.818321"/>
        </c:manualLayout>
      </c:layout>
      <c:lineChart>
        <c:grouping val="standard"/>
        <c:varyColors val="0"/>
        <c:ser>
          <c:idx val="0"/>
          <c:order val="0"/>
          <c:tx>
            <c:strRef>
              <c:f>Sheet1!$A$2</c:f>
              <c:strCache>
                <c:ptCount val="1"/>
                <c:pt idx="0">
                  <c:v>Region 1</c:v>
                </c:pt>
              </c:strCache>
            </c:strRef>
          </c:tx>
          <c:spPr>
            <a:solidFill>
              <a:srgbClr val="FFFFFF"/>
            </a:solidFill>
            <a:ln w="127000" cap="flat">
              <a:solidFill>
                <a:srgbClr val="4F83FF"/>
              </a:solidFill>
              <a:prstDash val="solid"/>
              <a:miter lim="400000"/>
            </a:ln>
            <a:effectLst/>
          </c:spPr>
          <c:marker>
            <c:symbol val="circle"/>
            <c:size val="19"/>
            <c:spPr>
              <a:solidFill>
                <a:srgbClr val="FFFFFF"/>
              </a:solidFill>
              <a:ln w="9525" cap="flat">
                <a:noFill/>
                <a:miter lim="400000"/>
              </a:ln>
              <a:effectLst/>
            </c:spPr>
          </c:marker>
          <c:dLbls>
            <c:numFmt formatCode="#,##0" sourceLinked="0"/>
            <c:txPr>
              <a:bodyPr/>
              <a:lstStyle/>
              <a:p>
                <a:pPr>
                  <a:defRPr b="0" i="0" strike="noStrike" sz="4800" u="none">
                    <a:solidFill>
                      <a:srgbClr val="000000"/>
                    </a:solidFill>
                    <a:latin typeface="Calibri"/>
                  </a:defRPr>
                </a:pPr>
              </a:p>
            </c:txPr>
            <c:dLblPos val="t"/>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mooth val="0"/>
        </c:ser>
        <c:ser>
          <c:idx val="1"/>
          <c:order val="1"/>
          <c:tx>
            <c:strRef>
              <c:f>Sheet1!$A$3</c:f>
              <c:strCache>
                <c:ptCount val="1"/>
                <c:pt idx="0">
                  <c:v>Region 2</c:v>
                </c:pt>
              </c:strCache>
            </c:strRef>
          </c:tx>
          <c:spPr>
            <a:solidFill>
              <a:srgbClr val="FFFFFF"/>
            </a:solidFill>
            <a:ln w="127000" cap="flat">
              <a:solidFill>
                <a:srgbClr val="FF4FC6"/>
              </a:solidFill>
              <a:prstDash val="solid"/>
              <a:bevel/>
            </a:ln>
            <a:effectLst/>
          </c:spPr>
          <c:marker>
            <c:symbol val="circle"/>
            <c:size val="19"/>
            <c:spPr>
              <a:solidFill>
                <a:srgbClr val="FFFFFF"/>
              </a:solidFill>
              <a:ln w="9525" cap="flat">
                <a:noFill/>
                <a:miter lim="400000"/>
              </a:ln>
              <a:effectLst/>
            </c:spPr>
          </c:marker>
          <c:dLbls>
            <c:numFmt formatCode="#,##0" sourceLinked="0"/>
            <c:txPr>
              <a:bodyPr/>
              <a:lstStyle/>
              <a:p>
                <a:pPr>
                  <a:defRPr b="0" i="0" strike="noStrike" sz="4800" u="none">
                    <a:solidFill>
                      <a:srgbClr val="000000"/>
                    </a:solidFill>
                    <a:latin typeface="Calibri"/>
                  </a:defRPr>
                </a:pPr>
              </a:p>
            </c:txPr>
            <c:dLblPos val="t"/>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FFFFFF">
                <a:alpha val="30000"/>
              </a:srgbClr>
            </a:solidFill>
            <a:prstDash val="solid"/>
            <a:miter lim="400000"/>
          </a:ln>
        </c:spPr>
        <c:txPr>
          <a:bodyPr rot="0"/>
          <a:lstStyle/>
          <a:p>
            <a:pPr>
              <a:defRPr b="0" i="0" strike="noStrike" sz="3200" u="none">
                <a:solidFill>
                  <a:srgbClr val="FFFFFF"/>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alpha val="30000"/>
                </a:srgbClr>
              </a:solidFill>
              <a:prstDash val="solid"/>
              <a:bevel/>
            </a:ln>
          </c:spPr>
        </c:majorGridlines>
        <c:numFmt formatCode="General" sourceLinked="0"/>
        <c:majorTickMark val="out"/>
        <c:minorTickMark val="none"/>
        <c:tickLblPos val="nextTo"/>
        <c:spPr>
          <a:ln w="12700" cap="flat">
            <a:solidFill>
              <a:srgbClr val="FFFFFF">
                <a:alpha val="30000"/>
              </a:srgbClr>
            </a:solidFill>
            <a:prstDash val="solid"/>
            <a:miter lim="400000"/>
          </a:ln>
        </c:spPr>
        <c:txPr>
          <a:bodyPr rot="0"/>
          <a:lstStyle/>
          <a:p>
            <a:pPr>
              <a:defRPr b="0" i="0" strike="noStrike" sz="3200" u="none">
                <a:solidFill>
                  <a:srgbClr val="FFFFFF"/>
                </a:solidFill>
                <a:latin typeface="Helvetica"/>
              </a:defRPr>
            </a:pPr>
          </a:p>
        </c:txPr>
        <c:crossAx val="2094734552"/>
        <c:crosses val="autoZero"/>
        <c:crossBetween val="midCat"/>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37917"/>
          <c:y val="0.0504188"/>
          <c:w val="0.871861"/>
          <c:h val="0.864051"/>
        </c:manualLayout>
      </c:layout>
      <c:areaChart>
        <c:grouping val="standard"/>
        <c:varyColors val="0"/>
        <c:ser>
          <c:idx val="0"/>
          <c:order val="0"/>
          <c:tx>
            <c:strRef>
              <c:f>Sheet1!$A$2</c:f>
              <c:strCache/>
            </c:strRef>
          </c:tx>
          <c:spPr>
            <a:gradFill flip="none" rotWithShape="1">
              <a:gsLst>
                <a:gs pos="0">
                  <a:srgbClr val="FF4FC6"/>
                </a:gs>
                <a:gs pos="100000">
                  <a:srgbClr val="FD6574"/>
                </a:gs>
              </a:gsLst>
              <a:lin ang="5400000" scaled="0"/>
            </a:gradFill>
            <a:ln w="76200" cap="flat">
              <a:noFill/>
              <a:miter lim="400000"/>
            </a:ln>
            <a:effectLst/>
          </c:spPr>
          <c:dLbls>
            <c:numFmt formatCode="#,##0" sourceLinked="0"/>
            <c:txPr>
              <a:bodyPr/>
              <a:lstStyle/>
              <a:p>
                <a:pPr>
                  <a:defRPr b="0" i="0" strike="noStrike" sz="5000" u="none">
                    <a:solidFill>
                      <a:srgbClr val="FFFFFF"/>
                    </a:solidFill>
                    <a:effectLst>
                      <a:outerShdw sx="100000" sy="100000" kx="0" ky="0" algn="tl" rotWithShape="1" blurRad="127000" dist="50800" dir="5400000">
                        <a:srgbClr val="000000">
                          <a:alpha val="60000"/>
                        </a:srgbClr>
                      </a:outerShdw>
                    </a:effectLst>
                    <a:latin typeface="Helvetica Neue Light"/>
                  </a:defRPr>
                </a:pPr>
              </a:p>
            </c:txPr>
            <c:showLegendKey val="0"/>
            <c:showVal val="0"/>
            <c:showCatName val="0"/>
            <c:showSerName val="0"/>
            <c:showPercent val="0"/>
            <c:showBubbleSize val="0"/>
            <c:showLeaderLines val="0"/>
          </c:dLbls>
          <c:cat>
            <c:strRef>
              <c:f>Sheet1!$B$1:$E$1</c:f>
              <c:strCache>
                <c:ptCount val="4"/>
                <c:pt idx="0">
                  <c:v>2014</c:v>
                </c:pt>
                <c:pt idx="1">
                  <c:v>2015</c:v>
                </c:pt>
                <c:pt idx="2">
                  <c:v>2016</c:v>
                </c:pt>
                <c:pt idx="3">
                  <c:v>2017</c:v>
                </c:pt>
              </c:strCache>
            </c:strRef>
          </c:cat>
          <c:val>
            <c:numRef>
              <c:f>Sheet1!$B$2:$E$2</c:f>
              <c:numCache>
                <c:ptCount val="4"/>
                <c:pt idx="0">
                  <c:v>600.000000</c:v>
                </c:pt>
                <c:pt idx="1">
                  <c:v>1200.000000</c:v>
                </c:pt>
                <c:pt idx="2">
                  <c:v>2400.000000</c:v>
                </c:pt>
                <c:pt idx="3">
                  <c:v>4800.000000</c:v>
                </c:pt>
              </c:numCache>
            </c:numRef>
          </c:val>
        </c:ser>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b="0" i="0" strike="noStrike" sz="3200" u="none">
                <a:solidFill>
                  <a:srgbClr val="FFFFFF"/>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FFFFFF">
                  <a:alpha val="44000"/>
                </a:srgbClr>
              </a:solidFill>
              <a:custDash>
                <a:ds d="200000" sp="200000"/>
              </a:custDash>
              <a:miter lim="400000"/>
            </a:ln>
          </c:spPr>
        </c:majorGridlines>
        <c:numFmt formatCode="#,##0" sourceLinked="0"/>
        <c:majorTickMark val="none"/>
        <c:minorTickMark val="none"/>
        <c:tickLblPos val="nextTo"/>
        <c:spPr>
          <a:ln w="12700" cap="flat">
            <a:noFill/>
            <a:miter lim="400000"/>
          </a:ln>
        </c:spPr>
        <c:txPr>
          <a:bodyPr rot="0"/>
          <a:lstStyle/>
          <a:p>
            <a:pPr>
              <a:defRPr b="0" i="0" strike="noStrike" sz="3000" u="none">
                <a:solidFill>
                  <a:srgbClr val="FFFFFF"/>
                </a:solidFill>
                <a:latin typeface="Helvetica Neue"/>
              </a:defRPr>
            </a:pPr>
          </a:p>
        </c:txPr>
        <c:crossAx val="2094734552"/>
        <c:crosses val="autoZero"/>
        <c:crossBetween val="midCat"/>
        <c:majorUnit val="1250"/>
        <c:minorUnit val="6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ph type="sldImg"/>
          </p:nvPr>
        </p:nvSpPr>
        <p:spPr>
          <a:xfrm>
            <a:off x="1143000" y="685800"/>
            <a:ext cx="4572000" cy="3429000"/>
          </a:xfrm>
          <a:prstGeom prst="rect">
            <a:avLst/>
          </a:prstGeom>
        </p:spPr>
        <p:txBody>
          <a:bodyPr/>
          <a:lstStyle/>
          <a:p>
            <a:pPr/>
          </a:p>
        </p:txBody>
      </p:sp>
      <p:sp>
        <p:nvSpPr>
          <p:cNvPr id="33" name="Shape 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11" name="标题文本"/>
          <p:cNvSpPr txBox="1"/>
          <p:nvPr>
            <p:ph type="title"/>
          </p:nvPr>
        </p:nvSpPr>
        <p:spPr>
          <a:xfrm>
            <a:off x="765908" y="512545"/>
            <a:ext cx="14716126" cy="1804074"/>
          </a:xfrm>
          <a:prstGeom prst="rect">
            <a:avLst/>
          </a:prstGeom>
        </p:spPr>
        <p:txBody>
          <a:bodyPr lIns="71437" tIns="71437" rIns="71437" bIns="71437" anchor="b"/>
          <a:lstStyle>
            <a:lvl1pPr defTabSz="584200">
              <a:defRPr sz="11200"/>
            </a:lvl1pPr>
          </a:lstStyle>
          <a:p>
            <a:pPr/>
            <a:r>
              <a:t>标题文本</a:t>
            </a:r>
          </a:p>
        </p:txBody>
      </p:sp>
      <p:sp>
        <p:nvSpPr>
          <p:cNvPr id="12" name="幻灯片编号"/>
          <p:cNvSpPr txBox="1"/>
          <p:nvPr>
            <p:ph type="sldNum" sz="quarter" idx="2"/>
          </p:nvPr>
        </p:nvSpPr>
        <p:spPr>
          <a:xfrm>
            <a:off x="11935814" y="13019484"/>
            <a:ext cx="494513" cy="511176"/>
          </a:xfrm>
          <a:prstGeom prst="rect">
            <a:avLst/>
          </a:prstGeom>
        </p:spPr>
        <p:txBody>
          <a:bodyPr wrap="none" lIns="71437" tIns="71437" rIns="71437" bIns="71437" anchor="t"/>
          <a:lstStyle>
            <a:lvl1pPr algn="ctr" defTabSz="584200">
              <a:defRPr sz="2400">
                <a:solidFill>
                  <a:srgbClr val="FFFFFF"/>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и объект">
    <p:spTree>
      <p:nvGrpSpPr>
        <p:cNvPr id="1" name=""/>
        <p:cNvGrpSpPr/>
        <p:nvPr/>
      </p:nvGrpSpPr>
      <p:grpSpPr>
        <a:xfrm>
          <a:off x="0" y="0"/>
          <a:ext cx="0" cy="0"/>
          <a:chOff x="0" y="0"/>
          <a:chExt cx="0" cy="0"/>
        </a:xfrm>
      </p:grpSpPr>
      <p:sp>
        <p:nvSpPr>
          <p:cNvPr id="1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и объект">
    <p:spTree>
      <p:nvGrpSpPr>
        <p:cNvPr id="1" name=""/>
        <p:cNvGrpSpPr/>
        <p:nvPr/>
      </p:nvGrpSpPr>
      <p:grpSpPr>
        <a:xfrm>
          <a:off x="0" y="0"/>
          <a:ext cx="0" cy="0"/>
          <a:chOff x="0" y="0"/>
          <a:chExt cx="0" cy="0"/>
        </a:xfrm>
      </p:grpSpPr>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2E42"/>
        </a:solidFill>
      </p:bgPr>
    </p:bg>
    <p:spTree>
      <p:nvGrpSpPr>
        <p:cNvPr id="1" name=""/>
        <p:cNvGrpSpPr/>
        <p:nvPr/>
      </p:nvGrpSpPr>
      <p:grpSpPr>
        <a:xfrm>
          <a:off x="0" y="0"/>
          <a:ext cx="0" cy="0"/>
          <a:chOff x="0" y="0"/>
          <a:chExt cx="0" cy="0"/>
        </a:xfrm>
      </p:grpSpPr>
      <p:sp>
        <p:nvSpPr>
          <p:cNvPr id="2" name="幻灯片编号"/>
          <p:cNvSpPr txBox="1"/>
          <p:nvPr>
            <p:ph type="sldNum" sz="quarter" idx="2"/>
          </p:nvPr>
        </p:nvSpPr>
        <p:spPr>
          <a:xfrm>
            <a:off x="17607249" y="824495"/>
            <a:ext cx="5689601" cy="1221741"/>
          </a:xfrm>
          <a:prstGeom prst="rect">
            <a:avLst/>
          </a:prstGeom>
          <a:ln w="12700">
            <a:miter lim="400000"/>
          </a:ln>
        </p:spPr>
        <p:txBody>
          <a:bodyPr lIns="121919" tIns="121919" rIns="121919" bIns="121919" anchor="ctr">
            <a:spAutoFit/>
          </a:bodyPr>
          <a:lstStyle>
            <a:lvl1pPr algn="r" defTabSz="457200">
              <a:defRPr sz="6400">
                <a:solidFill>
                  <a:srgbClr val="888888"/>
                </a:solidFill>
                <a:latin typeface="Helvetica"/>
                <a:ea typeface="Helvetica"/>
                <a:cs typeface="Helvetica"/>
                <a:sym typeface="Helvetica"/>
              </a:defRPr>
            </a:lvl1pPr>
          </a:lstStyle>
          <a:p>
            <a:pPr/>
            <a:fld id="{86CB4B4D-7CA3-9044-876B-883B54F8677D}" type="slidenum"/>
          </a:p>
        </p:txBody>
      </p:sp>
      <p:sp>
        <p:nvSpPr>
          <p:cNvPr id="3" name="标题文本"/>
          <p:cNvSpPr txBox="1"/>
          <p:nvPr>
            <p:ph type="title"/>
          </p:nvPr>
        </p:nvSpPr>
        <p:spPr>
          <a:xfrm>
            <a:off x="997379" y="-71702"/>
            <a:ext cx="10261337" cy="301413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normAutofit fontScale="100000" lnSpcReduction="0"/>
          </a:bodyPr>
          <a:lstStyle/>
          <a:p>
            <a:pPr/>
            <a:r>
              <a:t>标题文本</a:t>
            </a:r>
          </a:p>
        </p:txBody>
      </p:sp>
      <p:sp>
        <p:nvSpPr>
          <p:cNvPr id="4" name="正文级别 1…"/>
          <p:cNvSpPr txBox="1"/>
          <p:nvPr>
            <p:ph type="body" idx="1"/>
          </p:nvPr>
        </p:nvSpPr>
        <p:spPr>
          <a:xfrm>
            <a:off x="1049866" y="2183269"/>
            <a:ext cx="21945601" cy="101295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a:r>
              <a:t>正文级别 1</a:t>
            </a:r>
          </a:p>
          <a:p>
            <a:pPr lvl="1"/>
            <a:r>
              <a:t>正文级别 2</a:t>
            </a:r>
          </a:p>
          <a:p>
            <a:pPr lvl="2"/>
            <a:r>
              <a:t>正文级别 3</a:t>
            </a:r>
          </a:p>
          <a:p>
            <a:pPr lvl="3"/>
            <a:r>
              <a:t>正文级别 4</a:t>
            </a:r>
          </a:p>
          <a:p>
            <a:pPr lvl="4"/>
            <a:r>
              <a:t>正文级别 5</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1pPr>
      <a:lvl2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2pPr>
      <a:lvl3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3pPr>
      <a:lvl4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4pPr>
      <a:lvl5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5pPr>
      <a:lvl6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6pPr>
      <a:lvl7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7pPr>
      <a:lvl8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8pPr>
      <a:lvl9pPr marL="0" marR="0" indent="0" algn="l" defTabSz="457200" latinLnBrk="0">
        <a:lnSpc>
          <a:spcPct val="100000"/>
        </a:lnSpc>
        <a:spcBef>
          <a:spcPts val="0"/>
        </a:spcBef>
        <a:spcAft>
          <a:spcPts val="0"/>
        </a:spcAft>
        <a:buClrTx/>
        <a:buSzTx/>
        <a:buFontTx/>
        <a:buNone/>
        <a:tabLst/>
        <a:defRPr b="0" baseline="0" cap="none" i="0" spc="0" strike="noStrike" sz="10600" u="none">
          <a:ln>
            <a:noFill/>
          </a:ln>
          <a:solidFill>
            <a:srgbClr val="FFFFFF"/>
          </a:solidFill>
          <a:uFillTx/>
          <a:latin typeface="Helvetica"/>
          <a:ea typeface="Helvetica"/>
          <a:cs typeface="Helvetica"/>
          <a:sym typeface="Helvetica"/>
        </a:defRPr>
      </a:lvl9pPr>
    </p:titleStyle>
    <p:bodyStyle>
      <a:lvl1pPr marL="0" marR="0" indent="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1pPr>
      <a:lvl2pPr marL="0" marR="0" indent="2286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2pPr>
      <a:lvl3pPr marL="0" marR="0" indent="4572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3pPr>
      <a:lvl4pPr marL="0" marR="0" indent="6858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4pPr>
      <a:lvl5pPr marL="0" marR="0" indent="9144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5pPr>
      <a:lvl6pPr marL="0" marR="0" indent="11430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6pPr>
      <a:lvl7pPr marL="0" marR="0" indent="13716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7pPr>
      <a:lvl8pPr marL="0" marR="0" indent="16002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8pPr>
      <a:lvl9pPr marL="0" marR="0" indent="1828800" algn="l" defTabSz="457200" rtl="0" latinLnBrk="0">
        <a:lnSpc>
          <a:spcPct val="100000"/>
        </a:lnSpc>
        <a:spcBef>
          <a:spcPts val="1000"/>
        </a:spcBef>
        <a:spcAft>
          <a:spcPts val="0"/>
        </a:spcAft>
        <a:buClrTx/>
        <a:buSzTx/>
        <a:buFontTx/>
        <a:buNone/>
        <a:tabLst/>
        <a:defRPr b="0" baseline="6250" cap="none" i="0" spc="96" strike="noStrike" sz="3200" u="none">
          <a:ln>
            <a:noFill/>
          </a:ln>
          <a:solidFill>
            <a:srgbClr val="FFFFFF"/>
          </a:solidFill>
          <a:uFillTx/>
          <a:latin typeface="Helvetica"/>
          <a:ea typeface="Helvetica"/>
          <a:cs typeface="Helvetica"/>
          <a:sym typeface="Helvetica"/>
        </a:defRPr>
      </a:lvl9pPr>
    </p:bodyStyle>
    <p:otherStyle>
      <a:lvl1pPr marL="0" marR="0" indent="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1pPr>
      <a:lvl2pPr marL="0" marR="0" indent="4572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2pPr>
      <a:lvl3pPr marL="0" marR="0" indent="9144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3pPr>
      <a:lvl4pPr marL="0" marR="0" indent="13716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4pPr>
      <a:lvl5pPr marL="0" marR="0" indent="18288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5pPr>
      <a:lvl6pPr marL="0" marR="0" indent="22860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6pPr>
      <a:lvl7pPr marL="0" marR="0" indent="27432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7pPr>
      <a:lvl8pPr marL="0" marR="0" indent="32004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8pPr>
      <a:lvl9pPr marL="0" marR="0" indent="3657600" algn="r" defTabSz="457200" latinLnBrk="0">
        <a:lnSpc>
          <a:spcPct val="100000"/>
        </a:lnSpc>
        <a:spcBef>
          <a:spcPts val="0"/>
        </a:spcBef>
        <a:spcAft>
          <a:spcPts val="0"/>
        </a:spcAft>
        <a:buClrTx/>
        <a:buSzTx/>
        <a:buFontTx/>
        <a:buNone/>
        <a:tabLst/>
        <a:defRPr b="0" baseline="0" cap="none" i="0" spc="0" strike="noStrike" sz="64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7.xml"/><Relationship Id="rId3" Type="http://schemas.openxmlformats.org/officeDocument/2006/relationships/image" Target="../media/image1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8.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50.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9.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0.xml"/><Relationship Id="rId3" Type="http://schemas.openxmlformats.org/officeDocument/2006/relationships/chart" Target="../charts/chart1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2.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2.xml"/><Relationship Id="rId3" Type="http://schemas.openxmlformats.org/officeDocument/2006/relationships/chart" Target="../charts/chart13.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5.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6.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 name="preview.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0"/>
            <a:ext cx="571500" cy="571500"/>
          </a:xfrm>
          <a:prstGeom prst="rect">
            <a:avLst/>
          </a:prstGeom>
        </p:spPr>
      </p:pic>
      <p:sp>
        <p:nvSpPr>
          <p:cNvPr id="36" name="成组"/>
          <p:cNvSpPr/>
          <p:nvPr/>
        </p:nvSpPr>
        <p:spPr>
          <a:xfrm>
            <a:off x="15165238" y="4292554"/>
            <a:ext cx="2896880" cy="2896880"/>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37" name="成组"/>
          <p:cNvSpPr/>
          <p:nvPr/>
        </p:nvSpPr>
        <p:spPr>
          <a:xfrm>
            <a:off x="733552" y="2839388"/>
            <a:ext cx="1344828" cy="1344829"/>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38" name="成组"/>
          <p:cNvSpPr/>
          <p:nvPr/>
        </p:nvSpPr>
        <p:spPr>
          <a:xfrm>
            <a:off x="1619129" y="4554051"/>
            <a:ext cx="4544903" cy="4544903"/>
          </a:xfrm>
          <a:prstGeom prst="ellipse">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39" name="成组"/>
          <p:cNvSpPr/>
          <p:nvPr/>
        </p:nvSpPr>
        <p:spPr>
          <a:xfrm>
            <a:off x="5855094" y="571691"/>
            <a:ext cx="1804073" cy="1804074"/>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40" name="成组"/>
          <p:cNvSpPr/>
          <p:nvPr/>
        </p:nvSpPr>
        <p:spPr>
          <a:xfrm>
            <a:off x="8318724" y="6703485"/>
            <a:ext cx="754037" cy="754036"/>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41" name="成组"/>
          <p:cNvSpPr/>
          <p:nvPr/>
        </p:nvSpPr>
        <p:spPr>
          <a:xfrm>
            <a:off x="8607460" y="-63532"/>
            <a:ext cx="2527005" cy="2527005"/>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42" name="成组"/>
          <p:cNvSpPr/>
          <p:nvPr/>
        </p:nvSpPr>
        <p:spPr>
          <a:xfrm>
            <a:off x="9895658" y="2645650"/>
            <a:ext cx="5458133" cy="5458133"/>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43" name="成组"/>
          <p:cNvSpPr/>
          <p:nvPr/>
        </p:nvSpPr>
        <p:spPr>
          <a:xfrm>
            <a:off x="18460189" y="6254687"/>
            <a:ext cx="878872" cy="878872"/>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44" name="成组"/>
          <p:cNvSpPr/>
          <p:nvPr/>
        </p:nvSpPr>
        <p:spPr>
          <a:xfrm>
            <a:off x="21081872" y="4794377"/>
            <a:ext cx="2568576" cy="2568576"/>
          </a:xfrm>
          <a:prstGeom prst="ellipse">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45" name="成组"/>
          <p:cNvSpPr/>
          <p:nvPr/>
        </p:nvSpPr>
        <p:spPr>
          <a:xfrm>
            <a:off x="18235567" y="2129561"/>
            <a:ext cx="2223878" cy="2223877"/>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46" name="成组"/>
          <p:cNvSpPr/>
          <p:nvPr/>
        </p:nvSpPr>
        <p:spPr>
          <a:xfrm>
            <a:off x="21419184" y="4203527"/>
            <a:ext cx="878872" cy="878873"/>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47" name="成组"/>
          <p:cNvSpPr/>
          <p:nvPr/>
        </p:nvSpPr>
        <p:spPr>
          <a:xfrm>
            <a:off x="6191221" y="7860958"/>
            <a:ext cx="425669" cy="425669"/>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48" name="成组"/>
          <p:cNvSpPr/>
          <p:nvPr/>
        </p:nvSpPr>
        <p:spPr>
          <a:xfrm>
            <a:off x="14033347" y="10225581"/>
            <a:ext cx="1959550" cy="1959550"/>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49" name="成组"/>
          <p:cNvSpPr/>
          <p:nvPr/>
        </p:nvSpPr>
        <p:spPr>
          <a:xfrm>
            <a:off x="9537109" y="8705751"/>
            <a:ext cx="2896879" cy="2896880"/>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50" name="成组"/>
          <p:cNvSpPr/>
          <p:nvPr/>
        </p:nvSpPr>
        <p:spPr>
          <a:xfrm>
            <a:off x="18781615" y="9034808"/>
            <a:ext cx="3881312" cy="3881312"/>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51" name="成组"/>
          <p:cNvSpPr/>
          <p:nvPr/>
        </p:nvSpPr>
        <p:spPr>
          <a:xfrm>
            <a:off x="4705706" y="11733746"/>
            <a:ext cx="1558611" cy="1558612"/>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52" name="成组"/>
          <p:cNvSpPr/>
          <p:nvPr/>
        </p:nvSpPr>
        <p:spPr>
          <a:xfrm>
            <a:off x="1563721" y="9921068"/>
            <a:ext cx="2568576" cy="2568576"/>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53" name="成组"/>
          <p:cNvSpPr/>
          <p:nvPr/>
        </p:nvSpPr>
        <p:spPr>
          <a:xfrm>
            <a:off x="17113474" y="8912869"/>
            <a:ext cx="754037" cy="754036"/>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54" name="Color-X"/>
          <p:cNvSpPr txBox="1"/>
          <p:nvPr/>
        </p:nvSpPr>
        <p:spPr>
          <a:xfrm>
            <a:off x="765908" y="512545"/>
            <a:ext cx="4977330" cy="180407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566674">
              <a:defRPr sz="10864">
                <a:latin typeface="Helvetica"/>
                <a:ea typeface="Helvetica"/>
                <a:cs typeface="Helvetica"/>
                <a:sym typeface="Helvetica"/>
              </a:defRPr>
            </a:lvl1pPr>
          </a:lstStyle>
          <a:p>
            <a:pPr/>
            <a:r>
              <a:t>Color-X  </a:t>
            </a:r>
          </a:p>
        </p:txBody>
      </p:sp>
      <p:sp>
        <p:nvSpPr>
          <p:cNvPr id="55" name="2"/>
          <p:cNvSpPr txBox="1"/>
          <p:nvPr/>
        </p:nvSpPr>
        <p:spPr>
          <a:xfrm>
            <a:off x="6271198" y="492728"/>
            <a:ext cx="946647"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1200">
                <a:latin typeface="Helvetica"/>
                <a:ea typeface="Helvetica"/>
                <a:cs typeface="Helvetica"/>
                <a:sym typeface="Helvetica"/>
              </a:defRPr>
            </a:lvl1pPr>
          </a:lstStyle>
          <a:p>
            <a:pPr/>
            <a:r>
              <a:t>2</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54"/>
                                        </p:tgtEl>
                                        <p:attrNameLst>
                                          <p:attrName>style.visibility</p:attrName>
                                        </p:attrNameLst>
                                      </p:cBhvr>
                                      <p:to>
                                        <p:strVal val="visible"/>
                                      </p:to>
                                    </p:set>
                                    <p:animEffect filter="dissolve" transition="in">
                                      <p:cBhvr>
                                        <p:cTn id="11" dur="1000"/>
                                        <p:tgtEl>
                                          <p:spTgt spid="54"/>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55"/>
                                        </p:tgtEl>
                                        <p:attrNameLst>
                                          <p:attrName>style.visibility</p:attrName>
                                        </p:attrNameLst>
                                      </p:cBhvr>
                                      <p:to>
                                        <p:strVal val="visible"/>
                                      </p:to>
                                    </p:set>
                                    <p:animEffect filter="dissolve" transition="in">
                                      <p:cBhvr>
                                        <p:cTn id="15" dur="1000"/>
                                        <p:tgtEl>
                                          <p:spTgt spid="55"/>
                                        </p:tgtEl>
                                      </p:cBhvr>
                                    </p:animEffect>
                                  </p:childTnLst>
                                </p:cTn>
                              </p:par>
                            </p:childTnLst>
                          </p:cTn>
                        </p:par>
                        <p:par>
                          <p:cTn id="16" fill="hold">
                            <p:stCondLst>
                              <p:cond delay="2000"/>
                            </p:stCondLst>
                            <p:childTnLst>
                              <p:par>
                                <p:cTn id="17" presetClass="entr" nodeType="afterEffect" presetID="9" grpId="4" fill="hold">
                                  <p:stCondLst>
                                    <p:cond delay="0"/>
                                  </p:stCondLst>
                                  <p:iterate type="el" backwards="0">
                                    <p:tmAbs val="0"/>
                                  </p:iterate>
                                  <p:childTnLst>
                                    <p:set>
                                      <p:cBhvr>
                                        <p:cTn id="18" fill="hold"/>
                                        <p:tgtEl>
                                          <p:spTgt spid="45"/>
                                        </p:tgtEl>
                                        <p:attrNameLst>
                                          <p:attrName>style.visibility</p:attrName>
                                        </p:attrNameLst>
                                      </p:cBhvr>
                                      <p:to>
                                        <p:strVal val="visible"/>
                                      </p:to>
                                    </p:set>
                                    <p:animEffect filter="dissolve" transition="in">
                                      <p:cBhvr>
                                        <p:cTn id="19" dur="1000"/>
                                        <p:tgtEl>
                                          <p:spTgt spid="45"/>
                                        </p:tgtEl>
                                      </p:cBhvr>
                                    </p:animEffect>
                                  </p:childTnLst>
                                </p:cTn>
                              </p:par>
                            </p:childTnLst>
                          </p:cTn>
                        </p:par>
                        <p:par>
                          <p:cTn id="20" fill="hold">
                            <p:stCondLst>
                              <p:cond delay="3000"/>
                            </p:stCondLst>
                            <p:childTnLst>
                              <p:par>
                                <p:cTn id="21" presetClass="entr" nodeType="afterEffect" presetID="9" grpId="5" fill="hold">
                                  <p:stCondLst>
                                    <p:cond delay="100"/>
                                  </p:stCondLst>
                                  <p:iterate type="el" backwards="0">
                                    <p:tmAbs val="0"/>
                                  </p:iterate>
                                  <p:childTnLst>
                                    <p:set>
                                      <p:cBhvr>
                                        <p:cTn id="22" fill="hold"/>
                                        <p:tgtEl>
                                          <p:spTgt spid="37"/>
                                        </p:tgtEl>
                                        <p:attrNameLst>
                                          <p:attrName>style.visibility</p:attrName>
                                        </p:attrNameLst>
                                      </p:cBhvr>
                                      <p:to>
                                        <p:strVal val="visible"/>
                                      </p:to>
                                    </p:set>
                                    <p:animEffect filter="dissolve" transition="in">
                                      <p:cBhvr>
                                        <p:cTn id="23" dur="1000"/>
                                        <p:tgtEl>
                                          <p:spTgt spid="37"/>
                                        </p:tgtEl>
                                      </p:cBhvr>
                                    </p:animEffect>
                                  </p:childTnLst>
                                </p:cTn>
                              </p:par>
                            </p:childTnLst>
                          </p:cTn>
                        </p:par>
                        <p:par>
                          <p:cTn id="24" fill="hold">
                            <p:stCondLst>
                              <p:cond delay="4100"/>
                            </p:stCondLst>
                            <p:childTnLst>
                              <p:par>
                                <p:cTn id="25" presetClass="entr" nodeType="afterEffect" presetID="9" grpId="6" fill="hold">
                                  <p:stCondLst>
                                    <p:cond delay="100"/>
                                  </p:stCondLst>
                                  <p:iterate type="el" backwards="0">
                                    <p:tmAbs val="0"/>
                                  </p:iterate>
                                  <p:childTnLst>
                                    <p:set>
                                      <p:cBhvr>
                                        <p:cTn id="26" fill="hold"/>
                                        <p:tgtEl>
                                          <p:spTgt spid="39"/>
                                        </p:tgtEl>
                                        <p:attrNameLst>
                                          <p:attrName>style.visibility</p:attrName>
                                        </p:attrNameLst>
                                      </p:cBhvr>
                                      <p:to>
                                        <p:strVal val="visible"/>
                                      </p:to>
                                    </p:set>
                                    <p:animEffect filter="dissolve" transition="in">
                                      <p:cBhvr>
                                        <p:cTn id="27" dur="1000"/>
                                        <p:tgtEl>
                                          <p:spTgt spid="39"/>
                                        </p:tgtEl>
                                      </p:cBhvr>
                                    </p:animEffect>
                                  </p:childTnLst>
                                </p:cTn>
                              </p:par>
                            </p:childTnLst>
                          </p:cTn>
                        </p:par>
                        <p:par>
                          <p:cTn id="28" fill="hold">
                            <p:stCondLst>
                              <p:cond delay="5200"/>
                            </p:stCondLst>
                            <p:childTnLst>
                              <p:par>
                                <p:cTn id="29" presetClass="entr" nodeType="afterEffect" presetID="9" grpId="7" fill="hold">
                                  <p:stCondLst>
                                    <p:cond delay="100"/>
                                  </p:stCondLst>
                                  <p:iterate type="el" backwards="0">
                                    <p:tmAbs val="0"/>
                                  </p:iterate>
                                  <p:childTnLst>
                                    <p:set>
                                      <p:cBhvr>
                                        <p:cTn id="30" fill="hold"/>
                                        <p:tgtEl>
                                          <p:spTgt spid="36"/>
                                        </p:tgtEl>
                                        <p:attrNameLst>
                                          <p:attrName>style.visibility</p:attrName>
                                        </p:attrNameLst>
                                      </p:cBhvr>
                                      <p:to>
                                        <p:strVal val="visible"/>
                                      </p:to>
                                    </p:set>
                                    <p:animEffect filter="dissolve" transition="in">
                                      <p:cBhvr>
                                        <p:cTn id="31" dur="1000"/>
                                        <p:tgtEl>
                                          <p:spTgt spid="36"/>
                                        </p:tgtEl>
                                      </p:cBhvr>
                                    </p:animEffect>
                                  </p:childTnLst>
                                </p:cTn>
                              </p:par>
                            </p:childTnLst>
                          </p:cTn>
                        </p:par>
                        <p:par>
                          <p:cTn id="32" fill="hold">
                            <p:stCondLst>
                              <p:cond delay="6300"/>
                            </p:stCondLst>
                            <p:childTnLst>
                              <p:par>
                                <p:cTn id="33" presetClass="entr" nodeType="afterEffect" presetID="9" grpId="8" fill="hold">
                                  <p:stCondLst>
                                    <p:cond delay="100"/>
                                  </p:stCondLst>
                                  <p:iterate type="el" backwards="0">
                                    <p:tmAbs val="0"/>
                                  </p:iterate>
                                  <p:childTnLst>
                                    <p:set>
                                      <p:cBhvr>
                                        <p:cTn id="34" fill="hold"/>
                                        <p:tgtEl>
                                          <p:spTgt spid="46"/>
                                        </p:tgtEl>
                                        <p:attrNameLst>
                                          <p:attrName>style.visibility</p:attrName>
                                        </p:attrNameLst>
                                      </p:cBhvr>
                                      <p:to>
                                        <p:strVal val="visible"/>
                                      </p:to>
                                    </p:set>
                                    <p:animEffect filter="dissolve" transition="in">
                                      <p:cBhvr>
                                        <p:cTn id="35" dur="1000"/>
                                        <p:tgtEl>
                                          <p:spTgt spid="46"/>
                                        </p:tgtEl>
                                      </p:cBhvr>
                                    </p:animEffect>
                                  </p:childTnLst>
                                </p:cTn>
                              </p:par>
                            </p:childTnLst>
                          </p:cTn>
                        </p:par>
                        <p:par>
                          <p:cTn id="36" fill="hold">
                            <p:stCondLst>
                              <p:cond delay="7400"/>
                            </p:stCondLst>
                            <p:childTnLst>
                              <p:par>
                                <p:cTn id="37" presetClass="entr" nodeType="afterEffect" presetID="9" grpId="9" fill="hold">
                                  <p:stCondLst>
                                    <p:cond delay="100"/>
                                  </p:stCondLst>
                                  <p:iterate type="el" backwards="0">
                                    <p:tmAbs val="0"/>
                                  </p:iterate>
                                  <p:childTnLst>
                                    <p:set>
                                      <p:cBhvr>
                                        <p:cTn id="38" fill="hold"/>
                                        <p:tgtEl>
                                          <p:spTgt spid="44"/>
                                        </p:tgtEl>
                                        <p:attrNameLst>
                                          <p:attrName>style.visibility</p:attrName>
                                        </p:attrNameLst>
                                      </p:cBhvr>
                                      <p:to>
                                        <p:strVal val="visible"/>
                                      </p:to>
                                    </p:set>
                                    <p:animEffect filter="dissolve" transition="in">
                                      <p:cBhvr>
                                        <p:cTn id="39" dur="1000"/>
                                        <p:tgtEl>
                                          <p:spTgt spid="44"/>
                                        </p:tgtEl>
                                      </p:cBhvr>
                                    </p:animEffect>
                                  </p:childTnLst>
                                </p:cTn>
                              </p:par>
                            </p:childTnLst>
                          </p:cTn>
                        </p:par>
                        <p:par>
                          <p:cTn id="40" fill="hold">
                            <p:stCondLst>
                              <p:cond delay="8500"/>
                            </p:stCondLst>
                            <p:childTnLst>
                              <p:par>
                                <p:cTn id="41" presetClass="entr" nodeType="afterEffect" presetID="9" grpId="10" fill="hold">
                                  <p:stCondLst>
                                    <p:cond delay="100"/>
                                  </p:stCondLst>
                                  <p:iterate type="el" backwards="0">
                                    <p:tmAbs val="0"/>
                                  </p:iterate>
                                  <p:childTnLst>
                                    <p:set>
                                      <p:cBhvr>
                                        <p:cTn id="42" fill="hold"/>
                                        <p:tgtEl>
                                          <p:spTgt spid="41"/>
                                        </p:tgtEl>
                                        <p:attrNameLst>
                                          <p:attrName>style.visibility</p:attrName>
                                        </p:attrNameLst>
                                      </p:cBhvr>
                                      <p:to>
                                        <p:strVal val="visible"/>
                                      </p:to>
                                    </p:set>
                                    <p:animEffect filter="dissolve" transition="in">
                                      <p:cBhvr>
                                        <p:cTn id="43" dur="1000"/>
                                        <p:tgtEl>
                                          <p:spTgt spid="41"/>
                                        </p:tgtEl>
                                      </p:cBhvr>
                                    </p:animEffect>
                                  </p:childTnLst>
                                </p:cTn>
                              </p:par>
                            </p:childTnLst>
                          </p:cTn>
                        </p:par>
                        <p:par>
                          <p:cTn id="44" fill="hold">
                            <p:stCondLst>
                              <p:cond delay="9600"/>
                            </p:stCondLst>
                            <p:childTnLst>
                              <p:par>
                                <p:cTn id="45" presetClass="entr" nodeType="afterEffect" presetID="9" grpId="11" fill="hold">
                                  <p:stCondLst>
                                    <p:cond delay="100"/>
                                  </p:stCondLst>
                                  <p:iterate type="el" backwards="0">
                                    <p:tmAbs val="0"/>
                                  </p:iterate>
                                  <p:childTnLst>
                                    <p:set>
                                      <p:cBhvr>
                                        <p:cTn id="46" fill="hold"/>
                                        <p:tgtEl>
                                          <p:spTgt spid="38"/>
                                        </p:tgtEl>
                                        <p:attrNameLst>
                                          <p:attrName>style.visibility</p:attrName>
                                        </p:attrNameLst>
                                      </p:cBhvr>
                                      <p:to>
                                        <p:strVal val="visible"/>
                                      </p:to>
                                    </p:set>
                                    <p:animEffect filter="dissolve" transition="in">
                                      <p:cBhvr>
                                        <p:cTn id="47" dur="1000"/>
                                        <p:tgtEl>
                                          <p:spTgt spid="38"/>
                                        </p:tgtEl>
                                      </p:cBhvr>
                                    </p:animEffect>
                                  </p:childTnLst>
                                </p:cTn>
                              </p:par>
                            </p:childTnLst>
                          </p:cTn>
                        </p:par>
                        <p:par>
                          <p:cTn id="48" fill="hold">
                            <p:stCondLst>
                              <p:cond delay="10700"/>
                            </p:stCondLst>
                            <p:childTnLst>
                              <p:par>
                                <p:cTn id="49" presetClass="entr" nodeType="afterEffect" presetID="9" grpId="12" fill="hold">
                                  <p:stCondLst>
                                    <p:cond delay="100"/>
                                  </p:stCondLst>
                                  <p:iterate type="el" backwards="0">
                                    <p:tmAbs val="0"/>
                                  </p:iterate>
                                  <p:childTnLst>
                                    <p:set>
                                      <p:cBhvr>
                                        <p:cTn id="50" fill="hold"/>
                                        <p:tgtEl>
                                          <p:spTgt spid="42"/>
                                        </p:tgtEl>
                                        <p:attrNameLst>
                                          <p:attrName>style.visibility</p:attrName>
                                        </p:attrNameLst>
                                      </p:cBhvr>
                                      <p:to>
                                        <p:strVal val="visible"/>
                                      </p:to>
                                    </p:set>
                                    <p:animEffect filter="dissolve" transition="in">
                                      <p:cBhvr>
                                        <p:cTn id="51" dur="1000"/>
                                        <p:tgtEl>
                                          <p:spTgt spid="42"/>
                                        </p:tgtEl>
                                      </p:cBhvr>
                                    </p:animEffect>
                                  </p:childTnLst>
                                </p:cTn>
                              </p:par>
                            </p:childTnLst>
                          </p:cTn>
                        </p:par>
                        <p:par>
                          <p:cTn id="52" fill="hold">
                            <p:stCondLst>
                              <p:cond delay="11800"/>
                            </p:stCondLst>
                            <p:childTnLst>
                              <p:par>
                                <p:cTn id="53" presetClass="entr" nodeType="afterEffect" presetID="9" grpId="13" fill="hold">
                                  <p:stCondLst>
                                    <p:cond delay="100"/>
                                  </p:stCondLst>
                                  <p:iterate type="el" backwards="0">
                                    <p:tmAbs val="0"/>
                                  </p:iterate>
                                  <p:childTnLst>
                                    <p:set>
                                      <p:cBhvr>
                                        <p:cTn id="54" fill="hold"/>
                                        <p:tgtEl>
                                          <p:spTgt spid="43"/>
                                        </p:tgtEl>
                                        <p:attrNameLst>
                                          <p:attrName>style.visibility</p:attrName>
                                        </p:attrNameLst>
                                      </p:cBhvr>
                                      <p:to>
                                        <p:strVal val="visible"/>
                                      </p:to>
                                    </p:set>
                                    <p:animEffect filter="dissolve" transition="in">
                                      <p:cBhvr>
                                        <p:cTn id="55" dur="1000"/>
                                        <p:tgtEl>
                                          <p:spTgt spid="43"/>
                                        </p:tgtEl>
                                      </p:cBhvr>
                                    </p:animEffect>
                                  </p:childTnLst>
                                </p:cTn>
                              </p:par>
                            </p:childTnLst>
                          </p:cTn>
                        </p:par>
                        <p:par>
                          <p:cTn id="56" fill="hold">
                            <p:stCondLst>
                              <p:cond delay="12900"/>
                            </p:stCondLst>
                            <p:childTnLst>
                              <p:par>
                                <p:cTn id="57" presetClass="entr" nodeType="afterEffect" presetID="9" grpId="14" fill="hold">
                                  <p:stCondLst>
                                    <p:cond delay="100"/>
                                  </p:stCondLst>
                                  <p:iterate type="el" backwards="0">
                                    <p:tmAbs val="0"/>
                                  </p:iterate>
                                  <p:childTnLst>
                                    <p:set>
                                      <p:cBhvr>
                                        <p:cTn id="58" fill="hold"/>
                                        <p:tgtEl>
                                          <p:spTgt spid="40"/>
                                        </p:tgtEl>
                                        <p:attrNameLst>
                                          <p:attrName>style.visibility</p:attrName>
                                        </p:attrNameLst>
                                      </p:cBhvr>
                                      <p:to>
                                        <p:strVal val="visible"/>
                                      </p:to>
                                    </p:set>
                                    <p:animEffect filter="dissolve" transition="in">
                                      <p:cBhvr>
                                        <p:cTn id="59" dur="1000"/>
                                        <p:tgtEl>
                                          <p:spTgt spid="40"/>
                                        </p:tgtEl>
                                      </p:cBhvr>
                                    </p:animEffect>
                                  </p:childTnLst>
                                </p:cTn>
                              </p:par>
                            </p:childTnLst>
                          </p:cTn>
                        </p:par>
                        <p:par>
                          <p:cTn id="60" fill="hold">
                            <p:stCondLst>
                              <p:cond delay="14000"/>
                            </p:stCondLst>
                            <p:childTnLst>
                              <p:par>
                                <p:cTn id="61" presetClass="entr" nodeType="afterEffect" presetID="9" grpId="15" fill="hold">
                                  <p:stCondLst>
                                    <p:cond delay="100"/>
                                  </p:stCondLst>
                                  <p:iterate type="el" backwards="0">
                                    <p:tmAbs val="0"/>
                                  </p:iterate>
                                  <p:childTnLst>
                                    <p:set>
                                      <p:cBhvr>
                                        <p:cTn id="62" fill="hold"/>
                                        <p:tgtEl>
                                          <p:spTgt spid="51"/>
                                        </p:tgtEl>
                                        <p:attrNameLst>
                                          <p:attrName>style.visibility</p:attrName>
                                        </p:attrNameLst>
                                      </p:cBhvr>
                                      <p:to>
                                        <p:strVal val="visible"/>
                                      </p:to>
                                    </p:set>
                                    <p:animEffect filter="dissolve" transition="in">
                                      <p:cBhvr>
                                        <p:cTn id="63" dur="1000"/>
                                        <p:tgtEl>
                                          <p:spTgt spid="51"/>
                                        </p:tgtEl>
                                      </p:cBhvr>
                                    </p:animEffect>
                                  </p:childTnLst>
                                </p:cTn>
                              </p:par>
                            </p:childTnLst>
                          </p:cTn>
                        </p:par>
                        <p:par>
                          <p:cTn id="64" fill="hold">
                            <p:stCondLst>
                              <p:cond delay="15100"/>
                            </p:stCondLst>
                            <p:childTnLst>
                              <p:par>
                                <p:cTn id="65" presetClass="entr" nodeType="afterEffect" presetID="9" grpId="16" fill="hold">
                                  <p:stCondLst>
                                    <p:cond delay="100"/>
                                  </p:stCondLst>
                                  <p:iterate type="el" backwards="0">
                                    <p:tmAbs val="0"/>
                                  </p:iterate>
                                  <p:childTnLst>
                                    <p:set>
                                      <p:cBhvr>
                                        <p:cTn id="66" fill="hold"/>
                                        <p:tgtEl>
                                          <p:spTgt spid="49"/>
                                        </p:tgtEl>
                                        <p:attrNameLst>
                                          <p:attrName>style.visibility</p:attrName>
                                        </p:attrNameLst>
                                      </p:cBhvr>
                                      <p:to>
                                        <p:strVal val="visible"/>
                                      </p:to>
                                    </p:set>
                                    <p:animEffect filter="dissolve" transition="in">
                                      <p:cBhvr>
                                        <p:cTn id="67" dur="1000"/>
                                        <p:tgtEl>
                                          <p:spTgt spid="49"/>
                                        </p:tgtEl>
                                      </p:cBhvr>
                                    </p:animEffect>
                                  </p:childTnLst>
                                </p:cTn>
                              </p:par>
                            </p:childTnLst>
                          </p:cTn>
                        </p:par>
                        <p:par>
                          <p:cTn id="68" fill="hold">
                            <p:stCondLst>
                              <p:cond delay="16200"/>
                            </p:stCondLst>
                            <p:childTnLst>
                              <p:par>
                                <p:cTn id="69" presetClass="entr" nodeType="afterEffect" presetID="9" grpId="17" fill="hold">
                                  <p:stCondLst>
                                    <p:cond delay="100"/>
                                  </p:stCondLst>
                                  <p:iterate type="el" backwards="0">
                                    <p:tmAbs val="0"/>
                                  </p:iterate>
                                  <p:childTnLst>
                                    <p:set>
                                      <p:cBhvr>
                                        <p:cTn id="70" fill="hold"/>
                                        <p:tgtEl>
                                          <p:spTgt spid="47"/>
                                        </p:tgtEl>
                                        <p:attrNameLst>
                                          <p:attrName>style.visibility</p:attrName>
                                        </p:attrNameLst>
                                      </p:cBhvr>
                                      <p:to>
                                        <p:strVal val="visible"/>
                                      </p:to>
                                    </p:set>
                                    <p:animEffect filter="dissolve" transition="in">
                                      <p:cBhvr>
                                        <p:cTn id="71" dur="1000"/>
                                        <p:tgtEl>
                                          <p:spTgt spid="47"/>
                                        </p:tgtEl>
                                      </p:cBhvr>
                                    </p:animEffect>
                                  </p:childTnLst>
                                </p:cTn>
                              </p:par>
                            </p:childTnLst>
                          </p:cTn>
                        </p:par>
                        <p:par>
                          <p:cTn id="72" fill="hold">
                            <p:stCondLst>
                              <p:cond delay="17300"/>
                            </p:stCondLst>
                            <p:childTnLst>
                              <p:par>
                                <p:cTn id="73" presetClass="entr" nodeType="afterEffect" presetID="9" grpId="18" fill="hold">
                                  <p:stCondLst>
                                    <p:cond delay="100"/>
                                  </p:stCondLst>
                                  <p:iterate type="el" backwards="0">
                                    <p:tmAbs val="0"/>
                                  </p:iterate>
                                  <p:childTnLst>
                                    <p:set>
                                      <p:cBhvr>
                                        <p:cTn id="74" fill="hold"/>
                                        <p:tgtEl>
                                          <p:spTgt spid="48"/>
                                        </p:tgtEl>
                                        <p:attrNameLst>
                                          <p:attrName>style.visibility</p:attrName>
                                        </p:attrNameLst>
                                      </p:cBhvr>
                                      <p:to>
                                        <p:strVal val="visible"/>
                                      </p:to>
                                    </p:set>
                                    <p:animEffect filter="dissolve" transition="in">
                                      <p:cBhvr>
                                        <p:cTn id="75" dur="1000"/>
                                        <p:tgtEl>
                                          <p:spTgt spid="48"/>
                                        </p:tgtEl>
                                      </p:cBhvr>
                                    </p:animEffect>
                                  </p:childTnLst>
                                </p:cTn>
                              </p:par>
                            </p:childTnLst>
                          </p:cTn>
                        </p:par>
                        <p:par>
                          <p:cTn id="76" fill="hold">
                            <p:stCondLst>
                              <p:cond delay="18400"/>
                            </p:stCondLst>
                            <p:childTnLst>
                              <p:par>
                                <p:cTn id="77" presetClass="entr" nodeType="afterEffect" presetID="9" grpId="19" fill="hold">
                                  <p:stCondLst>
                                    <p:cond delay="100"/>
                                  </p:stCondLst>
                                  <p:iterate type="el" backwards="0">
                                    <p:tmAbs val="0"/>
                                  </p:iterate>
                                  <p:childTnLst>
                                    <p:set>
                                      <p:cBhvr>
                                        <p:cTn id="78" fill="hold"/>
                                        <p:tgtEl>
                                          <p:spTgt spid="50"/>
                                        </p:tgtEl>
                                        <p:attrNameLst>
                                          <p:attrName>style.visibility</p:attrName>
                                        </p:attrNameLst>
                                      </p:cBhvr>
                                      <p:to>
                                        <p:strVal val="visible"/>
                                      </p:to>
                                    </p:set>
                                    <p:animEffect filter="dissolve" transition="in">
                                      <p:cBhvr>
                                        <p:cTn id="79" dur="1000"/>
                                        <p:tgtEl>
                                          <p:spTgt spid="50"/>
                                        </p:tgtEl>
                                      </p:cBhvr>
                                    </p:animEffect>
                                  </p:childTnLst>
                                </p:cTn>
                              </p:par>
                            </p:childTnLst>
                          </p:cTn>
                        </p:par>
                        <p:par>
                          <p:cTn id="80" fill="hold">
                            <p:stCondLst>
                              <p:cond delay="19500"/>
                            </p:stCondLst>
                            <p:childTnLst>
                              <p:par>
                                <p:cTn id="81" presetClass="entr" nodeType="afterEffect" presetID="9" grpId="20" fill="hold">
                                  <p:stCondLst>
                                    <p:cond delay="100"/>
                                  </p:stCondLst>
                                  <p:iterate type="el" backwards="0">
                                    <p:tmAbs val="0"/>
                                  </p:iterate>
                                  <p:childTnLst>
                                    <p:set>
                                      <p:cBhvr>
                                        <p:cTn id="82" fill="hold"/>
                                        <p:tgtEl>
                                          <p:spTgt spid="52"/>
                                        </p:tgtEl>
                                        <p:attrNameLst>
                                          <p:attrName>style.visibility</p:attrName>
                                        </p:attrNameLst>
                                      </p:cBhvr>
                                      <p:to>
                                        <p:strVal val="visible"/>
                                      </p:to>
                                    </p:set>
                                    <p:animEffect filter="dissolve" transition="in">
                                      <p:cBhvr>
                                        <p:cTn id="83" dur="1000"/>
                                        <p:tgtEl>
                                          <p:spTgt spid="52"/>
                                        </p:tgtEl>
                                      </p:cBhvr>
                                    </p:animEffect>
                                  </p:childTnLst>
                                </p:cTn>
                              </p:par>
                            </p:childTnLst>
                          </p:cTn>
                        </p:par>
                        <p:par>
                          <p:cTn id="84" fill="hold">
                            <p:stCondLst>
                              <p:cond delay="20600"/>
                            </p:stCondLst>
                            <p:childTnLst>
                              <p:par>
                                <p:cTn id="85" presetClass="entr" nodeType="afterEffect" presetID="9" grpId="21" fill="hold">
                                  <p:stCondLst>
                                    <p:cond delay="100"/>
                                  </p:stCondLst>
                                  <p:iterate type="el" backwards="0">
                                    <p:tmAbs val="0"/>
                                  </p:iterate>
                                  <p:childTnLst>
                                    <p:set>
                                      <p:cBhvr>
                                        <p:cTn id="86" fill="hold"/>
                                        <p:tgtEl>
                                          <p:spTgt spid="53"/>
                                        </p:tgtEl>
                                        <p:attrNameLst>
                                          <p:attrName>style.visibility</p:attrName>
                                        </p:attrNameLst>
                                      </p:cBhvr>
                                      <p:to>
                                        <p:strVal val="visible"/>
                                      </p:to>
                                    </p:set>
                                    <p:animEffect filter="dissolve" transition="in">
                                      <p:cBhvr>
                                        <p:cTn id="87" dur="1000"/>
                                        <p:tgtEl>
                                          <p:spTgt spid="53"/>
                                        </p:tgtEl>
                                      </p:cBhvr>
                                    </p:animEffect>
                                  </p:childTnLst>
                                </p:cTn>
                              </p:par>
                            </p:childTnLst>
                          </p:cTn>
                        </p:par>
                      </p:childTnLst>
                    </p:cTn>
                  </p:par>
                  <p:par>
                    <p:cTn id="88" fill="hold">
                      <p:stCondLst>
                        <p:cond delay="indefinite"/>
                      </p:stCondLst>
                      <p:childTnLst>
                        <p:par>
                          <p:cTn id="89" fill="hold">
                            <p:stCondLst>
                              <p:cond delay="0"/>
                            </p:stCondLst>
                            <p:childTnLst>
                              <p:par>
                                <p:cTn id="90" presetClass="exit" nodeType="clickEffect" presetSubtype="32" presetID="23" grpId="22" fill="hold">
                                  <p:stCondLst>
                                    <p:cond delay="0"/>
                                  </p:stCondLst>
                                  <p:iterate type="el" backwards="0">
                                    <p:tmAbs val="0"/>
                                  </p:iterate>
                                  <p:childTnLst>
                                    <p:anim calcmode="lin" valueType="num">
                                      <p:cBhvr>
                                        <p:cTn id="91" dur="750" fill="hold"/>
                                        <p:tgtEl>
                                          <p:spTgt spid="45"/>
                                        </p:tgtEl>
                                        <p:attrNameLst>
                                          <p:attrName>ppt_w</p:attrName>
                                        </p:attrNameLst>
                                      </p:cBhvr>
                                      <p:tavLst>
                                        <p:tav tm="0">
                                          <p:val>
                                            <p:strVal val="ppt_w"/>
                                          </p:val>
                                        </p:tav>
                                        <p:tav tm="100000">
                                          <p:val>
                                            <p:fltVal val="0"/>
                                          </p:val>
                                        </p:tav>
                                      </p:tavLst>
                                    </p:anim>
                                    <p:anim calcmode="lin" valueType="num">
                                      <p:cBhvr>
                                        <p:cTn id="92" dur="750" fill="hold"/>
                                        <p:tgtEl>
                                          <p:spTgt spid="45"/>
                                        </p:tgtEl>
                                        <p:attrNameLst>
                                          <p:attrName>ppt_h</p:attrName>
                                        </p:attrNameLst>
                                      </p:cBhvr>
                                      <p:tavLst>
                                        <p:tav tm="0">
                                          <p:val>
                                            <p:strVal val="ppt_h"/>
                                          </p:val>
                                        </p:tav>
                                        <p:tav tm="100000">
                                          <p:val>
                                            <p:fltVal val="0"/>
                                          </p:val>
                                        </p:tav>
                                      </p:tavLst>
                                    </p:anim>
                                    <p:set>
                                      <p:cBhvr>
                                        <p:cTn id="93" fill="hold">
                                          <p:stCondLst>
                                            <p:cond delay="749"/>
                                          </p:stCondLst>
                                        </p:cTn>
                                        <p:tgtEl>
                                          <p:spTgt spid="45"/>
                                        </p:tgtEl>
                                        <p:attrNameLst>
                                          <p:attrName>style.visibility</p:attrName>
                                        </p:attrNameLst>
                                      </p:cBhvr>
                                      <p:to>
                                        <p:strVal val="hidden"/>
                                      </p:to>
                                    </p:set>
                                  </p:childTnLst>
                                </p:cTn>
                              </p:par>
                            </p:childTnLst>
                          </p:cTn>
                        </p:par>
                        <p:par>
                          <p:cTn id="94" fill="hold">
                            <p:stCondLst>
                              <p:cond delay="750"/>
                            </p:stCondLst>
                            <p:childTnLst>
                              <p:par>
                                <p:cTn id="95" presetClass="exit" nodeType="afterEffect" presetSubtype="32" presetID="23" grpId="23" fill="hold">
                                  <p:stCondLst>
                                    <p:cond delay="0"/>
                                  </p:stCondLst>
                                  <p:iterate type="el" backwards="0">
                                    <p:tmAbs val="0"/>
                                  </p:iterate>
                                  <p:childTnLst>
                                    <p:anim calcmode="lin" valueType="num">
                                      <p:cBhvr>
                                        <p:cTn id="96" dur="750" fill="hold"/>
                                        <p:tgtEl>
                                          <p:spTgt spid="41"/>
                                        </p:tgtEl>
                                        <p:attrNameLst>
                                          <p:attrName>ppt_w</p:attrName>
                                        </p:attrNameLst>
                                      </p:cBhvr>
                                      <p:tavLst>
                                        <p:tav tm="0">
                                          <p:val>
                                            <p:strVal val="ppt_w"/>
                                          </p:val>
                                        </p:tav>
                                        <p:tav tm="100000">
                                          <p:val>
                                            <p:fltVal val="0"/>
                                          </p:val>
                                        </p:tav>
                                      </p:tavLst>
                                    </p:anim>
                                    <p:anim calcmode="lin" valueType="num">
                                      <p:cBhvr>
                                        <p:cTn id="97" dur="750" fill="hold"/>
                                        <p:tgtEl>
                                          <p:spTgt spid="41"/>
                                        </p:tgtEl>
                                        <p:attrNameLst>
                                          <p:attrName>ppt_h</p:attrName>
                                        </p:attrNameLst>
                                      </p:cBhvr>
                                      <p:tavLst>
                                        <p:tav tm="0">
                                          <p:val>
                                            <p:strVal val="ppt_h"/>
                                          </p:val>
                                        </p:tav>
                                        <p:tav tm="100000">
                                          <p:val>
                                            <p:fltVal val="0"/>
                                          </p:val>
                                        </p:tav>
                                      </p:tavLst>
                                    </p:anim>
                                    <p:set>
                                      <p:cBhvr>
                                        <p:cTn id="98" fill="hold">
                                          <p:stCondLst>
                                            <p:cond delay="749"/>
                                          </p:stCondLst>
                                        </p:cTn>
                                        <p:tgtEl>
                                          <p:spTgt spid="41"/>
                                        </p:tgtEl>
                                        <p:attrNameLst>
                                          <p:attrName>style.visibility</p:attrName>
                                        </p:attrNameLst>
                                      </p:cBhvr>
                                      <p:to>
                                        <p:strVal val="hidden"/>
                                      </p:to>
                                    </p:set>
                                  </p:childTnLst>
                                </p:cTn>
                              </p:par>
                            </p:childTnLst>
                          </p:cTn>
                        </p:par>
                        <p:par>
                          <p:cTn id="99" fill="hold">
                            <p:stCondLst>
                              <p:cond delay="1500"/>
                            </p:stCondLst>
                            <p:childTnLst>
                              <p:par>
                                <p:cTn id="100" presetClass="exit" nodeType="afterEffect" presetSubtype="32" presetID="23" grpId="24" fill="hold">
                                  <p:stCondLst>
                                    <p:cond delay="0"/>
                                  </p:stCondLst>
                                  <p:iterate type="el" backwards="0">
                                    <p:tmAbs val="0"/>
                                  </p:iterate>
                                  <p:childTnLst>
                                    <p:anim calcmode="lin" valueType="num">
                                      <p:cBhvr>
                                        <p:cTn id="101" dur="750" fill="hold"/>
                                        <p:tgtEl>
                                          <p:spTgt spid="37"/>
                                        </p:tgtEl>
                                        <p:attrNameLst>
                                          <p:attrName>ppt_w</p:attrName>
                                        </p:attrNameLst>
                                      </p:cBhvr>
                                      <p:tavLst>
                                        <p:tav tm="0">
                                          <p:val>
                                            <p:strVal val="ppt_w"/>
                                          </p:val>
                                        </p:tav>
                                        <p:tav tm="100000">
                                          <p:val>
                                            <p:fltVal val="0"/>
                                          </p:val>
                                        </p:tav>
                                      </p:tavLst>
                                    </p:anim>
                                    <p:anim calcmode="lin" valueType="num">
                                      <p:cBhvr>
                                        <p:cTn id="102" dur="750" fill="hold"/>
                                        <p:tgtEl>
                                          <p:spTgt spid="37"/>
                                        </p:tgtEl>
                                        <p:attrNameLst>
                                          <p:attrName>ppt_h</p:attrName>
                                        </p:attrNameLst>
                                      </p:cBhvr>
                                      <p:tavLst>
                                        <p:tav tm="0">
                                          <p:val>
                                            <p:strVal val="ppt_h"/>
                                          </p:val>
                                        </p:tav>
                                        <p:tav tm="100000">
                                          <p:val>
                                            <p:fltVal val="0"/>
                                          </p:val>
                                        </p:tav>
                                      </p:tavLst>
                                    </p:anim>
                                    <p:set>
                                      <p:cBhvr>
                                        <p:cTn id="103" fill="hold">
                                          <p:stCondLst>
                                            <p:cond delay="749"/>
                                          </p:stCondLst>
                                        </p:cTn>
                                        <p:tgtEl>
                                          <p:spTgt spid="37"/>
                                        </p:tgtEl>
                                        <p:attrNameLst>
                                          <p:attrName>style.visibility</p:attrName>
                                        </p:attrNameLst>
                                      </p:cBhvr>
                                      <p:to>
                                        <p:strVal val="hidden"/>
                                      </p:to>
                                    </p:set>
                                  </p:childTnLst>
                                </p:cTn>
                              </p:par>
                            </p:childTnLst>
                          </p:cTn>
                        </p:par>
                        <p:par>
                          <p:cTn id="104" fill="hold">
                            <p:stCondLst>
                              <p:cond delay="2250"/>
                            </p:stCondLst>
                            <p:childTnLst>
                              <p:par>
                                <p:cTn id="105" presetClass="exit" nodeType="afterEffect" presetSubtype="32" presetID="23" grpId="25" fill="hold">
                                  <p:stCondLst>
                                    <p:cond delay="0"/>
                                  </p:stCondLst>
                                  <p:iterate type="el" backwards="0">
                                    <p:tmAbs val="0"/>
                                  </p:iterate>
                                  <p:childTnLst>
                                    <p:anim calcmode="lin" valueType="num">
                                      <p:cBhvr>
                                        <p:cTn id="106" dur="750" fill="hold"/>
                                        <p:tgtEl>
                                          <p:spTgt spid="39"/>
                                        </p:tgtEl>
                                        <p:attrNameLst>
                                          <p:attrName>ppt_w</p:attrName>
                                        </p:attrNameLst>
                                      </p:cBhvr>
                                      <p:tavLst>
                                        <p:tav tm="0">
                                          <p:val>
                                            <p:strVal val="ppt_w"/>
                                          </p:val>
                                        </p:tav>
                                        <p:tav tm="100000">
                                          <p:val>
                                            <p:fltVal val="0"/>
                                          </p:val>
                                        </p:tav>
                                      </p:tavLst>
                                    </p:anim>
                                    <p:anim calcmode="lin" valueType="num">
                                      <p:cBhvr>
                                        <p:cTn id="107" dur="750" fill="hold"/>
                                        <p:tgtEl>
                                          <p:spTgt spid="39"/>
                                        </p:tgtEl>
                                        <p:attrNameLst>
                                          <p:attrName>ppt_h</p:attrName>
                                        </p:attrNameLst>
                                      </p:cBhvr>
                                      <p:tavLst>
                                        <p:tav tm="0">
                                          <p:val>
                                            <p:strVal val="ppt_h"/>
                                          </p:val>
                                        </p:tav>
                                        <p:tav tm="100000">
                                          <p:val>
                                            <p:fltVal val="0"/>
                                          </p:val>
                                        </p:tav>
                                      </p:tavLst>
                                    </p:anim>
                                    <p:set>
                                      <p:cBhvr>
                                        <p:cTn id="108" fill="hold">
                                          <p:stCondLst>
                                            <p:cond delay="749"/>
                                          </p:stCondLst>
                                        </p:cTn>
                                        <p:tgtEl>
                                          <p:spTgt spid="39"/>
                                        </p:tgtEl>
                                        <p:attrNameLst>
                                          <p:attrName>style.visibility</p:attrName>
                                        </p:attrNameLst>
                                      </p:cBhvr>
                                      <p:to>
                                        <p:strVal val="hidden"/>
                                      </p:to>
                                    </p:set>
                                  </p:childTnLst>
                                </p:cTn>
                              </p:par>
                            </p:childTnLst>
                          </p:cTn>
                        </p:par>
                        <p:par>
                          <p:cTn id="109" fill="hold">
                            <p:stCondLst>
                              <p:cond delay="3000"/>
                            </p:stCondLst>
                            <p:childTnLst>
                              <p:par>
                                <p:cTn id="110" presetClass="exit" nodeType="afterEffect" presetSubtype="32" presetID="23" grpId="26" fill="hold">
                                  <p:stCondLst>
                                    <p:cond delay="0"/>
                                  </p:stCondLst>
                                  <p:iterate type="el" backwards="0">
                                    <p:tmAbs val="0"/>
                                  </p:iterate>
                                  <p:childTnLst>
                                    <p:anim calcmode="lin" valueType="num">
                                      <p:cBhvr>
                                        <p:cTn id="111" dur="750" fill="hold"/>
                                        <p:tgtEl>
                                          <p:spTgt spid="36"/>
                                        </p:tgtEl>
                                        <p:attrNameLst>
                                          <p:attrName>ppt_w</p:attrName>
                                        </p:attrNameLst>
                                      </p:cBhvr>
                                      <p:tavLst>
                                        <p:tav tm="0">
                                          <p:val>
                                            <p:strVal val="ppt_w"/>
                                          </p:val>
                                        </p:tav>
                                        <p:tav tm="100000">
                                          <p:val>
                                            <p:fltVal val="0"/>
                                          </p:val>
                                        </p:tav>
                                      </p:tavLst>
                                    </p:anim>
                                    <p:anim calcmode="lin" valueType="num">
                                      <p:cBhvr>
                                        <p:cTn id="112" dur="750" fill="hold"/>
                                        <p:tgtEl>
                                          <p:spTgt spid="36"/>
                                        </p:tgtEl>
                                        <p:attrNameLst>
                                          <p:attrName>ppt_h</p:attrName>
                                        </p:attrNameLst>
                                      </p:cBhvr>
                                      <p:tavLst>
                                        <p:tav tm="0">
                                          <p:val>
                                            <p:strVal val="ppt_h"/>
                                          </p:val>
                                        </p:tav>
                                        <p:tav tm="100000">
                                          <p:val>
                                            <p:fltVal val="0"/>
                                          </p:val>
                                        </p:tav>
                                      </p:tavLst>
                                    </p:anim>
                                    <p:set>
                                      <p:cBhvr>
                                        <p:cTn id="113" fill="hold">
                                          <p:stCondLst>
                                            <p:cond delay="749"/>
                                          </p:stCondLst>
                                        </p:cTn>
                                        <p:tgtEl>
                                          <p:spTgt spid="36"/>
                                        </p:tgtEl>
                                        <p:attrNameLst>
                                          <p:attrName>style.visibility</p:attrName>
                                        </p:attrNameLst>
                                      </p:cBhvr>
                                      <p:to>
                                        <p:strVal val="hidden"/>
                                      </p:to>
                                    </p:set>
                                  </p:childTnLst>
                                </p:cTn>
                              </p:par>
                            </p:childTnLst>
                          </p:cTn>
                        </p:par>
                        <p:par>
                          <p:cTn id="114" fill="hold">
                            <p:stCondLst>
                              <p:cond delay="3750"/>
                            </p:stCondLst>
                            <p:childTnLst>
                              <p:par>
                                <p:cTn id="115" presetClass="exit" nodeType="afterEffect" presetSubtype="32" presetID="23" grpId="27" fill="hold">
                                  <p:stCondLst>
                                    <p:cond delay="0"/>
                                  </p:stCondLst>
                                  <p:iterate type="el" backwards="0">
                                    <p:tmAbs val="0"/>
                                  </p:iterate>
                                  <p:childTnLst>
                                    <p:anim calcmode="lin" valueType="num">
                                      <p:cBhvr>
                                        <p:cTn id="116" dur="750" fill="hold"/>
                                        <p:tgtEl>
                                          <p:spTgt spid="46"/>
                                        </p:tgtEl>
                                        <p:attrNameLst>
                                          <p:attrName>ppt_w</p:attrName>
                                        </p:attrNameLst>
                                      </p:cBhvr>
                                      <p:tavLst>
                                        <p:tav tm="0">
                                          <p:val>
                                            <p:strVal val="ppt_w"/>
                                          </p:val>
                                        </p:tav>
                                        <p:tav tm="100000">
                                          <p:val>
                                            <p:fltVal val="0"/>
                                          </p:val>
                                        </p:tav>
                                      </p:tavLst>
                                    </p:anim>
                                    <p:anim calcmode="lin" valueType="num">
                                      <p:cBhvr>
                                        <p:cTn id="117" dur="750" fill="hold"/>
                                        <p:tgtEl>
                                          <p:spTgt spid="46"/>
                                        </p:tgtEl>
                                        <p:attrNameLst>
                                          <p:attrName>ppt_h</p:attrName>
                                        </p:attrNameLst>
                                      </p:cBhvr>
                                      <p:tavLst>
                                        <p:tav tm="0">
                                          <p:val>
                                            <p:strVal val="ppt_h"/>
                                          </p:val>
                                        </p:tav>
                                        <p:tav tm="100000">
                                          <p:val>
                                            <p:fltVal val="0"/>
                                          </p:val>
                                        </p:tav>
                                      </p:tavLst>
                                    </p:anim>
                                    <p:set>
                                      <p:cBhvr>
                                        <p:cTn id="118" fill="hold">
                                          <p:stCondLst>
                                            <p:cond delay="749"/>
                                          </p:stCondLst>
                                        </p:cTn>
                                        <p:tgtEl>
                                          <p:spTgt spid="46"/>
                                        </p:tgtEl>
                                        <p:attrNameLst>
                                          <p:attrName>style.visibility</p:attrName>
                                        </p:attrNameLst>
                                      </p:cBhvr>
                                      <p:to>
                                        <p:strVal val="hidden"/>
                                      </p:to>
                                    </p:set>
                                  </p:childTnLst>
                                </p:cTn>
                              </p:par>
                            </p:childTnLst>
                          </p:cTn>
                        </p:par>
                        <p:par>
                          <p:cTn id="119" fill="hold">
                            <p:stCondLst>
                              <p:cond delay="4500"/>
                            </p:stCondLst>
                            <p:childTnLst>
                              <p:par>
                                <p:cTn id="120" presetClass="exit" nodeType="afterEffect" presetSubtype="32" presetID="23" grpId="28" fill="hold">
                                  <p:stCondLst>
                                    <p:cond delay="0"/>
                                  </p:stCondLst>
                                  <p:iterate type="el" backwards="0">
                                    <p:tmAbs val="0"/>
                                  </p:iterate>
                                  <p:childTnLst>
                                    <p:anim calcmode="lin" valueType="num">
                                      <p:cBhvr>
                                        <p:cTn id="121" dur="750" fill="hold"/>
                                        <p:tgtEl>
                                          <p:spTgt spid="44"/>
                                        </p:tgtEl>
                                        <p:attrNameLst>
                                          <p:attrName>ppt_w</p:attrName>
                                        </p:attrNameLst>
                                      </p:cBhvr>
                                      <p:tavLst>
                                        <p:tav tm="0">
                                          <p:val>
                                            <p:strVal val="ppt_w"/>
                                          </p:val>
                                        </p:tav>
                                        <p:tav tm="100000">
                                          <p:val>
                                            <p:fltVal val="0"/>
                                          </p:val>
                                        </p:tav>
                                      </p:tavLst>
                                    </p:anim>
                                    <p:anim calcmode="lin" valueType="num">
                                      <p:cBhvr>
                                        <p:cTn id="122" dur="750" fill="hold"/>
                                        <p:tgtEl>
                                          <p:spTgt spid="44"/>
                                        </p:tgtEl>
                                        <p:attrNameLst>
                                          <p:attrName>ppt_h</p:attrName>
                                        </p:attrNameLst>
                                      </p:cBhvr>
                                      <p:tavLst>
                                        <p:tav tm="0">
                                          <p:val>
                                            <p:strVal val="ppt_h"/>
                                          </p:val>
                                        </p:tav>
                                        <p:tav tm="100000">
                                          <p:val>
                                            <p:fltVal val="0"/>
                                          </p:val>
                                        </p:tav>
                                      </p:tavLst>
                                    </p:anim>
                                    <p:set>
                                      <p:cBhvr>
                                        <p:cTn id="123" fill="hold">
                                          <p:stCondLst>
                                            <p:cond delay="749"/>
                                          </p:stCondLst>
                                        </p:cTn>
                                        <p:tgtEl>
                                          <p:spTgt spid="44"/>
                                        </p:tgtEl>
                                        <p:attrNameLst>
                                          <p:attrName>style.visibility</p:attrName>
                                        </p:attrNameLst>
                                      </p:cBhvr>
                                      <p:to>
                                        <p:strVal val="hidden"/>
                                      </p:to>
                                    </p:set>
                                  </p:childTnLst>
                                </p:cTn>
                              </p:par>
                            </p:childTnLst>
                          </p:cTn>
                        </p:par>
                        <p:par>
                          <p:cTn id="124" fill="hold">
                            <p:stCondLst>
                              <p:cond delay="5250"/>
                            </p:stCondLst>
                            <p:childTnLst>
                              <p:par>
                                <p:cTn id="125" presetClass="exit" nodeType="afterEffect" presetSubtype="32" presetID="23" grpId="29" fill="hold">
                                  <p:stCondLst>
                                    <p:cond delay="0"/>
                                  </p:stCondLst>
                                  <p:iterate type="el" backwards="0">
                                    <p:tmAbs val="0"/>
                                  </p:iterate>
                                  <p:childTnLst>
                                    <p:anim calcmode="lin" valueType="num">
                                      <p:cBhvr>
                                        <p:cTn id="126" dur="750" fill="hold"/>
                                        <p:tgtEl>
                                          <p:spTgt spid="38"/>
                                        </p:tgtEl>
                                        <p:attrNameLst>
                                          <p:attrName>ppt_w</p:attrName>
                                        </p:attrNameLst>
                                      </p:cBhvr>
                                      <p:tavLst>
                                        <p:tav tm="0">
                                          <p:val>
                                            <p:strVal val="ppt_w"/>
                                          </p:val>
                                        </p:tav>
                                        <p:tav tm="100000">
                                          <p:val>
                                            <p:fltVal val="0"/>
                                          </p:val>
                                        </p:tav>
                                      </p:tavLst>
                                    </p:anim>
                                    <p:anim calcmode="lin" valueType="num">
                                      <p:cBhvr>
                                        <p:cTn id="127" dur="750" fill="hold"/>
                                        <p:tgtEl>
                                          <p:spTgt spid="38"/>
                                        </p:tgtEl>
                                        <p:attrNameLst>
                                          <p:attrName>ppt_h</p:attrName>
                                        </p:attrNameLst>
                                      </p:cBhvr>
                                      <p:tavLst>
                                        <p:tav tm="0">
                                          <p:val>
                                            <p:strVal val="ppt_h"/>
                                          </p:val>
                                        </p:tav>
                                        <p:tav tm="100000">
                                          <p:val>
                                            <p:fltVal val="0"/>
                                          </p:val>
                                        </p:tav>
                                      </p:tavLst>
                                    </p:anim>
                                    <p:set>
                                      <p:cBhvr>
                                        <p:cTn id="128" fill="hold">
                                          <p:stCondLst>
                                            <p:cond delay="749"/>
                                          </p:stCondLst>
                                        </p:cTn>
                                        <p:tgtEl>
                                          <p:spTgt spid="38"/>
                                        </p:tgtEl>
                                        <p:attrNameLst>
                                          <p:attrName>style.visibility</p:attrName>
                                        </p:attrNameLst>
                                      </p:cBhvr>
                                      <p:to>
                                        <p:strVal val="hidden"/>
                                      </p:to>
                                    </p:set>
                                  </p:childTnLst>
                                </p:cTn>
                              </p:par>
                            </p:childTnLst>
                          </p:cTn>
                        </p:par>
                        <p:par>
                          <p:cTn id="129" fill="hold">
                            <p:stCondLst>
                              <p:cond delay="6000"/>
                            </p:stCondLst>
                            <p:childTnLst>
                              <p:par>
                                <p:cTn id="130" presetClass="exit" nodeType="afterEffect" presetSubtype="32" presetID="23" grpId="30" fill="hold">
                                  <p:stCondLst>
                                    <p:cond delay="0"/>
                                  </p:stCondLst>
                                  <p:iterate type="el" backwards="0">
                                    <p:tmAbs val="0"/>
                                  </p:iterate>
                                  <p:childTnLst>
                                    <p:anim calcmode="lin" valueType="num">
                                      <p:cBhvr>
                                        <p:cTn id="131" dur="750" fill="hold"/>
                                        <p:tgtEl>
                                          <p:spTgt spid="42"/>
                                        </p:tgtEl>
                                        <p:attrNameLst>
                                          <p:attrName>ppt_w</p:attrName>
                                        </p:attrNameLst>
                                      </p:cBhvr>
                                      <p:tavLst>
                                        <p:tav tm="0">
                                          <p:val>
                                            <p:strVal val="ppt_w"/>
                                          </p:val>
                                        </p:tav>
                                        <p:tav tm="100000">
                                          <p:val>
                                            <p:fltVal val="0"/>
                                          </p:val>
                                        </p:tav>
                                      </p:tavLst>
                                    </p:anim>
                                    <p:anim calcmode="lin" valueType="num">
                                      <p:cBhvr>
                                        <p:cTn id="132" dur="750" fill="hold"/>
                                        <p:tgtEl>
                                          <p:spTgt spid="42"/>
                                        </p:tgtEl>
                                        <p:attrNameLst>
                                          <p:attrName>ppt_h</p:attrName>
                                        </p:attrNameLst>
                                      </p:cBhvr>
                                      <p:tavLst>
                                        <p:tav tm="0">
                                          <p:val>
                                            <p:strVal val="ppt_h"/>
                                          </p:val>
                                        </p:tav>
                                        <p:tav tm="100000">
                                          <p:val>
                                            <p:fltVal val="0"/>
                                          </p:val>
                                        </p:tav>
                                      </p:tavLst>
                                    </p:anim>
                                    <p:set>
                                      <p:cBhvr>
                                        <p:cTn id="133" fill="hold">
                                          <p:stCondLst>
                                            <p:cond delay="749"/>
                                          </p:stCondLst>
                                        </p:cTn>
                                        <p:tgtEl>
                                          <p:spTgt spid="42"/>
                                        </p:tgtEl>
                                        <p:attrNameLst>
                                          <p:attrName>style.visibility</p:attrName>
                                        </p:attrNameLst>
                                      </p:cBhvr>
                                      <p:to>
                                        <p:strVal val="hidden"/>
                                      </p:to>
                                    </p:set>
                                  </p:childTnLst>
                                </p:cTn>
                              </p:par>
                            </p:childTnLst>
                          </p:cTn>
                        </p:par>
                        <p:par>
                          <p:cTn id="134" fill="hold">
                            <p:stCondLst>
                              <p:cond delay="6750"/>
                            </p:stCondLst>
                            <p:childTnLst>
                              <p:par>
                                <p:cTn id="135" presetClass="exit" nodeType="afterEffect" presetSubtype="32" presetID="23" grpId="31" fill="hold">
                                  <p:stCondLst>
                                    <p:cond delay="0"/>
                                  </p:stCondLst>
                                  <p:iterate type="el" backwards="0">
                                    <p:tmAbs val="0"/>
                                  </p:iterate>
                                  <p:childTnLst>
                                    <p:anim calcmode="lin" valueType="num">
                                      <p:cBhvr>
                                        <p:cTn id="136" dur="750" fill="hold"/>
                                        <p:tgtEl>
                                          <p:spTgt spid="43"/>
                                        </p:tgtEl>
                                        <p:attrNameLst>
                                          <p:attrName>ppt_w</p:attrName>
                                        </p:attrNameLst>
                                      </p:cBhvr>
                                      <p:tavLst>
                                        <p:tav tm="0">
                                          <p:val>
                                            <p:strVal val="ppt_w"/>
                                          </p:val>
                                        </p:tav>
                                        <p:tav tm="100000">
                                          <p:val>
                                            <p:fltVal val="0"/>
                                          </p:val>
                                        </p:tav>
                                      </p:tavLst>
                                    </p:anim>
                                    <p:anim calcmode="lin" valueType="num">
                                      <p:cBhvr>
                                        <p:cTn id="137" dur="750" fill="hold"/>
                                        <p:tgtEl>
                                          <p:spTgt spid="43"/>
                                        </p:tgtEl>
                                        <p:attrNameLst>
                                          <p:attrName>ppt_h</p:attrName>
                                        </p:attrNameLst>
                                      </p:cBhvr>
                                      <p:tavLst>
                                        <p:tav tm="0">
                                          <p:val>
                                            <p:strVal val="ppt_h"/>
                                          </p:val>
                                        </p:tav>
                                        <p:tav tm="100000">
                                          <p:val>
                                            <p:fltVal val="0"/>
                                          </p:val>
                                        </p:tav>
                                      </p:tavLst>
                                    </p:anim>
                                    <p:set>
                                      <p:cBhvr>
                                        <p:cTn id="138" fill="hold">
                                          <p:stCondLst>
                                            <p:cond delay="749"/>
                                          </p:stCondLst>
                                        </p:cTn>
                                        <p:tgtEl>
                                          <p:spTgt spid="43"/>
                                        </p:tgtEl>
                                        <p:attrNameLst>
                                          <p:attrName>style.visibility</p:attrName>
                                        </p:attrNameLst>
                                      </p:cBhvr>
                                      <p:to>
                                        <p:strVal val="hidden"/>
                                      </p:to>
                                    </p:set>
                                  </p:childTnLst>
                                </p:cTn>
                              </p:par>
                            </p:childTnLst>
                          </p:cTn>
                        </p:par>
                        <p:par>
                          <p:cTn id="139" fill="hold">
                            <p:stCondLst>
                              <p:cond delay="7500"/>
                            </p:stCondLst>
                            <p:childTnLst>
                              <p:par>
                                <p:cTn id="140" presetClass="exit" nodeType="afterEffect" presetSubtype="32" presetID="23" grpId="32" fill="hold">
                                  <p:stCondLst>
                                    <p:cond delay="0"/>
                                  </p:stCondLst>
                                  <p:iterate type="el" backwards="0">
                                    <p:tmAbs val="0"/>
                                  </p:iterate>
                                  <p:childTnLst>
                                    <p:anim calcmode="lin" valueType="num">
                                      <p:cBhvr>
                                        <p:cTn id="141" dur="750" fill="hold"/>
                                        <p:tgtEl>
                                          <p:spTgt spid="40"/>
                                        </p:tgtEl>
                                        <p:attrNameLst>
                                          <p:attrName>ppt_w</p:attrName>
                                        </p:attrNameLst>
                                      </p:cBhvr>
                                      <p:tavLst>
                                        <p:tav tm="0">
                                          <p:val>
                                            <p:strVal val="ppt_w"/>
                                          </p:val>
                                        </p:tav>
                                        <p:tav tm="100000">
                                          <p:val>
                                            <p:fltVal val="0"/>
                                          </p:val>
                                        </p:tav>
                                      </p:tavLst>
                                    </p:anim>
                                    <p:anim calcmode="lin" valueType="num">
                                      <p:cBhvr>
                                        <p:cTn id="142" dur="750" fill="hold"/>
                                        <p:tgtEl>
                                          <p:spTgt spid="40"/>
                                        </p:tgtEl>
                                        <p:attrNameLst>
                                          <p:attrName>ppt_h</p:attrName>
                                        </p:attrNameLst>
                                      </p:cBhvr>
                                      <p:tavLst>
                                        <p:tav tm="0">
                                          <p:val>
                                            <p:strVal val="ppt_h"/>
                                          </p:val>
                                        </p:tav>
                                        <p:tav tm="100000">
                                          <p:val>
                                            <p:fltVal val="0"/>
                                          </p:val>
                                        </p:tav>
                                      </p:tavLst>
                                    </p:anim>
                                    <p:set>
                                      <p:cBhvr>
                                        <p:cTn id="143" fill="hold">
                                          <p:stCondLst>
                                            <p:cond delay="749"/>
                                          </p:stCondLst>
                                        </p:cTn>
                                        <p:tgtEl>
                                          <p:spTgt spid="40"/>
                                        </p:tgtEl>
                                        <p:attrNameLst>
                                          <p:attrName>style.visibility</p:attrName>
                                        </p:attrNameLst>
                                      </p:cBhvr>
                                      <p:to>
                                        <p:strVal val="hidden"/>
                                      </p:to>
                                    </p:set>
                                  </p:childTnLst>
                                </p:cTn>
                              </p:par>
                            </p:childTnLst>
                          </p:cTn>
                        </p:par>
                        <p:par>
                          <p:cTn id="144" fill="hold">
                            <p:stCondLst>
                              <p:cond delay="8250"/>
                            </p:stCondLst>
                            <p:childTnLst>
                              <p:par>
                                <p:cTn id="145" presetClass="exit" nodeType="afterEffect" presetSubtype="32" presetID="23" grpId="33" fill="hold">
                                  <p:stCondLst>
                                    <p:cond delay="0"/>
                                  </p:stCondLst>
                                  <p:iterate type="el" backwards="0">
                                    <p:tmAbs val="0"/>
                                  </p:iterate>
                                  <p:childTnLst>
                                    <p:anim calcmode="lin" valueType="num">
                                      <p:cBhvr>
                                        <p:cTn id="146" dur="750" fill="hold"/>
                                        <p:tgtEl>
                                          <p:spTgt spid="53"/>
                                        </p:tgtEl>
                                        <p:attrNameLst>
                                          <p:attrName>ppt_w</p:attrName>
                                        </p:attrNameLst>
                                      </p:cBhvr>
                                      <p:tavLst>
                                        <p:tav tm="0">
                                          <p:val>
                                            <p:strVal val="ppt_w"/>
                                          </p:val>
                                        </p:tav>
                                        <p:tav tm="100000">
                                          <p:val>
                                            <p:fltVal val="0"/>
                                          </p:val>
                                        </p:tav>
                                      </p:tavLst>
                                    </p:anim>
                                    <p:anim calcmode="lin" valueType="num">
                                      <p:cBhvr>
                                        <p:cTn id="147" dur="750" fill="hold"/>
                                        <p:tgtEl>
                                          <p:spTgt spid="53"/>
                                        </p:tgtEl>
                                        <p:attrNameLst>
                                          <p:attrName>ppt_h</p:attrName>
                                        </p:attrNameLst>
                                      </p:cBhvr>
                                      <p:tavLst>
                                        <p:tav tm="0">
                                          <p:val>
                                            <p:strVal val="ppt_h"/>
                                          </p:val>
                                        </p:tav>
                                        <p:tav tm="100000">
                                          <p:val>
                                            <p:fltVal val="0"/>
                                          </p:val>
                                        </p:tav>
                                      </p:tavLst>
                                    </p:anim>
                                    <p:set>
                                      <p:cBhvr>
                                        <p:cTn id="148" fill="hold">
                                          <p:stCondLst>
                                            <p:cond delay="749"/>
                                          </p:stCondLst>
                                        </p:cTn>
                                        <p:tgtEl>
                                          <p:spTgt spid="53"/>
                                        </p:tgtEl>
                                        <p:attrNameLst>
                                          <p:attrName>style.visibility</p:attrName>
                                        </p:attrNameLst>
                                      </p:cBhvr>
                                      <p:to>
                                        <p:strVal val="hidden"/>
                                      </p:to>
                                    </p:set>
                                  </p:childTnLst>
                                </p:cTn>
                              </p:par>
                            </p:childTnLst>
                          </p:cTn>
                        </p:par>
                        <p:par>
                          <p:cTn id="149" fill="hold">
                            <p:stCondLst>
                              <p:cond delay="9000"/>
                            </p:stCondLst>
                            <p:childTnLst>
                              <p:par>
                                <p:cTn id="150" presetClass="exit" nodeType="afterEffect" presetSubtype="32" presetID="23" grpId="34" fill="hold">
                                  <p:stCondLst>
                                    <p:cond delay="0"/>
                                  </p:stCondLst>
                                  <p:iterate type="el" backwards="0">
                                    <p:tmAbs val="0"/>
                                  </p:iterate>
                                  <p:childTnLst>
                                    <p:anim calcmode="lin" valueType="num">
                                      <p:cBhvr>
                                        <p:cTn id="151" dur="750" fill="hold"/>
                                        <p:tgtEl>
                                          <p:spTgt spid="47"/>
                                        </p:tgtEl>
                                        <p:attrNameLst>
                                          <p:attrName>ppt_w</p:attrName>
                                        </p:attrNameLst>
                                      </p:cBhvr>
                                      <p:tavLst>
                                        <p:tav tm="0">
                                          <p:val>
                                            <p:strVal val="ppt_w"/>
                                          </p:val>
                                        </p:tav>
                                        <p:tav tm="100000">
                                          <p:val>
                                            <p:fltVal val="0"/>
                                          </p:val>
                                        </p:tav>
                                      </p:tavLst>
                                    </p:anim>
                                    <p:anim calcmode="lin" valueType="num">
                                      <p:cBhvr>
                                        <p:cTn id="152" dur="750" fill="hold"/>
                                        <p:tgtEl>
                                          <p:spTgt spid="47"/>
                                        </p:tgtEl>
                                        <p:attrNameLst>
                                          <p:attrName>ppt_h</p:attrName>
                                        </p:attrNameLst>
                                      </p:cBhvr>
                                      <p:tavLst>
                                        <p:tav tm="0">
                                          <p:val>
                                            <p:strVal val="ppt_h"/>
                                          </p:val>
                                        </p:tav>
                                        <p:tav tm="100000">
                                          <p:val>
                                            <p:fltVal val="0"/>
                                          </p:val>
                                        </p:tav>
                                      </p:tavLst>
                                    </p:anim>
                                    <p:set>
                                      <p:cBhvr>
                                        <p:cTn id="153" fill="hold">
                                          <p:stCondLst>
                                            <p:cond delay="749"/>
                                          </p:stCondLst>
                                        </p:cTn>
                                        <p:tgtEl>
                                          <p:spTgt spid="47"/>
                                        </p:tgtEl>
                                        <p:attrNameLst>
                                          <p:attrName>style.visibility</p:attrName>
                                        </p:attrNameLst>
                                      </p:cBhvr>
                                      <p:to>
                                        <p:strVal val="hidden"/>
                                      </p:to>
                                    </p:set>
                                  </p:childTnLst>
                                </p:cTn>
                              </p:par>
                            </p:childTnLst>
                          </p:cTn>
                        </p:par>
                        <p:par>
                          <p:cTn id="154" fill="hold">
                            <p:stCondLst>
                              <p:cond delay="9750"/>
                            </p:stCondLst>
                            <p:childTnLst>
                              <p:par>
                                <p:cTn id="155" presetClass="exit" nodeType="afterEffect" presetSubtype="32" presetID="23" grpId="35" fill="hold">
                                  <p:stCondLst>
                                    <p:cond delay="0"/>
                                  </p:stCondLst>
                                  <p:iterate type="el" backwards="0">
                                    <p:tmAbs val="0"/>
                                  </p:iterate>
                                  <p:childTnLst>
                                    <p:anim calcmode="lin" valueType="num">
                                      <p:cBhvr>
                                        <p:cTn id="156" dur="750" fill="hold"/>
                                        <p:tgtEl>
                                          <p:spTgt spid="48"/>
                                        </p:tgtEl>
                                        <p:attrNameLst>
                                          <p:attrName>ppt_w</p:attrName>
                                        </p:attrNameLst>
                                      </p:cBhvr>
                                      <p:tavLst>
                                        <p:tav tm="0">
                                          <p:val>
                                            <p:strVal val="ppt_w"/>
                                          </p:val>
                                        </p:tav>
                                        <p:tav tm="100000">
                                          <p:val>
                                            <p:fltVal val="0"/>
                                          </p:val>
                                        </p:tav>
                                      </p:tavLst>
                                    </p:anim>
                                    <p:anim calcmode="lin" valueType="num">
                                      <p:cBhvr>
                                        <p:cTn id="157" dur="750" fill="hold"/>
                                        <p:tgtEl>
                                          <p:spTgt spid="48"/>
                                        </p:tgtEl>
                                        <p:attrNameLst>
                                          <p:attrName>ppt_h</p:attrName>
                                        </p:attrNameLst>
                                      </p:cBhvr>
                                      <p:tavLst>
                                        <p:tav tm="0">
                                          <p:val>
                                            <p:strVal val="ppt_h"/>
                                          </p:val>
                                        </p:tav>
                                        <p:tav tm="100000">
                                          <p:val>
                                            <p:fltVal val="0"/>
                                          </p:val>
                                        </p:tav>
                                      </p:tavLst>
                                    </p:anim>
                                    <p:set>
                                      <p:cBhvr>
                                        <p:cTn id="158" fill="hold">
                                          <p:stCondLst>
                                            <p:cond delay="749"/>
                                          </p:stCondLst>
                                        </p:cTn>
                                        <p:tgtEl>
                                          <p:spTgt spid="48"/>
                                        </p:tgtEl>
                                        <p:attrNameLst>
                                          <p:attrName>style.visibility</p:attrName>
                                        </p:attrNameLst>
                                      </p:cBhvr>
                                      <p:to>
                                        <p:strVal val="hidden"/>
                                      </p:to>
                                    </p:set>
                                  </p:childTnLst>
                                </p:cTn>
                              </p:par>
                            </p:childTnLst>
                          </p:cTn>
                        </p:par>
                        <p:par>
                          <p:cTn id="159" fill="hold">
                            <p:stCondLst>
                              <p:cond delay="10500"/>
                            </p:stCondLst>
                            <p:childTnLst>
                              <p:par>
                                <p:cTn id="160" presetClass="exit" nodeType="afterEffect" presetSubtype="32" presetID="23" grpId="36" fill="hold">
                                  <p:stCondLst>
                                    <p:cond delay="0"/>
                                  </p:stCondLst>
                                  <p:iterate type="el" backwards="0">
                                    <p:tmAbs val="0"/>
                                  </p:iterate>
                                  <p:childTnLst>
                                    <p:anim calcmode="lin" valueType="num">
                                      <p:cBhvr>
                                        <p:cTn id="161" dur="750" fill="hold"/>
                                        <p:tgtEl>
                                          <p:spTgt spid="50"/>
                                        </p:tgtEl>
                                        <p:attrNameLst>
                                          <p:attrName>ppt_w</p:attrName>
                                        </p:attrNameLst>
                                      </p:cBhvr>
                                      <p:tavLst>
                                        <p:tav tm="0">
                                          <p:val>
                                            <p:strVal val="ppt_w"/>
                                          </p:val>
                                        </p:tav>
                                        <p:tav tm="100000">
                                          <p:val>
                                            <p:fltVal val="0"/>
                                          </p:val>
                                        </p:tav>
                                      </p:tavLst>
                                    </p:anim>
                                    <p:anim calcmode="lin" valueType="num">
                                      <p:cBhvr>
                                        <p:cTn id="162" dur="750" fill="hold"/>
                                        <p:tgtEl>
                                          <p:spTgt spid="50"/>
                                        </p:tgtEl>
                                        <p:attrNameLst>
                                          <p:attrName>ppt_h</p:attrName>
                                        </p:attrNameLst>
                                      </p:cBhvr>
                                      <p:tavLst>
                                        <p:tav tm="0">
                                          <p:val>
                                            <p:strVal val="ppt_h"/>
                                          </p:val>
                                        </p:tav>
                                        <p:tav tm="100000">
                                          <p:val>
                                            <p:fltVal val="0"/>
                                          </p:val>
                                        </p:tav>
                                      </p:tavLst>
                                    </p:anim>
                                    <p:set>
                                      <p:cBhvr>
                                        <p:cTn id="163" fill="hold">
                                          <p:stCondLst>
                                            <p:cond delay="749"/>
                                          </p:stCondLst>
                                        </p:cTn>
                                        <p:tgtEl>
                                          <p:spTgt spid="50"/>
                                        </p:tgtEl>
                                        <p:attrNameLst>
                                          <p:attrName>style.visibility</p:attrName>
                                        </p:attrNameLst>
                                      </p:cBhvr>
                                      <p:to>
                                        <p:strVal val="hidden"/>
                                      </p:to>
                                    </p:set>
                                  </p:childTnLst>
                                </p:cTn>
                              </p:par>
                            </p:childTnLst>
                          </p:cTn>
                        </p:par>
                        <p:par>
                          <p:cTn id="164" fill="hold">
                            <p:stCondLst>
                              <p:cond delay="11250"/>
                            </p:stCondLst>
                            <p:childTnLst>
                              <p:par>
                                <p:cTn id="165" presetClass="exit" nodeType="afterEffect" presetSubtype="32" presetID="23" grpId="37" fill="hold">
                                  <p:stCondLst>
                                    <p:cond delay="0"/>
                                  </p:stCondLst>
                                  <p:iterate type="el" backwards="0">
                                    <p:tmAbs val="0"/>
                                  </p:iterate>
                                  <p:childTnLst>
                                    <p:anim calcmode="lin" valueType="num">
                                      <p:cBhvr>
                                        <p:cTn id="166" dur="750" fill="hold"/>
                                        <p:tgtEl>
                                          <p:spTgt spid="52"/>
                                        </p:tgtEl>
                                        <p:attrNameLst>
                                          <p:attrName>ppt_w</p:attrName>
                                        </p:attrNameLst>
                                      </p:cBhvr>
                                      <p:tavLst>
                                        <p:tav tm="0">
                                          <p:val>
                                            <p:strVal val="ppt_w"/>
                                          </p:val>
                                        </p:tav>
                                        <p:tav tm="100000">
                                          <p:val>
                                            <p:fltVal val="0"/>
                                          </p:val>
                                        </p:tav>
                                      </p:tavLst>
                                    </p:anim>
                                    <p:anim calcmode="lin" valueType="num">
                                      <p:cBhvr>
                                        <p:cTn id="167" dur="750" fill="hold"/>
                                        <p:tgtEl>
                                          <p:spTgt spid="52"/>
                                        </p:tgtEl>
                                        <p:attrNameLst>
                                          <p:attrName>ppt_h</p:attrName>
                                        </p:attrNameLst>
                                      </p:cBhvr>
                                      <p:tavLst>
                                        <p:tav tm="0">
                                          <p:val>
                                            <p:strVal val="ppt_h"/>
                                          </p:val>
                                        </p:tav>
                                        <p:tav tm="100000">
                                          <p:val>
                                            <p:fltVal val="0"/>
                                          </p:val>
                                        </p:tav>
                                      </p:tavLst>
                                    </p:anim>
                                    <p:set>
                                      <p:cBhvr>
                                        <p:cTn id="168" fill="hold">
                                          <p:stCondLst>
                                            <p:cond delay="749"/>
                                          </p:stCondLst>
                                        </p:cTn>
                                        <p:tgtEl>
                                          <p:spTgt spid="52"/>
                                        </p:tgtEl>
                                        <p:attrNameLst>
                                          <p:attrName>style.visibility</p:attrName>
                                        </p:attrNameLst>
                                      </p:cBhvr>
                                      <p:to>
                                        <p:strVal val="hidden"/>
                                      </p:to>
                                    </p:set>
                                  </p:childTnLst>
                                </p:cTn>
                              </p:par>
                            </p:childTnLst>
                          </p:cTn>
                        </p:par>
                        <p:par>
                          <p:cTn id="169" fill="hold">
                            <p:stCondLst>
                              <p:cond delay="12000"/>
                            </p:stCondLst>
                            <p:childTnLst>
                              <p:par>
                                <p:cTn id="170" presetClass="exit" nodeType="afterEffect" presetSubtype="32" presetID="23" grpId="38" fill="hold">
                                  <p:stCondLst>
                                    <p:cond delay="0"/>
                                  </p:stCondLst>
                                  <p:iterate type="el" backwards="0">
                                    <p:tmAbs val="0"/>
                                  </p:iterate>
                                  <p:childTnLst>
                                    <p:anim calcmode="lin" valueType="num">
                                      <p:cBhvr>
                                        <p:cTn id="171" dur="750" fill="hold"/>
                                        <p:tgtEl>
                                          <p:spTgt spid="49"/>
                                        </p:tgtEl>
                                        <p:attrNameLst>
                                          <p:attrName>ppt_w</p:attrName>
                                        </p:attrNameLst>
                                      </p:cBhvr>
                                      <p:tavLst>
                                        <p:tav tm="0">
                                          <p:val>
                                            <p:strVal val="ppt_w"/>
                                          </p:val>
                                        </p:tav>
                                        <p:tav tm="100000">
                                          <p:val>
                                            <p:fltVal val="0"/>
                                          </p:val>
                                        </p:tav>
                                      </p:tavLst>
                                    </p:anim>
                                    <p:anim calcmode="lin" valueType="num">
                                      <p:cBhvr>
                                        <p:cTn id="172" dur="750" fill="hold"/>
                                        <p:tgtEl>
                                          <p:spTgt spid="49"/>
                                        </p:tgtEl>
                                        <p:attrNameLst>
                                          <p:attrName>ppt_h</p:attrName>
                                        </p:attrNameLst>
                                      </p:cBhvr>
                                      <p:tavLst>
                                        <p:tav tm="0">
                                          <p:val>
                                            <p:strVal val="ppt_h"/>
                                          </p:val>
                                        </p:tav>
                                        <p:tav tm="100000">
                                          <p:val>
                                            <p:fltVal val="0"/>
                                          </p:val>
                                        </p:tav>
                                      </p:tavLst>
                                    </p:anim>
                                    <p:set>
                                      <p:cBhvr>
                                        <p:cTn id="173" fill="hold">
                                          <p:stCondLst>
                                            <p:cond delay="749"/>
                                          </p:stCondLst>
                                        </p:cTn>
                                        <p:tgtEl>
                                          <p:spTgt spid="49"/>
                                        </p:tgtEl>
                                        <p:attrNameLst>
                                          <p:attrName>style.visibility</p:attrName>
                                        </p:attrNameLst>
                                      </p:cBhvr>
                                      <p:to>
                                        <p:strVal val="hidden"/>
                                      </p:to>
                                    </p:set>
                                  </p:childTnLst>
                                </p:cTn>
                              </p:par>
                            </p:childTnLst>
                          </p:cTn>
                        </p:par>
                        <p:par>
                          <p:cTn id="174" fill="hold">
                            <p:stCondLst>
                              <p:cond delay="12750"/>
                            </p:stCondLst>
                            <p:childTnLst>
                              <p:par>
                                <p:cTn id="175" presetClass="exit" nodeType="afterEffect" presetSubtype="32" presetID="23" grpId="39" fill="hold">
                                  <p:stCondLst>
                                    <p:cond delay="0"/>
                                  </p:stCondLst>
                                  <p:iterate type="el" backwards="0">
                                    <p:tmAbs val="0"/>
                                  </p:iterate>
                                  <p:childTnLst>
                                    <p:anim calcmode="lin" valueType="num">
                                      <p:cBhvr>
                                        <p:cTn id="176" dur="750" fill="hold"/>
                                        <p:tgtEl>
                                          <p:spTgt spid="51"/>
                                        </p:tgtEl>
                                        <p:attrNameLst>
                                          <p:attrName>ppt_w</p:attrName>
                                        </p:attrNameLst>
                                      </p:cBhvr>
                                      <p:tavLst>
                                        <p:tav tm="0">
                                          <p:val>
                                            <p:strVal val="ppt_w"/>
                                          </p:val>
                                        </p:tav>
                                        <p:tav tm="100000">
                                          <p:val>
                                            <p:fltVal val="0"/>
                                          </p:val>
                                        </p:tav>
                                      </p:tavLst>
                                    </p:anim>
                                    <p:anim calcmode="lin" valueType="num">
                                      <p:cBhvr>
                                        <p:cTn id="177" dur="750" fill="hold"/>
                                        <p:tgtEl>
                                          <p:spTgt spid="51"/>
                                        </p:tgtEl>
                                        <p:attrNameLst>
                                          <p:attrName>ppt_h</p:attrName>
                                        </p:attrNameLst>
                                      </p:cBhvr>
                                      <p:tavLst>
                                        <p:tav tm="0">
                                          <p:val>
                                            <p:strVal val="ppt_h"/>
                                          </p:val>
                                        </p:tav>
                                        <p:tav tm="100000">
                                          <p:val>
                                            <p:fltVal val="0"/>
                                          </p:val>
                                        </p:tav>
                                      </p:tavLst>
                                    </p:anim>
                                    <p:set>
                                      <p:cBhvr>
                                        <p:cTn id="178" fill="hold">
                                          <p:stCondLst>
                                            <p:cond delay="749"/>
                                          </p:stCondLst>
                                        </p:cTn>
                                        <p:tgtEl>
                                          <p:spTgt spid="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999" vol="50000">
                <p:cTn id="179" repeatCount="indefinite" fill="hold" display="0">
                  <p:stCondLst>
                    <p:cond delay="indefinite"/>
                  </p:stCondLst>
                </p:cTn>
                <p:tgtEl>
                  <p:spTgt spid="34"/>
                </p:tgtEl>
              </p:cMediaNode>
            </p:audio>
          </p:childTnLst>
        </p:cTn>
      </p:par>
    </p:tnLst>
    <p:bldLst>
      <p:bldP build="whole" bldLvl="1" animBg="1" rev="0" advAuto="0" spid="37" grpId="24"/>
      <p:bldP build="whole" bldLvl="1" animBg="1" rev="0" advAuto="0" spid="49" grpId="38"/>
      <p:bldP build="whole" bldLvl="1" animBg="1" rev="0" advAuto="0" spid="36" grpId="7"/>
      <p:bldP build="whole" bldLvl="1" animBg="1" rev="0" advAuto="0" spid="43" grpId="13"/>
      <p:bldP build="whole" bldLvl="1" animBg="1" rev="0" advAuto="0" spid="46" grpId="27"/>
      <p:bldP build="whole" bldLvl="1" animBg="1" rev="0" advAuto="0" spid="52" grpId="20"/>
      <p:bldP build="whole" bldLvl="1" animBg="1" rev="0" advAuto="0" spid="54" grpId="2"/>
      <p:bldP build="whole" bldLvl="1" animBg="1" rev="0" advAuto="0" spid="42" grpId="30"/>
      <p:bldP build="whole" bldLvl="1" animBg="1" rev="0" advAuto="0" spid="39" grpId="6"/>
      <p:bldP build="whole" bldLvl="1" animBg="1" rev="0" advAuto="0" spid="51" grpId="39"/>
      <p:bldP build="whole" bldLvl="1" animBg="1" rev="0" advAuto="0" spid="47" grpId="17"/>
      <p:bldP build="whole" bldLvl="1" animBg="1" rev="0" advAuto="0" spid="40" grpId="14"/>
      <p:bldP build="whole" bldLvl="1" animBg="1" rev="0" advAuto="0" spid="55" grpId="3"/>
      <p:bldP build="whole" bldLvl="1" animBg="1" rev="0" advAuto="0" spid="36" grpId="26"/>
      <p:bldP build="whole" bldLvl="1" animBg="1" rev="0" advAuto="0" spid="43" grpId="31"/>
      <p:bldP build="whole" bldLvl="1" animBg="1" rev="0" advAuto="0" spid="48" grpId="18"/>
      <p:bldP build="whole" bldLvl="1" animBg="1" rev="0" advAuto="0" spid="41" grpId="10"/>
      <p:bldP build="whole" bldLvl="1" animBg="1" rev="0" advAuto="0" spid="52" grpId="37"/>
      <p:bldP build="whole" bldLvl="1" animBg="1" rev="0" advAuto="0" spid="38" grpId="11"/>
      <p:bldP build="whole" bldLvl="1" animBg="1" rev="0" advAuto="0" spid="45" grpId="4"/>
      <p:bldP build="whole" bldLvl="1" animBg="1" rev="0" advAuto="0" spid="39" grpId="25"/>
      <p:bldP build="whole" bldLvl="1" animBg="1" rev="0" advAuto="0" spid="47" grpId="34"/>
      <p:bldP build="whole" bldLvl="1" animBg="1" rev="0" advAuto="0" spid="50" grpId="19"/>
      <p:bldP build="whole" bldLvl="1" animBg="1" rev="0" advAuto="0" spid="40" grpId="32"/>
      <p:bldP build="whole" bldLvl="1" animBg="1" rev="0" advAuto="0" spid="48" grpId="35"/>
      <p:bldP build="whole" bldLvl="1" animBg="1" rev="0" advAuto="0" spid="41" grpId="23"/>
      <p:bldP build="whole" bldLvl="1" animBg="1" rev="0" advAuto="0" spid="44" grpId="9"/>
      <p:bldP build="whole" bldLvl="1" animBg="1" rev="0" advAuto="0" spid="38" grpId="29"/>
      <p:bldP build="whole" bldLvl="1" animBg="1" rev="0" advAuto="0" spid="53" grpId="21"/>
      <p:bldP build="whole" bldLvl="1" animBg="1" rev="0" advAuto="0" spid="45" grpId="22"/>
      <p:bldP build="whole" bldLvl="1" animBg="1" rev="0" advAuto="0" spid="49" grpId="16"/>
      <p:bldP build="whole" bldLvl="1" animBg="1" rev="0" advAuto="0" spid="50" grpId="36"/>
      <p:bldP build="whole" bldLvl="1" animBg="1" rev="0" advAuto="0" spid="37" grpId="5"/>
      <p:bldP build="whole" bldLvl="1" animBg="1" rev="0" advAuto="0" spid="51" grpId="15"/>
      <p:bldP build="whole" bldLvl="1" animBg="1" rev="0" advAuto="0" spid="46" grpId="8"/>
      <p:bldP build="whole" bldLvl="1" animBg="1" rev="0" advAuto="0" spid="53" grpId="33"/>
      <p:bldP build="whole" bldLvl="1" animBg="1" rev="0" advAuto="0" spid="42" grpId="12"/>
      <p:bldP build="whole" bldLvl="1" animBg="1" rev="0" advAuto="0" spid="44" grpId="28"/>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圆角矩形"/>
          <p:cNvSpPr/>
          <p:nvPr/>
        </p:nvSpPr>
        <p:spPr>
          <a:xfrm>
            <a:off x="6203038" y="3389558"/>
            <a:ext cx="16548349" cy="330125"/>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2" name="圆角矩形"/>
          <p:cNvSpPr/>
          <p:nvPr/>
        </p:nvSpPr>
        <p:spPr>
          <a:xfrm>
            <a:off x="6203038" y="4794889"/>
            <a:ext cx="16548349" cy="330125"/>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3" name="圆角矩形"/>
          <p:cNvSpPr/>
          <p:nvPr/>
        </p:nvSpPr>
        <p:spPr>
          <a:xfrm>
            <a:off x="6203038" y="6200221"/>
            <a:ext cx="16548349" cy="330124"/>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4" name="圆角矩形"/>
          <p:cNvSpPr/>
          <p:nvPr/>
        </p:nvSpPr>
        <p:spPr>
          <a:xfrm>
            <a:off x="6203038" y="7605552"/>
            <a:ext cx="16548349" cy="330124"/>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5" name="圆角矩形"/>
          <p:cNvSpPr/>
          <p:nvPr/>
        </p:nvSpPr>
        <p:spPr>
          <a:xfrm>
            <a:off x="6203038" y="9010883"/>
            <a:ext cx="16548349" cy="330125"/>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6" name="圆角矩形"/>
          <p:cNvSpPr/>
          <p:nvPr/>
        </p:nvSpPr>
        <p:spPr>
          <a:xfrm>
            <a:off x="6203038" y="10416214"/>
            <a:ext cx="16548349" cy="330125"/>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7" name="圆角矩形"/>
          <p:cNvSpPr/>
          <p:nvPr/>
        </p:nvSpPr>
        <p:spPr>
          <a:xfrm>
            <a:off x="6203038" y="11821545"/>
            <a:ext cx="16548349" cy="330125"/>
          </a:xfrm>
          <a:prstGeom prst="roundRect">
            <a:avLst>
              <a:gd name="adj" fmla="val 50000"/>
            </a:avLst>
          </a:prstGeom>
          <a:solidFill>
            <a:srgbClr val="FFFFFF">
              <a:alpha val="20000"/>
            </a:srgbClr>
          </a:solidFill>
          <a:ln w="12700">
            <a:miter lim="400000"/>
          </a:ln>
        </p:spPr>
        <p:txBody>
          <a:bodyPr lIns="71437" tIns="71437" rIns="71437" bIns="71437" anchor="ctr"/>
          <a:lstStyle/>
          <a:p>
            <a:pPr>
              <a:defRPr sz="3600"/>
            </a:pPr>
          </a:p>
        </p:txBody>
      </p:sp>
      <p:sp>
        <p:nvSpPr>
          <p:cNvPr id="138" name="Week Activity"/>
          <p:cNvSpPr txBox="1"/>
          <p:nvPr>
            <p:ph type="ctrTitle"/>
          </p:nvPr>
        </p:nvSpPr>
        <p:spPr>
          <a:prstGeom prst="rect">
            <a:avLst/>
          </a:prstGeom>
        </p:spPr>
        <p:txBody>
          <a:bodyPr/>
          <a:lstStyle>
            <a:lvl1pPr defTabSz="566674">
              <a:defRPr sz="10864"/>
            </a:lvl1pPr>
          </a:lstStyle>
          <a:p>
            <a:pPr/>
            <a:r>
              <a:t>Week Activity</a:t>
            </a:r>
          </a:p>
        </p:txBody>
      </p:sp>
      <p:sp>
        <p:nvSpPr>
          <p:cNvPr id="139" name="Sunday…"/>
          <p:cNvSpPr txBox="1"/>
          <p:nvPr/>
        </p:nvSpPr>
        <p:spPr>
          <a:xfrm>
            <a:off x="791153" y="2933345"/>
            <a:ext cx="4561079" cy="954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150000"/>
              </a:lnSpc>
              <a:defRPr sz="6200"/>
            </a:pPr>
            <a:r>
              <a:t>Sunday</a:t>
            </a:r>
          </a:p>
          <a:p>
            <a:pPr algn="l">
              <a:lnSpc>
                <a:spcPct val="150000"/>
              </a:lnSpc>
              <a:defRPr sz="6200"/>
            </a:pPr>
            <a:r>
              <a:t>Monday</a:t>
            </a:r>
          </a:p>
          <a:p>
            <a:pPr algn="l">
              <a:lnSpc>
                <a:spcPct val="150000"/>
              </a:lnSpc>
              <a:defRPr sz="6200"/>
            </a:pPr>
            <a:r>
              <a:t>Tuesday</a:t>
            </a:r>
          </a:p>
          <a:p>
            <a:pPr algn="l">
              <a:lnSpc>
                <a:spcPct val="150000"/>
              </a:lnSpc>
              <a:defRPr sz="6200"/>
            </a:pPr>
            <a:r>
              <a:t>Wednesday</a:t>
            </a:r>
          </a:p>
          <a:p>
            <a:pPr algn="l">
              <a:lnSpc>
                <a:spcPct val="150000"/>
              </a:lnSpc>
              <a:defRPr sz="6200"/>
            </a:pPr>
            <a:r>
              <a:t>Thursday</a:t>
            </a:r>
          </a:p>
          <a:p>
            <a:pPr algn="l">
              <a:lnSpc>
                <a:spcPct val="150000"/>
              </a:lnSpc>
              <a:defRPr sz="6200"/>
            </a:pPr>
            <a:r>
              <a:t>Friday</a:t>
            </a:r>
          </a:p>
          <a:p>
            <a:pPr algn="l">
              <a:lnSpc>
                <a:spcPct val="150000"/>
              </a:lnSpc>
              <a:defRPr sz="6200"/>
            </a:pPr>
            <a:r>
              <a:t>Saturday</a:t>
            </a:r>
          </a:p>
        </p:txBody>
      </p:sp>
      <p:sp>
        <p:nvSpPr>
          <p:cNvPr id="140" name="圆角矩形"/>
          <p:cNvSpPr/>
          <p:nvPr/>
        </p:nvSpPr>
        <p:spPr>
          <a:xfrm>
            <a:off x="6203038" y="3390692"/>
            <a:ext cx="16548349" cy="33012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41" name="圆角矩形"/>
          <p:cNvSpPr/>
          <p:nvPr/>
        </p:nvSpPr>
        <p:spPr>
          <a:xfrm>
            <a:off x="6203038" y="4794889"/>
            <a:ext cx="10277837" cy="330125"/>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42" name="圆角矩形"/>
          <p:cNvSpPr/>
          <p:nvPr/>
        </p:nvSpPr>
        <p:spPr>
          <a:xfrm>
            <a:off x="6203038" y="6200221"/>
            <a:ext cx="14572250" cy="330124"/>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43" name="圆角矩形"/>
          <p:cNvSpPr/>
          <p:nvPr/>
        </p:nvSpPr>
        <p:spPr>
          <a:xfrm>
            <a:off x="6203038" y="7605552"/>
            <a:ext cx="5349907" cy="330124"/>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44" name="圆角矩形"/>
          <p:cNvSpPr/>
          <p:nvPr/>
        </p:nvSpPr>
        <p:spPr>
          <a:xfrm>
            <a:off x="6203038" y="9010883"/>
            <a:ext cx="14050641" cy="330125"/>
          </a:xfrm>
          <a:prstGeom prst="roundRect">
            <a:avLst>
              <a:gd name="adj" fmla="val 5000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45" name="圆角矩形"/>
          <p:cNvSpPr/>
          <p:nvPr/>
        </p:nvSpPr>
        <p:spPr>
          <a:xfrm>
            <a:off x="6203038" y="10416214"/>
            <a:ext cx="10421817" cy="330125"/>
          </a:xfrm>
          <a:prstGeom prst="roundRect">
            <a:avLst>
              <a:gd name="adj" fmla="val 5000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46" name="圆角矩形"/>
          <p:cNvSpPr/>
          <p:nvPr/>
        </p:nvSpPr>
        <p:spPr>
          <a:xfrm>
            <a:off x="6203038" y="11821545"/>
            <a:ext cx="15077853" cy="33012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8"/>
                                        </p:tgtEl>
                                        <p:attrNameLst>
                                          <p:attrName>style.visibility</p:attrName>
                                        </p:attrNameLst>
                                      </p:cBhvr>
                                      <p:to>
                                        <p:strVal val="visible"/>
                                      </p:to>
                                    </p:set>
                                    <p:animEffect filter="dissolve" transition="in">
                                      <p:cBhvr>
                                        <p:cTn id="7" dur="1000"/>
                                        <p:tgtEl>
                                          <p:spTgt spid="13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9"/>
                                        </p:tgtEl>
                                        <p:attrNameLst>
                                          <p:attrName>style.visibility</p:attrName>
                                        </p:attrNameLst>
                                      </p:cBhvr>
                                      <p:to>
                                        <p:strVal val="visible"/>
                                      </p:to>
                                    </p:set>
                                    <p:animEffect filter="dissolve" transition="in">
                                      <p:cBhvr>
                                        <p:cTn id="11" dur="1000"/>
                                        <p:tgtEl>
                                          <p:spTgt spid="139"/>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40"/>
                                        </p:tgtEl>
                                        <p:attrNameLst>
                                          <p:attrName>style.visibility</p:attrName>
                                        </p:attrNameLst>
                                      </p:cBhvr>
                                      <p:to>
                                        <p:strVal val="visible"/>
                                      </p:to>
                                    </p:set>
                                    <p:animEffect filter="wipe(left)" transition="in">
                                      <p:cBhvr>
                                        <p:cTn id="15" dur="1000"/>
                                        <p:tgtEl>
                                          <p:spTgt spid="140"/>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131"/>
                                        </p:tgtEl>
                                        <p:attrNameLst>
                                          <p:attrName>style.visibility</p:attrName>
                                        </p:attrNameLst>
                                      </p:cBhvr>
                                      <p:to>
                                        <p:strVal val="visible"/>
                                      </p:to>
                                    </p:set>
                                    <p:animEffect filter="wipe(left)" transition="in">
                                      <p:cBhvr>
                                        <p:cTn id="19" dur="1000"/>
                                        <p:tgtEl>
                                          <p:spTgt spid="131"/>
                                        </p:tgtEl>
                                      </p:cBhvr>
                                    </p:animEffect>
                                  </p:childTnLst>
                                </p:cTn>
                              </p:par>
                            </p:childTnLst>
                          </p:cTn>
                        </p:par>
                        <p:par>
                          <p:cTn id="20" fill="hold">
                            <p:stCondLst>
                              <p:cond delay="4000"/>
                            </p:stCondLst>
                            <p:childTnLst>
                              <p:par>
                                <p:cTn id="21" presetClass="entr" nodeType="afterEffect" presetSubtype="8" presetID="22" grpId="5" fill="hold">
                                  <p:stCondLst>
                                    <p:cond delay="0"/>
                                  </p:stCondLst>
                                  <p:iterate type="el" backwards="0">
                                    <p:tmAbs val="0"/>
                                  </p:iterate>
                                  <p:childTnLst>
                                    <p:set>
                                      <p:cBhvr>
                                        <p:cTn id="22" fill="hold"/>
                                        <p:tgtEl>
                                          <p:spTgt spid="141"/>
                                        </p:tgtEl>
                                        <p:attrNameLst>
                                          <p:attrName>style.visibility</p:attrName>
                                        </p:attrNameLst>
                                      </p:cBhvr>
                                      <p:to>
                                        <p:strVal val="visible"/>
                                      </p:to>
                                    </p:set>
                                    <p:animEffect filter="wipe(left)" transition="in">
                                      <p:cBhvr>
                                        <p:cTn id="23" dur="1000"/>
                                        <p:tgtEl>
                                          <p:spTgt spid="141"/>
                                        </p:tgtEl>
                                      </p:cBhvr>
                                    </p:animEffect>
                                  </p:childTnLst>
                                </p:cTn>
                              </p:par>
                            </p:childTnLst>
                          </p:cTn>
                        </p:par>
                        <p:par>
                          <p:cTn id="24" fill="hold">
                            <p:stCondLst>
                              <p:cond delay="5000"/>
                            </p:stCondLst>
                            <p:childTnLst>
                              <p:par>
                                <p:cTn id="25" presetClass="entr" nodeType="afterEffect" presetSubtype="8" presetID="22" grpId="6" fill="hold">
                                  <p:stCondLst>
                                    <p:cond delay="0"/>
                                  </p:stCondLst>
                                  <p:iterate type="el" backwards="0">
                                    <p:tmAbs val="0"/>
                                  </p:iterate>
                                  <p:childTnLst>
                                    <p:set>
                                      <p:cBhvr>
                                        <p:cTn id="26" fill="hold"/>
                                        <p:tgtEl>
                                          <p:spTgt spid="132"/>
                                        </p:tgtEl>
                                        <p:attrNameLst>
                                          <p:attrName>style.visibility</p:attrName>
                                        </p:attrNameLst>
                                      </p:cBhvr>
                                      <p:to>
                                        <p:strVal val="visible"/>
                                      </p:to>
                                    </p:set>
                                    <p:animEffect filter="wipe(left)" transition="in">
                                      <p:cBhvr>
                                        <p:cTn id="27" dur="1000"/>
                                        <p:tgtEl>
                                          <p:spTgt spid="132"/>
                                        </p:tgtEl>
                                      </p:cBhvr>
                                    </p:animEffect>
                                  </p:childTnLst>
                                </p:cTn>
                              </p:par>
                            </p:childTnLst>
                          </p:cTn>
                        </p:par>
                        <p:par>
                          <p:cTn id="28" fill="hold">
                            <p:stCondLst>
                              <p:cond delay="6000"/>
                            </p:stCondLst>
                            <p:childTnLst>
                              <p:par>
                                <p:cTn id="29" presetClass="entr" nodeType="afterEffect" presetSubtype="8" presetID="22" grpId="7" fill="hold">
                                  <p:stCondLst>
                                    <p:cond delay="0"/>
                                  </p:stCondLst>
                                  <p:iterate type="el" backwards="0">
                                    <p:tmAbs val="0"/>
                                  </p:iterate>
                                  <p:childTnLst>
                                    <p:set>
                                      <p:cBhvr>
                                        <p:cTn id="30" fill="hold"/>
                                        <p:tgtEl>
                                          <p:spTgt spid="142"/>
                                        </p:tgtEl>
                                        <p:attrNameLst>
                                          <p:attrName>style.visibility</p:attrName>
                                        </p:attrNameLst>
                                      </p:cBhvr>
                                      <p:to>
                                        <p:strVal val="visible"/>
                                      </p:to>
                                    </p:set>
                                    <p:animEffect filter="wipe(left)" transition="in">
                                      <p:cBhvr>
                                        <p:cTn id="31" dur="1000"/>
                                        <p:tgtEl>
                                          <p:spTgt spid="142"/>
                                        </p:tgtEl>
                                      </p:cBhvr>
                                    </p:animEffect>
                                  </p:childTnLst>
                                </p:cTn>
                              </p:par>
                            </p:childTnLst>
                          </p:cTn>
                        </p:par>
                        <p:par>
                          <p:cTn id="32" fill="hold">
                            <p:stCondLst>
                              <p:cond delay="7000"/>
                            </p:stCondLst>
                            <p:childTnLst>
                              <p:par>
                                <p:cTn id="33" presetClass="entr" nodeType="afterEffect" presetSubtype="8" presetID="22" grpId="8" fill="hold">
                                  <p:stCondLst>
                                    <p:cond delay="0"/>
                                  </p:stCondLst>
                                  <p:iterate type="el" backwards="0">
                                    <p:tmAbs val="0"/>
                                  </p:iterate>
                                  <p:childTnLst>
                                    <p:set>
                                      <p:cBhvr>
                                        <p:cTn id="34" fill="hold"/>
                                        <p:tgtEl>
                                          <p:spTgt spid="133"/>
                                        </p:tgtEl>
                                        <p:attrNameLst>
                                          <p:attrName>style.visibility</p:attrName>
                                        </p:attrNameLst>
                                      </p:cBhvr>
                                      <p:to>
                                        <p:strVal val="visible"/>
                                      </p:to>
                                    </p:set>
                                    <p:animEffect filter="wipe(left)" transition="in">
                                      <p:cBhvr>
                                        <p:cTn id="35" dur="1000"/>
                                        <p:tgtEl>
                                          <p:spTgt spid="133"/>
                                        </p:tgtEl>
                                      </p:cBhvr>
                                    </p:animEffect>
                                  </p:childTnLst>
                                </p:cTn>
                              </p:par>
                            </p:childTnLst>
                          </p:cTn>
                        </p:par>
                        <p:par>
                          <p:cTn id="36" fill="hold">
                            <p:stCondLst>
                              <p:cond delay="8000"/>
                            </p:stCondLst>
                            <p:childTnLst>
                              <p:par>
                                <p:cTn id="37" presetClass="entr" nodeType="afterEffect" presetSubtype="8" presetID="22" grpId="9" fill="hold">
                                  <p:stCondLst>
                                    <p:cond delay="0"/>
                                  </p:stCondLst>
                                  <p:iterate type="el" backwards="0">
                                    <p:tmAbs val="0"/>
                                  </p:iterate>
                                  <p:childTnLst>
                                    <p:set>
                                      <p:cBhvr>
                                        <p:cTn id="38" fill="hold"/>
                                        <p:tgtEl>
                                          <p:spTgt spid="143"/>
                                        </p:tgtEl>
                                        <p:attrNameLst>
                                          <p:attrName>style.visibility</p:attrName>
                                        </p:attrNameLst>
                                      </p:cBhvr>
                                      <p:to>
                                        <p:strVal val="visible"/>
                                      </p:to>
                                    </p:set>
                                    <p:animEffect filter="wipe(left)" transition="in">
                                      <p:cBhvr>
                                        <p:cTn id="39" dur="1000"/>
                                        <p:tgtEl>
                                          <p:spTgt spid="143"/>
                                        </p:tgtEl>
                                      </p:cBhvr>
                                    </p:animEffect>
                                  </p:childTnLst>
                                </p:cTn>
                              </p:par>
                            </p:childTnLst>
                          </p:cTn>
                        </p:par>
                        <p:par>
                          <p:cTn id="40" fill="hold">
                            <p:stCondLst>
                              <p:cond delay="9000"/>
                            </p:stCondLst>
                            <p:childTnLst>
                              <p:par>
                                <p:cTn id="41" presetClass="entr" nodeType="afterEffect" presetSubtype="8" presetID="22" grpId="10" fill="hold">
                                  <p:stCondLst>
                                    <p:cond delay="0"/>
                                  </p:stCondLst>
                                  <p:iterate type="el" backwards="0">
                                    <p:tmAbs val="0"/>
                                  </p:iterate>
                                  <p:childTnLst>
                                    <p:set>
                                      <p:cBhvr>
                                        <p:cTn id="42" fill="hold"/>
                                        <p:tgtEl>
                                          <p:spTgt spid="134"/>
                                        </p:tgtEl>
                                        <p:attrNameLst>
                                          <p:attrName>style.visibility</p:attrName>
                                        </p:attrNameLst>
                                      </p:cBhvr>
                                      <p:to>
                                        <p:strVal val="visible"/>
                                      </p:to>
                                    </p:set>
                                    <p:animEffect filter="wipe(left)" transition="in">
                                      <p:cBhvr>
                                        <p:cTn id="43" dur="1000"/>
                                        <p:tgtEl>
                                          <p:spTgt spid="134"/>
                                        </p:tgtEl>
                                      </p:cBhvr>
                                    </p:animEffect>
                                  </p:childTnLst>
                                </p:cTn>
                              </p:par>
                            </p:childTnLst>
                          </p:cTn>
                        </p:par>
                        <p:par>
                          <p:cTn id="44" fill="hold">
                            <p:stCondLst>
                              <p:cond delay="10000"/>
                            </p:stCondLst>
                            <p:childTnLst>
                              <p:par>
                                <p:cTn id="45" presetClass="entr" nodeType="afterEffect" presetSubtype="8" presetID="22" grpId="11" fill="hold">
                                  <p:stCondLst>
                                    <p:cond delay="0"/>
                                  </p:stCondLst>
                                  <p:iterate type="el" backwards="0">
                                    <p:tmAbs val="0"/>
                                  </p:iterate>
                                  <p:childTnLst>
                                    <p:set>
                                      <p:cBhvr>
                                        <p:cTn id="46" fill="hold"/>
                                        <p:tgtEl>
                                          <p:spTgt spid="144"/>
                                        </p:tgtEl>
                                        <p:attrNameLst>
                                          <p:attrName>style.visibility</p:attrName>
                                        </p:attrNameLst>
                                      </p:cBhvr>
                                      <p:to>
                                        <p:strVal val="visible"/>
                                      </p:to>
                                    </p:set>
                                    <p:animEffect filter="wipe(left)" transition="in">
                                      <p:cBhvr>
                                        <p:cTn id="47" dur="1000"/>
                                        <p:tgtEl>
                                          <p:spTgt spid="144"/>
                                        </p:tgtEl>
                                      </p:cBhvr>
                                    </p:animEffect>
                                  </p:childTnLst>
                                </p:cTn>
                              </p:par>
                            </p:childTnLst>
                          </p:cTn>
                        </p:par>
                        <p:par>
                          <p:cTn id="48" fill="hold">
                            <p:stCondLst>
                              <p:cond delay="11000"/>
                            </p:stCondLst>
                            <p:childTnLst>
                              <p:par>
                                <p:cTn id="49" presetClass="entr" nodeType="afterEffect" presetSubtype="8" presetID="22" grpId="12" fill="hold">
                                  <p:stCondLst>
                                    <p:cond delay="0"/>
                                  </p:stCondLst>
                                  <p:iterate type="el" backwards="0">
                                    <p:tmAbs val="0"/>
                                  </p:iterate>
                                  <p:childTnLst>
                                    <p:set>
                                      <p:cBhvr>
                                        <p:cTn id="50" fill="hold"/>
                                        <p:tgtEl>
                                          <p:spTgt spid="135"/>
                                        </p:tgtEl>
                                        <p:attrNameLst>
                                          <p:attrName>style.visibility</p:attrName>
                                        </p:attrNameLst>
                                      </p:cBhvr>
                                      <p:to>
                                        <p:strVal val="visible"/>
                                      </p:to>
                                    </p:set>
                                    <p:animEffect filter="wipe(left)" transition="in">
                                      <p:cBhvr>
                                        <p:cTn id="51" dur="1000"/>
                                        <p:tgtEl>
                                          <p:spTgt spid="135"/>
                                        </p:tgtEl>
                                      </p:cBhvr>
                                    </p:animEffect>
                                  </p:childTnLst>
                                </p:cTn>
                              </p:par>
                            </p:childTnLst>
                          </p:cTn>
                        </p:par>
                        <p:par>
                          <p:cTn id="52" fill="hold">
                            <p:stCondLst>
                              <p:cond delay="12000"/>
                            </p:stCondLst>
                            <p:childTnLst>
                              <p:par>
                                <p:cTn id="53" presetClass="entr" nodeType="afterEffect" presetSubtype="8" presetID="22" grpId="13" fill="hold">
                                  <p:stCondLst>
                                    <p:cond delay="0"/>
                                  </p:stCondLst>
                                  <p:iterate type="el" backwards="0">
                                    <p:tmAbs val="0"/>
                                  </p:iterate>
                                  <p:childTnLst>
                                    <p:set>
                                      <p:cBhvr>
                                        <p:cTn id="54" fill="hold"/>
                                        <p:tgtEl>
                                          <p:spTgt spid="145"/>
                                        </p:tgtEl>
                                        <p:attrNameLst>
                                          <p:attrName>style.visibility</p:attrName>
                                        </p:attrNameLst>
                                      </p:cBhvr>
                                      <p:to>
                                        <p:strVal val="visible"/>
                                      </p:to>
                                    </p:set>
                                    <p:animEffect filter="wipe(left)" transition="in">
                                      <p:cBhvr>
                                        <p:cTn id="55" dur="1000"/>
                                        <p:tgtEl>
                                          <p:spTgt spid="145"/>
                                        </p:tgtEl>
                                      </p:cBhvr>
                                    </p:animEffect>
                                  </p:childTnLst>
                                </p:cTn>
                              </p:par>
                            </p:childTnLst>
                          </p:cTn>
                        </p:par>
                        <p:par>
                          <p:cTn id="56" fill="hold">
                            <p:stCondLst>
                              <p:cond delay="13000"/>
                            </p:stCondLst>
                            <p:childTnLst>
                              <p:par>
                                <p:cTn id="57" presetClass="entr" nodeType="afterEffect" presetSubtype="8" presetID="22" grpId="14" fill="hold">
                                  <p:stCondLst>
                                    <p:cond delay="0"/>
                                  </p:stCondLst>
                                  <p:iterate type="el" backwards="0">
                                    <p:tmAbs val="0"/>
                                  </p:iterate>
                                  <p:childTnLst>
                                    <p:set>
                                      <p:cBhvr>
                                        <p:cTn id="58" fill="hold"/>
                                        <p:tgtEl>
                                          <p:spTgt spid="136"/>
                                        </p:tgtEl>
                                        <p:attrNameLst>
                                          <p:attrName>style.visibility</p:attrName>
                                        </p:attrNameLst>
                                      </p:cBhvr>
                                      <p:to>
                                        <p:strVal val="visible"/>
                                      </p:to>
                                    </p:set>
                                    <p:animEffect filter="wipe(left)" transition="in">
                                      <p:cBhvr>
                                        <p:cTn id="59" dur="1000"/>
                                        <p:tgtEl>
                                          <p:spTgt spid="136"/>
                                        </p:tgtEl>
                                      </p:cBhvr>
                                    </p:animEffect>
                                  </p:childTnLst>
                                </p:cTn>
                              </p:par>
                            </p:childTnLst>
                          </p:cTn>
                        </p:par>
                        <p:par>
                          <p:cTn id="60" fill="hold">
                            <p:stCondLst>
                              <p:cond delay="14000"/>
                            </p:stCondLst>
                            <p:childTnLst>
                              <p:par>
                                <p:cTn id="61" presetClass="entr" nodeType="afterEffect" presetSubtype="8" presetID="22" grpId="15" fill="hold">
                                  <p:stCondLst>
                                    <p:cond delay="0"/>
                                  </p:stCondLst>
                                  <p:iterate type="el" backwards="0">
                                    <p:tmAbs val="0"/>
                                  </p:iterate>
                                  <p:childTnLst>
                                    <p:set>
                                      <p:cBhvr>
                                        <p:cTn id="62" fill="hold"/>
                                        <p:tgtEl>
                                          <p:spTgt spid="146"/>
                                        </p:tgtEl>
                                        <p:attrNameLst>
                                          <p:attrName>style.visibility</p:attrName>
                                        </p:attrNameLst>
                                      </p:cBhvr>
                                      <p:to>
                                        <p:strVal val="visible"/>
                                      </p:to>
                                    </p:set>
                                    <p:animEffect filter="wipe(left)" transition="in">
                                      <p:cBhvr>
                                        <p:cTn id="63" dur="1000"/>
                                        <p:tgtEl>
                                          <p:spTgt spid="146"/>
                                        </p:tgtEl>
                                      </p:cBhvr>
                                    </p:animEffect>
                                  </p:childTnLst>
                                </p:cTn>
                              </p:par>
                            </p:childTnLst>
                          </p:cTn>
                        </p:par>
                        <p:par>
                          <p:cTn id="64" fill="hold">
                            <p:stCondLst>
                              <p:cond delay="15000"/>
                            </p:stCondLst>
                            <p:childTnLst>
                              <p:par>
                                <p:cTn id="65" presetClass="entr" nodeType="afterEffect" presetSubtype="8" presetID="22" grpId="16" fill="hold">
                                  <p:stCondLst>
                                    <p:cond delay="0"/>
                                  </p:stCondLst>
                                  <p:iterate type="el" backwards="0">
                                    <p:tmAbs val="0"/>
                                  </p:iterate>
                                  <p:childTnLst>
                                    <p:set>
                                      <p:cBhvr>
                                        <p:cTn id="66" fill="hold"/>
                                        <p:tgtEl>
                                          <p:spTgt spid="137"/>
                                        </p:tgtEl>
                                        <p:attrNameLst>
                                          <p:attrName>style.visibility</p:attrName>
                                        </p:attrNameLst>
                                      </p:cBhvr>
                                      <p:to>
                                        <p:strVal val="visible"/>
                                      </p:to>
                                    </p:set>
                                    <p:animEffect filter="wipe(left)" transition="in">
                                      <p:cBhvr>
                                        <p:cTn id="67"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5"/>
      <p:bldP build="whole" bldLvl="1" animBg="1" rev="0" advAuto="0" spid="132" grpId="6"/>
      <p:bldP build="whole" bldLvl="1" animBg="1" rev="0" advAuto="0" spid="138" grpId="1"/>
      <p:bldP build="whole" bldLvl="1" animBg="1" rev="0" advAuto="0" spid="139" grpId="2"/>
      <p:bldP build="whole" bldLvl="1" animBg="1" rev="0" advAuto="0" spid="136" grpId="14"/>
      <p:bldP build="whole" bldLvl="1" animBg="1" rev="0" advAuto="0" spid="134" grpId="10"/>
      <p:bldP build="whole" bldLvl="1" animBg="1" rev="0" advAuto="0" spid="142" grpId="7"/>
      <p:bldP build="whole" bldLvl="1" animBg="1" rev="0" advAuto="0" spid="140" grpId="3"/>
      <p:bldP build="whole" bldLvl="1" animBg="1" rev="0" advAuto="0" spid="143" grpId="9"/>
      <p:bldP build="whole" bldLvl="1" animBg="1" rev="0" advAuto="0" spid="145" grpId="13"/>
      <p:bldP build="whole" bldLvl="1" animBg="1" rev="0" advAuto="0" spid="135" grpId="12"/>
      <p:bldP build="whole" bldLvl="1" animBg="1" rev="0" advAuto="0" spid="146" grpId="15"/>
      <p:bldP build="whole" bldLvl="1" animBg="1" rev="0" advAuto="0" spid="131" grpId="4"/>
      <p:bldP build="whole" bldLvl="1" animBg="1" rev="0" advAuto="0" spid="144" grpId="11"/>
      <p:bldP build="whole" bldLvl="1" animBg="1" rev="0" advAuto="0" spid="133" grpId="8"/>
      <p:bldP build="whole" bldLvl="1" animBg="1" rev="0" advAuto="0" spid="137" grpId="16"/>
    </p:bldLst>
  </p:timing>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994" name="Thanks"/>
          <p:cNvSpPr txBox="1"/>
          <p:nvPr/>
        </p:nvSpPr>
        <p:spPr>
          <a:xfrm>
            <a:off x="8157119" y="5872479"/>
            <a:ext cx="8069762" cy="1971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1785" spc="336" sz="11200">
                <a:latin typeface="Helvetica"/>
                <a:ea typeface="Helvetica"/>
                <a:cs typeface="Helvetica"/>
                <a:sym typeface="Helvetica"/>
              </a:defRPr>
            </a:lvl1pPr>
          </a:lstStyle>
          <a:p>
            <a:pPr/>
            <a:r>
              <a:t>Thanks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100"/>
                                  </p:stCondLst>
                                  <p:iterate type="el" backwards="0">
                                    <p:tmAbs val="0"/>
                                  </p:iterate>
                                  <p:childTnLst>
                                    <p:set>
                                      <p:cBhvr>
                                        <p:cTn id="6" fill="hold"/>
                                        <p:tgtEl>
                                          <p:spTgt spid="1994"/>
                                        </p:tgtEl>
                                        <p:attrNameLst>
                                          <p:attrName>style.visibility</p:attrName>
                                        </p:attrNameLst>
                                      </p:cBhvr>
                                      <p:to>
                                        <p:strVal val="visible"/>
                                      </p:to>
                                    </p:set>
                                    <p:anim calcmode="lin" valueType="num">
                                      <p:cBhvr>
                                        <p:cTn id="7" dur="700" fill="hold"/>
                                        <p:tgtEl>
                                          <p:spTgt spid="1994"/>
                                        </p:tgtEl>
                                        <p:attrNameLst>
                                          <p:attrName>ppt_x</p:attrName>
                                        </p:attrNameLst>
                                      </p:cBhvr>
                                      <p:tavLst>
                                        <p:tav tm="0">
                                          <p:val>
                                            <p:strVal val="0-#ppt_w/2"/>
                                          </p:val>
                                        </p:tav>
                                        <p:tav tm="100000">
                                          <p:val>
                                            <p:strVal val="#ppt_x"/>
                                          </p:val>
                                        </p:tav>
                                      </p:tavLst>
                                    </p:anim>
                                    <p:anim calcmode="lin" valueType="num">
                                      <p:cBhvr>
                                        <p:cTn id="8" dur="700" fill="hold"/>
                                        <p:tgtEl>
                                          <p:spTgt spid="1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4"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2 Months Activity"/>
          <p:cNvSpPr txBox="1"/>
          <p:nvPr>
            <p:ph type="ctrTitle"/>
          </p:nvPr>
        </p:nvSpPr>
        <p:spPr>
          <a:prstGeom prst="rect">
            <a:avLst/>
          </a:prstGeom>
        </p:spPr>
        <p:txBody>
          <a:bodyPr/>
          <a:lstStyle>
            <a:lvl1pPr defTabSz="566674">
              <a:defRPr sz="10864"/>
            </a:lvl1pPr>
          </a:lstStyle>
          <a:p>
            <a:pPr/>
            <a:r>
              <a:t>2 Months Activity</a:t>
            </a:r>
          </a:p>
        </p:txBody>
      </p:sp>
      <p:grpSp>
        <p:nvGrpSpPr>
          <p:cNvPr id="151" name="成组"/>
          <p:cNvGrpSpPr/>
          <p:nvPr/>
        </p:nvGrpSpPr>
        <p:grpSpPr>
          <a:xfrm>
            <a:off x="834488" y="5202236"/>
            <a:ext cx="22511824" cy="473572"/>
            <a:chOff x="0" y="0"/>
            <a:chExt cx="22511822" cy="473571"/>
          </a:xfrm>
        </p:grpSpPr>
        <p:sp>
          <p:nvSpPr>
            <p:cNvPr id="149" name="圆角矩形"/>
            <p:cNvSpPr/>
            <p:nvPr/>
          </p:nvSpPr>
          <p:spPr>
            <a:xfrm>
              <a:off x="3988" y="0"/>
              <a:ext cx="22507835" cy="464729"/>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150" name="圆角矩形"/>
            <p:cNvSpPr/>
            <p:nvPr/>
          </p:nvSpPr>
          <p:spPr>
            <a:xfrm>
              <a:off x="0" y="0"/>
              <a:ext cx="9344905" cy="473572"/>
            </a:xfrm>
            <a:prstGeom prst="roundRect">
              <a:avLst>
                <a:gd name="adj" fmla="val 50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grpSp>
      <p:sp>
        <p:nvSpPr>
          <p:cNvPr id="152" name="August"/>
          <p:cNvSpPr txBox="1"/>
          <p:nvPr/>
        </p:nvSpPr>
        <p:spPr>
          <a:xfrm>
            <a:off x="834488" y="2466850"/>
            <a:ext cx="12093647" cy="108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6200">
                <a:latin typeface="Helvetica"/>
                <a:ea typeface="Helvetica"/>
                <a:cs typeface="Helvetica"/>
                <a:sym typeface="Helvetica"/>
              </a:defRPr>
            </a:lvl1pPr>
          </a:lstStyle>
          <a:p>
            <a:pPr/>
            <a:r>
              <a:t>August</a:t>
            </a:r>
          </a:p>
        </p:txBody>
      </p:sp>
      <p:sp>
        <p:nvSpPr>
          <p:cNvPr id="153" name="2143"/>
          <p:cNvSpPr txBox="1"/>
          <p:nvPr/>
        </p:nvSpPr>
        <p:spPr>
          <a:xfrm>
            <a:off x="834488" y="3248357"/>
            <a:ext cx="20488199"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2000">
                <a:latin typeface="Helvetica"/>
                <a:ea typeface="Helvetica"/>
                <a:cs typeface="Helvetica"/>
                <a:sym typeface="Helvetica"/>
              </a:defRPr>
            </a:lvl1pPr>
          </a:lstStyle>
          <a:p>
            <a:pPr/>
            <a:r>
              <a:t>2143</a:t>
            </a:r>
          </a:p>
        </p:txBody>
      </p:sp>
      <p:grpSp>
        <p:nvGrpSpPr>
          <p:cNvPr id="156" name="成组"/>
          <p:cNvGrpSpPr/>
          <p:nvPr/>
        </p:nvGrpSpPr>
        <p:grpSpPr>
          <a:xfrm>
            <a:off x="834488" y="8797893"/>
            <a:ext cx="22511824" cy="473573"/>
            <a:chOff x="0" y="0"/>
            <a:chExt cx="22511822" cy="473571"/>
          </a:xfrm>
        </p:grpSpPr>
        <p:sp>
          <p:nvSpPr>
            <p:cNvPr id="154" name="圆角矩形"/>
            <p:cNvSpPr/>
            <p:nvPr/>
          </p:nvSpPr>
          <p:spPr>
            <a:xfrm>
              <a:off x="3988" y="0"/>
              <a:ext cx="22507835" cy="464729"/>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155" name="圆角矩形"/>
            <p:cNvSpPr/>
            <p:nvPr/>
          </p:nvSpPr>
          <p:spPr>
            <a:xfrm>
              <a:off x="0" y="0"/>
              <a:ext cx="18562605" cy="473572"/>
            </a:xfrm>
            <a:prstGeom prst="roundRect">
              <a:avLst>
                <a:gd name="adj" fmla="val 50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grpSp>
      <p:sp>
        <p:nvSpPr>
          <p:cNvPr id="157" name="September"/>
          <p:cNvSpPr txBox="1"/>
          <p:nvPr/>
        </p:nvSpPr>
        <p:spPr>
          <a:xfrm>
            <a:off x="834488" y="6062507"/>
            <a:ext cx="12093647" cy="108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6200">
                <a:latin typeface="Helvetica"/>
                <a:ea typeface="Helvetica"/>
                <a:cs typeface="Helvetica"/>
                <a:sym typeface="Helvetica"/>
              </a:defRPr>
            </a:lvl1pPr>
          </a:lstStyle>
          <a:p>
            <a:pPr/>
            <a:r>
              <a:t>September</a:t>
            </a:r>
          </a:p>
        </p:txBody>
      </p:sp>
      <p:sp>
        <p:nvSpPr>
          <p:cNvPr id="158" name="4319"/>
          <p:cNvSpPr txBox="1"/>
          <p:nvPr/>
        </p:nvSpPr>
        <p:spPr>
          <a:xfrm>
            <a:off x="834488" y="6844014"/>
            <a:ext cx="20488199"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2000">
                <a:latin typeface="Helvetica"/>
                <a:ea typeface="Helvetica"/>
                <a:cs typeface="Helvetica"/>
                <a:sym typeface="Helvetica"/>
              </a:defRPr>
            </a:lvl1pPr>
          </a:lstStyle>
          <a:p>
            <a:pPr/>
            <a:r>
              <a:t>4319</a:t>
            </a:r>
          </a:p>
        </p:txBody>
      </p:sp>
      <p:grpSp>
        <p:nvGrpSpPr>
          <p:cNvPr id="161" name="成组"/>
          <p:cNvGrpSpPr/>
          <p:nvPr/>
        </p:nvGrpSpPr>
        <p:grpSpPr>
          <a:xfrm>
            <a:off x="834488" y="12393552"/>
            <a:ext cx="22511824" cy="473572"/>
            <a:chOff x="0" y="0"/>
            <a:chExt cx="22511822" cy="473571"/>
          </a:xfrm>
        </p:grpSpPr>
        <p:sp>
          <p:nvSpPr>
            <p:cNvPr id="159" name="圆角矩形"/>
            <p:cNvSpPr/>
            <p:nvPr/>
          </p:nvSpPr>
          <p:spPr>
            <a:xfrm>
              <a:off x="3988" y="0"/>
              <a:ext cx="22507835" cy="464729"/>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160" name="圆角矩形"/>
            <p:cNvSpPr/>
            <p:nvPr/>
          </p:nvSpPr>
          <p:spPr>
            <a:xfrm>
              <a:off x="0" y="0"/>
              <a:ext cx="16277951" cy="473572"/>
            </a:xfrm>
            <a:prstGeom prst="roundRect">
              <a:avLst>
                <a:gd name="adj" fmla="val 5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sp>
        <p:nvSpPr>
          <p:cNvPr id="162" name="October"/>
          <p:cNvSpPr txBox="1"/>
          <p:nvPr/>
        </p:nvSpPr>
        <p:spPr>
          <a:xfrm>
            <a:off x="834488" y="9658165"/>
            <a:ext cx="12093647" cy="108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6200">
                <a:latin typeface="Helvetica"/>
                <a:ea typeface="Helvetica"/>
                <a:cs typeface="Helvetica"/>
                <a:sym typeface="Helvetica"/>
              </a:defRPr>
            </a:lvl1pPr>
          </a:lstStyle>
          <a:p>
            <a:pPr/>
            <a:r>
              <a:t>October</a:t>
            </a:r>
          </a:p>
        </p:txBody>
      </p:sp>
      <p:sp>
        <p:nvSpPr>
          <p:cNvPr id="163" name="3431"/>
          <p:cNvSpPr txBox="1"/>
          <p:nvPr/>
        </p:nvSpPr>
        <p:spPr>
          <a:xfrm>
            <a:off x="834488" y="10439672"/>
            <a:ext cx="20488199"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2000">
                <a:latin typeface="Helvetica"/>
                <a:ea typeface="Helvetica"/>
                <a:cs typeface="Helvetica"/>
                <a:sym typeface="Helvetica"/>
              </a:defRPr>
            </a:lvl1pPr>
          </a:lstStyle>
          <a:p>
            <a:pPr/>
            <a:r>
              <a:t>3431</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8"/>
                                        </p:tgtEl>
                                        <p:attrNameLst>
                                          <p:attrName>style.visibility</p:attrName>
                                        </p:attrNameLst>
                                      </p:cBhvr>
                                      <p:to>
                                        <p:strVal val="visible"/>
                                      </p:to>
                                    </p:set>
                                    <p:animEffect filter="dissolve" transition="in">
                                      <p:cBhvr>
                                        <p:cTn id="7" dur="1000"/>
                                        <p:tgtEl>
                                          <p:spTgt spid="14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52"/>
                                        </p:tgtEl>
                                        <p:attrNameLst>
                                          <p:attrName>style.visibility</p:attrName>
                                        </p:attrNameLst>
                                      </p:cBhvr>
                                      <p:to>
                                        <p:strVal val="visible"/>
                                      </p:to>
                                    </p:set>
                                    <p:animEffect filter="dissolve" transition="in">
                                      <p:cBhvr>
                                        <p:cTn id="11" dur="1000"/>
                                        <p:tgtEl>
                                          <p:spTgt spid="152"/>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51"/>
                                        </p:tgtEl>
                                        <p:attrNameLst>
                                          <p:attrName>style.visibility</p:attrName>
                                        </p:attrNameLst>
                                      </p:cBhvr>
                                      <p:to>
                                        <p:strVal val="visible"/>
                                      </p:to>
                                    </p:set>
                                    <p:animEffect filter="wipe(left)" transition="in">
                                      <p:cBhvr>
                                        <p:cTn id="15" dur="300"/>
                                        <p:tgtEl>
                                          <p:spTgt spid="151"/>
                                        </p:tgtEl>
                                      </p:cBhvr>
                                    </p:animEffect>
                                  </p:childTnLst>
                                </p:cTn>
                              </p:par>
                            </p:childTnLst>
                          </p:cTn>
                        </p:par>
                        <p:par>
                          <p:cTn id="16" fill="hold">
                            <p:stCondLst>
                              <p:cond delay="2300"/>
                            </p:stCondLst>
                            <p:childTnLst>
                              <p:par>
                                <p:cTn id="17" presetClass="entr" nodeType="afterEffect" presetID="9" grpId="4" fill="hold">
                                  <p:stCondLst>
                                    <p:cond delay="0"/>
                                  </p:stCondLst>
                                  <p:iterate type="el" backwards="0">
                                    <p:tmAbs val="0"/>
                                  </p:iterate>
                                  <p:childTnLst>
                                    <p:set>
                                      <p:cBhvr>
                                        <p:cTn id="18" fill="hold"/>
                                        <p:tgtEl>
                                          <p:spTgt spid="153"/>
                                        </p:tgtEl>
                                        <p:attrNameLst>
                                          <p:attrName>style.visibility</p:attrName>
                                        </p:attrNameLst>
                                      </p:cBhvr>
                                      <p:to>
                                        <p:strVal val="visible"/>
                                      </p:to>
                                    </p:set>
                                    <p:animEffect filter="dissolve" transition="in">
                                      <p:cBhvr>
                                        <p:cTn id="19" dur="1000"/>
                                        <p:tgtEl>
                                          <p:spTgt spid="153"/>
                                        </p:tgtEl>
                                      </p:cBhvr>
                                    </p:animEffect>
                                  </p:childTnLst>
                                </p:cTn>
                              </p:par>
                            </p:childTnLst>
                          </p:cTn>
                        </p:par>
                        <p:par>
                          <p:cTn id="20" fill="hold">
                            <p:stCondLst>
                              <p:cond delay="3300"/>
                            </p:stCondLst>
                            <p:childTnLst>
                              <p:par>
                                <p:cTn id="21" presetClass="entr" nodeType="afterEffect" presetID="9" grpId="5" fill="hold">
                                  <p:stCondLst>
                                    <p:cond delay="0"/>
                                  </p:stCondLst>
                                  <p:iterate type="el" backwards="0">
                                    <p:tmAbs val="0"/>
                                  </p:iterate>
                                  <p:childTnLst>
                                    <p:set>
                                      <p:cBhvr>
                                        <p:cTn id="22" fill="hold"/>
                                        <p:tgtEl>
                                          <p:spTgt spid="157"/>
                                        </p:tgtEl>
                                        <p:attrNameLst>
                                          <p:attrName>style.visibility</p:attrName>
                                        </p:attrNameLst>
                                      </p:cBhvr>
                                      <p:to>
                                        <p:strVal val="visible"/>
                                      </p:to>
                                    </p:set>
                                    <p:animEffect filter="dissolve" transition="in">
                                      <p:cBhvr>
                                        <p:cTn id="23" dur="1000"/>
                                        <p:tgtEl>
                                          <p:spTgt spid="157"/>
                                        </p:tgtEl>
                                      </p:cBhvr>
                                    </p:animEffect>
                                  </p:childTnLst>
                                </p:cTn>
                              </p:par>
                            </p:childTnLst>
                          </p:cTn>
                        </p:par>
                        <p:par>
                          <p:cTn id="24" fill="hold">
                            <p:stCondLst>
                              <p:cond delay="4300"/>
                            </p:stCondLst>
                            <p:childTnLst>
                              <p:par>
                                <p:cTn id="25" presetClass="entr" nodeType="afterEffect" presetSubtype="8" presetID="22" grpId="6" fill="hold">
                                  <p:stCondLst>
                                    <p:cond delay="0"/>
                                  </p:stCondLst>
                                  <p:iterate type="el" backwards="0">
                                    <p:tmAbs val="0"/>
                                  </p:iterate>
                                  <p:childTnLst>
                                    <p:set>
                                      <p:cBhvr>
                                        <p:cTn id="26" fill="hold"/>
                                        <p:tgtEl>
                                          <p:spTgt spid="156"/>
                                        </p:tgtEl>
                                        <p:attrNameLst>
                                          <p:attrName>style.visibility</p:attrName>
                                        </p:attrNameLst>
                                      </p:cBhvr>
                                      <p:to>
                                        <p:strVal val="visible"/>
                                      </p:to>
                                    </p:set>
                                    <p:animEffect filter="wipe(left)" transition="in">
                                      <p:cBhvr>
                                        <p:cTn id="27" dur="300"/>
                                        <p:tgtEl>
                                          <p:spTgt spid="156"/>
                                        </p:tgtEl>
                                      </p:cBhvr>
                                    </p:animEffect>
                                  </p:childTnLst>
                                </p:cTn>
                              </p:par>
                            </p:childTnLst>
                          </p:cTn>
                        </p:par>
                        <p:par>
                          <p:cTn id="28" fill="hold">
                            <p:stCondLst>
                              <p:cond delay="4600"/>
                            </p:stCondLst>
                            <p:childTnLst>
                              <p:par>
                                <p:cTn id="29" presetClass="entr" nodeType="afterEffect" presetID="9" grpId="7" fill="hold">
                                  <p:stCondLst>
                                    <p:cond delay="0"/>
                                  </p:stCondLst>
                                  <p:iterate type="el" backwards="0">
                                    <p:tmAbs val="0"/>
                                  </p:iterate>
                                  <p:childTnLst>
                                    <p:set>
                                      <p:cBhvr>
                                        <p:cTn id="30" fill="hold"/>
                                        <p:tgtEl>
                                          <p:spTgt spid="158"/>
                                        </p:tgtEl>
                                        <p:attrNameLst>
                                          <p:attrName>style.visibility</p:attrName>
                                        </p:attrNameLst>
                                      </p:cBhvr>
                                      <p:to>
                                        <p:strVal val="visible"/>
                                      </p:to>
                                    </p:set>
                                    <p:animEffect filter="dissolve" transition="in">
                                      <p:cBhvr>
                                        <p:cTn id="31" dur="1000"/>
                                        <p:tgtEl>
                                          <p:spTgt spid="158"/>
                                        </p:tgtEl>
                                      </p:cBhvr>
                                    </p:animEffect>
                                  </p:childTnLst>
                                </p:cTn>
                              </p:par>
                            </p:childTnLst>
                          </p:cTn>
                        </p:par>
                        <p:par>
                          <p:cTn id="32" fill="hold">
                            <p:stCondLst>
                              <p:cond delay="5600"/>
                            </p:stCondLst>
                            <p:childTnLst>
                              <p:par>
                                <p:cTn id="33" presetClass="entr" nodeType="afterEffect" presetID="9" grpId="8" fill="hold">
                                  <p:stCondLst>
                                    <p:cond delay="0"/>
                                  </p:stCondLst>
                                  <p:iterate type="el" backwards="0">
                                    <p:tmAbs val="0"/>
                                  </p:iterate>
                                  <p:childTnLst>
                                    <p:set>
                                      <p:cBhvr>
                                        <p:cTn id="34" fill="hold"/>
                                        <p:tgtEl>
                                          <p:spTgt spid="162"/>
                                        </p:tgtEl>
                                        <p:attrNameLst>
                                          <p:attrName>style.visibility</p:attrName>
                                        </p:attrNameLst>
                                      </p:cBhvr>
                                      <p:to>
                                        <p:strVal val="visible"/>
                                      </p:to>
                                    </p:set>
                                    <p:animEffect filter="dissolve" transition="in">
                                      <p:cBhvr>
                                        <p:cTn id="35" dur="1000"/>
                                        <p:tgtEl>
                                          <p:spTgt spid="162"/>
                                        </p:tgtEl>
                                      </p:cBhvr>
                                    </p:animEffect>
                                  </p:childTnLst>
                                </p:cTn>
                              </p:par>
                            </p:childTnLst>
                          </p:cTn>
                        </p:par>
                        <p:par>
                          <p:cTn id="36" fill="hold">
                            <p:stCondLst>
                              <p:cond delay="6600"/>
                            </p:stCondLst>
                            <p:childTnLst>
                              <p:par>
                                <p:cTn id="37" presetClass="entr" nodeType="afterEffect" presetSubtype="8" presetID="22" grpId="9" fill="hold">
                                  <p:stCondLst>
                                    <p:cond delay="0"/>
                                  </p:stCondLst>
                                  <p:iterate type="el" backwards="0">
                                    <p:tmAbs val="0"/>
                                  </p:iterate>
                                  <p:childTnLst>
                                    <p:set>
                                      <p:cBhvr>
                                        <p:cTn id="38" fill="hold"/>
                                        <p:tgtEl>
                                          <p:spTgt spid="161"/>
                                        </p:tgtEl>
                                        <p:attrNameLst>
                                          <p:attrName>style.visibility</p:attrName>
                                        </p:attrNameLst>
                                      </p:cBhvr>
                                      <p:to>
                                        <p:strVal val="visible"/>
                                      </p:to>
                                    </p:set>
                                    <p:animEffect filter="wipe(left)" transition="in">
                                      <p:cBhvr>
                                        <p:cTn id="39" dur="300"/>
                                        <p:tgtEl>
                                          <p:spTgt spid="161"/>
                                        </p:tgtEl>
                                      </p:cBhvr>
                                    </p:animEffect>
                                  </p:childTnLst>
                                </p:cTn>
                              </p:par>
                            </p:childTnLst>
                          </p:cTn>
                        </p:par>
                        <p:par>
                          <p:cTn id="40" fill="hold">
                            <p:stCondLst>
                              <p:cond delay="6900"/>
                            </p:stCondLst>
                            <p:childTnLst>
                              <p:par>
                                <p:cTn id="41" presetClass="entr" nodeType="afterEffect" presetID="9" grpId="10" fill="hold">
                                  <p:stCondLst>
                                    <p:cond delay="0"/>
                                  </p:stCondLst>
                                  <p:iterate type="el" backwards="0">
                                    <p:tmAbs val="0"/>
                                  </p:iterate>
                                  <p:childTnLst>
                                    <p:set>
                                      <p:cBhvr>
                                        <p:cTn id="42" fill="hold"/>
                                        <p:tgtEl>
                                          <p:spTgt spid="163"/>
                                        </p:tgtEl>
                                        <p:attrNameLst>
                                          <p:attrName>style.visibility</p:attrName>
                                        </p:attrNameLst>
                                      </p:cBhvr>
                                      <p:to>
                                        <p:strVal val="visible"/>
                                      </p:to>
                                    </p:set>
                                    <p:animEffect filter="dissolve" transition="in">
                                      <p:cBhvr>
                                        <p:cTn id="43"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2"/>
      <p:bldP build="whole" bldLvl="1" animBg="1" rev="0" advAuto="0" spid="157" grpId="5"/>
      <p:bldP build="whole" bldLvl="1" animBg="1" rev="0" advAuto="0" spid="158" grpId="7"/>
      <p:bldP build="whole" bldLvl="1" animBg="1" rev="0" advAuto="0" spid="151" grpId="3"/>
      <p:bldP build="whole" bldLvl="1" animBg="1" rev="0" advAuto="0" spid="161" grpId="9"/>
      <p:bldP build="whole" bldLvl="1" animBg="1" rev="0" advAuto="0" spid="156" grpId="6"/>
      <p:bldP build="whole" bldLvl="1" animBg="1" rev="0" advAuto="0" spid="162" grpId="8"/>
      <p:bldP build="whole" bldLvl="1" animBg="1" rev="0" advAuto="0" spid="163" grpId="10"/>
      <p:bldP build="whole" bldLvl="1" animBg="1" rev="0" advAuto="0" spid="148" grpId="1"/>
      <p:bldP build="whole" bldLvl="1" animBg="1" rev="0" advAuto="0" spid="153" grpId="4"/>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Basic"/>
          <p:cNvSpPr txBox="1"/>
          <p:nvPr>
            <p:ph type="ctrTitle"/>
          </p:nvPr>
        </p:nvSpPr>
        <p:spPr>
          <a:prstGeom prst="rect">
            <a:avLst/>
          </a:prstGeom>
        </p:spPr>
        <p:txBody>
          <a:bodyPr/>
          <a:lstStyle>
            <a:lvl1pPr defTabSz="566674">
              <a:defRPr sz="10864"/>
            </a:lvl1pPr>
          </a:lstStyle>
          <a:p>
            <a:pPr/>
            <a:r>
              <a:t>Basic</a:t>
            </a:r>
          </a:p>
        </p:txBody>
      </p:sp>
      <p:sp>
        <p:nvSpPr>
          <p:cNvPr id="166" name="Lorem ipsum dolor sit amet, consetetur sadipscing elitr, sed"/>
          <p:cNvSpPr txBox="1"/>
          <p:nvPr/>
        </p:nvSpPr>
        <p:spPr>
          <a:xfrm>
            <a:off x="1599937" y="4318627"/>
            <a:ext cx="6612276" cy="125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a:t>
            </a:r>
          </a:p>
        </p:txBody>
      </p:sp>
      <p:sp>
        <p:nvSpPr>
          <p:cNvPr id="167" name="Description"/>
          <p:cNvSpPr txBox="1"/>
          <p:nvPr/>
        </p:nvSpPr>
        <p:spPr>
          <a:xfrm>
            <a:off x="2602138" y="3408910"/>
            <a:ext cx="4607875"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Description</a:t>
            </a:r>
          </a:p>
        </p:txBody>
      </p:sp>
      <p:sp>
        <p:nvSpPr>
          <p:cNvPr id="168" name="Lorem ipsum dolor sit amet, consetetur sadipscing elitr, sed"/>
          <p:cNvSpPr txBox="1"/>
          <p:nvPr/>
        </p:nvSpPr>
        <p:spPr>
          <a:xfrm>
            <a:off x="1599937" y="11267264"/>
            <a:ext cx="6612276" cy="125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a:t>
            </a:r>
          </a:p>
        </p:txBody>
      </p:sp>
      <p:sp>
        <p:nvSpPr>
          <p:cNvPr id="169" name="Description"/>
          <p:cNvSpPr txBox="1"/>
          <p:nvPr/>
        </p:nvSpPr>
        <p:spPr>
          <a:xfrm>
            <a:off x="2543910" y="10380125"/>
            <a:ext cx="4168548"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Description</a:t>
            </a:r>
          </a:p>
        </p:txBody>
      </p:sp>
      <p:sp>
        <p:nvSpPr>
          <p:cNvPr id="170" name="Lorem ipsum dolor sit amet, consetetur sadipscing elitr, sed"/>
          <p:cNvSpPr txBox="1"/>
          <p:nvPr/>
        </p:nvSpPr>
        <p:spPr>
          <a:xfrm>
            <a:off x="15995580" y="4318627"/>
            <a:ext cx="6612276" cy="125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a:t>
            </a:r>
          </a:p>
        </p:txBody>
      </p:sp>
      <p:sp>
        <p:nvSpPr>
          <p:cNvPr id="171" name="Description"/>
          <p:cNvSpPr txBox="1"/>
          <p:nvPr/>
        </p:nvSpPr>
        <p:spPr>
          <a:xfrm>
            <a:off x="15976410" y="3408910"/>
            <a:ext cx="6728147"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Description</a:t>
            </a:r>
          </a:p>
        </p:txBody>
      </p:sp>
      <p:sp>
        <p:nvSpPr>
          <p:cNvPr id="172" name="Lorem ipsum dolor sit amet, consetetur sadipscing elitr, sed"/>
          <p:cNvSpPr txBox="1"/>
          <p:nvPr/>
        </p:nvSpPr>
        <p:spPr>
          <a:xfrm>
            <a:off x="16034346" y="11316360"/>
            <a:ext cx="6612277" cy="125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a:t>
            </a:r>
          </a:p>
        </p:txBody>
      </p:sp>
      <p:sp>
        <p:nvSpPr>
          <p:cNvPr id="173" name="Description"/>
          <p:cNvSpPr txBox="1"/>
          <p:nvPr/>
        </p:nvSpPr>
        <p:spPr>
          <a:xfrm>
            <a:off x="15937644" y="10406643"/>
            <a:ext cx="6728147"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Description</a:t>
            </a:r>
          </a:p>
        </p:txBody>
      </p:sp>
      <p:sp>
        <p:nvSpPr>
          <p:cNvPr id="174" name="形状"/>
          <p:cNvSpPr/>
          <p:nvPr/>
        </p:nvSpPr>
        <p:spPr>
          <a:xfrm>
            <a:off x="8491457" y="4126418"/>
            <a:ext cx="3629071" cy="3641729"/>
          </a:xfrm>
          <a:custGeom>
            <a:avLst/>
            <a:gdLst/>
            <a:ahLst/>
            <a:cxnLst>
              <a:cxn ang="0">
                <a:pos x="wd2" y="hd2"/>
              </a:cxn>
              <a:cxn ang="5400000">
                <a:pos x="wd2" y="hd2"/>
              </a:cxn>
              <a:cxn ang="10800000">
                <a:pos x="wd2" y="hd2"/>
              </a:cxn>
              <a:cxn ang="16200000">
                <a:pos x="wd2" y="hd2"/>
              </a:cxn>
            </a:cxnLst>
            <a:rect l="0" t="0" r="r" b="b"/>
            <a:pathLst>
              <a:path w="21573" h="21600" fill="norm" stroke="1" extrusionOk="0">
                <a:moveTo>
                  <a:pt x="21529" y="0"/>
                </a:moveTo>
                <a:cubicBezTo>
                  <a:pt x="16016" y="0"/>
                  <a:pt x="10504" y="2099"/>
                  <a:pt x="6298" y="6296"/>
                </a:cubicBezTo>
                <a:cubicBezTo>
                  <a:pt x="2065" y="10520"/>
                  <a:pt x="-27" y="16064"/>
                  <a:pt x="0" y="21600"/>
                </a:cubicBezTo>
                <a:lnTo>
                  <a:pt x="21573" y="21600"/>
                </a:lnTo>
                <a:lnTo>
                  <a:pt x="21573" y="0"/>
                </a:lnTo>
                <a:cubicBezTo>
                  <a:pt x="21558" y="0"/>
                  <a:pt x="21544" y="0"/>
                  <a:pt x="21529" y="0"/>
                </a:cubicBezTo>
                <a:close/>
              </a:path>
            </a:pathLst>
          </a:cu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75" name="形状"/>
          <p:cNvSpPr/>
          <p:nvPr/>
        </p:nvSpPr>
        <p:spPr>
          <a:xfrm flipH="1">
            <a:off x="12263472" y="4126418"/>
            <a:ext cx="3629071" cy="3641729"/>
          </a:xfrm>
          <a:custGeom>
            <a:avLst/>
            <a:gdLst/>
            <a:ahLst/>
            <a:cxnLst>
              <a:cxn ang="0">
                <a:pos x="wd2" y="hd2"/>
              </a:cxn>
              <a:cxn ang="5400000">
                <a:pos x="wd2" y="hd2"/>
              </a:cxn>
              <a:cxn ang="10800000">
                <a:pos x="wd2" y="hd2"/>
              </a:cxn>
              <a:cxn ang="16200000">
                <a:pos x="wd2" y="hd2"/>
              </a:cxn>
            </a:cxnLst>
            <a:rect l="0" t="0" r="r" b="b"/>
            <a:pathLst>
              <a:path w="21573" h="21600" fill="norm" stroke="1" extrusionOk="0">
                <a:moveTo>
                  <a:pt x="21529" y="0"/>
                </a:moveTo>
                <a:cubicBezTo>
                  <a:pt x="16016" y="0"/>
                  <a:pt x="10504" y="2099"/>
                  <a:pt x="6298" y="6296"/>
                </a:cubicBezTo>
                <a:cubicBezTo>
                  <a:pt x="2065" y="10520"/>
                  <a:pt x="-27" y="16064"/>
                  <a:pt x="0" y="21600"/>
                </a:cubicBezTo>
                <a:lnTo>
                  <a:pt x="21573" y="21600"/>
                </a:lnTo>
                <a:lnTo>
                  <a:pt x="21573" y="0"/>
                </a:lnTo>
                <a:cubicBezTo>
                  <a:pt x="21558" y="0"/>
                  <a:pt x="21544" y="0"/>
                  <a:pt x="21529" y="0"/>
                </a:cubicBezTo>
                <a:close/>
              </a:path>
            </a:pathLst>
          </a:custGeom>
          <a:gradFill>
            <a:gsLst>
              <a:gs pos="0">
                <a:srgbClr val="FFA244"/>
              </a:gs>
              <a:gs pos="100000">
                <a:srgbClr val="FFEE8A"/>
              </a:gs>
            </a:gsLst>
            <a:lin ang="19237376"/>
          </a:gradFill>
          <a:ln w="12700">
            <a:miter lim="400000"/>
          </a:ln>
        </p:spPr>
        <p:txBody>
          <a:bodyPr lIns="121919" tIns="121919" rIns="121919" bIns="121919" anchor="ctr"/>
          <a:lstStyle/>
          <a:p>
            <a:pPr>
              <a:defRPr sz="3600"/>
            </a:pPr>
          </a:p>
        </p:txBody>
      </p:sp>
      <p:sp>
        <p:nvSpPr>
          <p:cNvPr id="176" name="形状"/>
          <p:cNvSpPr/>
          <p:nvPr/>
        </p:nvSpPr>
        <p:spPr>
          <a:xfrm flipH="1" rot="10800000">
            <a:off x="8491457" y="7919107"/>
            <a:ext cx="3629071" cy="3641728"/>
          </a:xfrm>
          <a:custGeom>
            <a:avLst/>
            <a:gdLst/>
            <a:ahLst/>
            <a:cxnLst>
              <a:cxn ang="0">
                <a:pos x="wd2" y="hd2"/>
              </a:cxn>
              <a:cxn ang="5400000">
                <a:pos x="wd2" y="hd2"/>
              </a:cxn>
              <a:cxn ang="10800000">
                <a:pos x="wd2" y="hd2"/>
              </a:cxn>
              <a:cxn ang="16200000">
                <a:pos x="wd2" y="hd2"/>
              </a:cxn>
            </a:cxnLst>
            <a:rect l="0" t="0" r="r" b="b"/>
            <a:pathLst>
              <a:path w="21573" h="21600" fill="norm" stroke="1" extrusionOk="0">
                <a:moveTo>
                  <a:pt x="21529" y="0"/>
                </a:moveTo>
                <a:cubicBezTo>
                  <a:pt x="16016" y="0"/>
                  <a:pt x="10504" y="2099"/>
                  <a:pt x="6298" y="6296"/>
                </a:cubicBezTo>
                <a:cubicBezTo>
                  <a:pt x="2065" y="10520"/>
                  <a:pt x="-27" y="16064"/>
                  <a:pt x="0" y="21600"/>
                </a:cubicBezTo>
                <a:lnTo>
                  <a:pt x="21573" y="21600"/>
                </a:lnTo>
                <a:lnTo>
                  <a:pt x="21573" y="0"/>
                </a:lnTo>
                <a:cubicBezTo>
                  <a:pt x="21558" y="0"/>
                  <a:pt x="21544" y="0"/>
                  <a:pt x="21529" y="0"/>
                </a:cubicBezTo>
                <a:close/>
              </a:path>
            </a:pathLst>
          </a:custGeom>
          <a:gradFill>
            <a:gsLst>
              <a:gs pos="0">
                <a:srgbClr val="43BEFF"/>
              </a:gs>
              <a:gs pos="100000">
                <a:srgbClr val="67FBC2"/>
              </a:gs>
            </a:gsLst>
            <a:lin ang="19237376"/>
          </a:gradFill>
          <a:ln w="12700">
            <a:miter lim="400000"/>
          </a:ln>
        </p:spPr>
        <p:txBody>
          <a:bodyPr lIns="121919" tIns="121919" rIns="121919" bIns="121919" anchor="ctr"/>
          <a:lstStyle/>
          <a:p>
            <a:pPr>
              <a:defRPr sz="3600"/>
            </a:pPr>
          </a:p>
        </p:txBody>
      </p:sp>
      <p:sp>
        <p:nvSpPr>
          <p:cNvPr id="177" name="形状"/>
          <p:cNvSpPr/>
          <p:nvPr/>
        </p:nvSpPr>
        <p:spPr>
          <a:xfrm rot="10800000">
            <a:off x="12263472" y="7919107"/>
            <a:ext cx="3629071" cy="3641728"/>
          </a:xfrm>
          <a:custGeom>
            <a:avLst/>
            <a:gdLst/>
            <a:ahLst/>
            <a:cxnLst>
              <a:cxn ang="0">
                <a:pos x="wd2" y="hd2"/>
              </a:cxn>
              <a:cxn ang="5400000">
                <a:pos x="wd2" y="hd2"/>
              </a:cxn>
              <a:cxn ang="10800000">
                <a:pos x="wd2" y="hd2"/>
              </a:cxn>
              <a:cxn ang="16200000">
                <a:pos x="wd2" y="hd2"/>
              </a:cxn>
            </a:cxnLst>
            <a:rect l="0" t="0" r="r" b="b"/>
            <a:pathLst>
              <a:path w="21573" h="21600" fill="norm" stroke="1" extrusionOk="0">
                <a:moveTo>
                  <a:pt x="21529" y="0"/>
                </a:moveTo>
                <a:cubicBezTo>
                  <a:pt x="16016" y="0"/>
                  <a:pt x="10504" y="2099"/>
                  <a:pt x="6298" y="6296"/>
                </a:cubicBezTo>
                <a:cubicBezTo>
                  <a:pt x="2065" y="10520"/>
                  <a:pt x="-27" y="16064"/>
                  <a:pt x="0" y="21600"/>
                </a:cubicBezTo>
                <a:lnTo>
                  <a:pt x="21573" y="21600"/>
                </a:lnTo>
                <a:lnTo>
                  <a:pt x="21573" y="0"/>
                </a:lnTo>
                <a:cubicBezTo>
                  <a:pt x="21558" y="0"/>
                  <a:pt x="21544" y="0"/>
                  <a:pt x="21529" y="0"/>
                </a:cubicBezTo>
                <a:close/>
              </a:path>
            </a:pathLst>
          </a:cu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pic>
        <p:nvPicPr>
          <p:cNvPr id="178" name="protect.png" descr="protect.png"/>
          <p:cNvPicPr>
            <a:picLocks noChangeAspect="1"/>
          </p:cNvPicPr>
          <p:nvPr/>
        </p:nvPicPr>
        <p:blipFill>
          <a:blip r:embed="rId2">
            <a:extLst/>
          </a:blip>
          <a:stretch>
            <a:fillRect/>
          </a:stretch>
        </p:blipFill>
        <p:spPr>
          <a:xfrm>
            <a:off x="10357573" y="5538795"/>
            <a:ext cx="1028085" cy="1353262"/>
          </a:xfrm>
          <a:prstGeom prst="rect">
            <a:avLst/>
          </a:prstGeom>
          <a:ln w="12700">
            <a:miter lim="400000"/>
          </a:ln>
        </p:spPr>
      </p:pic>
      <p:pic>
        <p:nvPicPr>
          <p:cNvPr id="179" name="circle.png" descr="circle.png"/>
          <p:cNvPicPr>
            <a:picLocks noChangeAspect="1"/>
          </p:cNvPicPr>
          <p:nvPr/>
        </p:nvPicPr>
        <p:blipFill>
          <a:blip r:embed="rId3">
            <a:extLst/>
          </a:blip>
          <a:stretch>
            <a:fillRect/>
          </a:stretch>
        </p:blipFill>
        <p:spPr>
          <a:xfrm>
            <a:off x="13018022" y="5542829"/>
            <a:ext cx="1345194" cy="1345194"/>
          </a:xfrm>
          <a:prstGeom prst="rect">
            <a:avLst/>
          </a:prstGeom>
          <a:ln w="12700">
            <a:miter lim="400000"/>
          </a:ln>
        </p:spPr>
      </p:pic>
      <p:pic>
        <p:nvPicPr>
          <p:cNvPr id="180" name="lamp.png" descr="lamp.png"/>
          <p:cNvPicPr>
            <a:picLocks noChangeAspect="1"/>
          </p:cNvPicPr>
          <p:nvPr/>
        </p:nvPicPr>
        <p:blipFill>
          <a:blip r:embed="rId4">
            <a:extLst/>
          </a:blip>
          <a:stretch>
            <a:fillRect/>
          </a:stretch>
        </p:blipFill>
        <p:spPr>
          <a:xfrm>
            <a:off x="10407817" y="8777622"/>
            <a:ext cx="927597" cy="1510552"/>
          </a:xfrm>
          <a:prstGeom prst="rect">
            <a:avLst/>
          </a:prstGeom>
          <a:ln w="12700">
            <a:miter lim="400000"/>
          </a:ln>
        </p:spPr>
      </p:pic>
      <p:pic>
        <p:nvPicPr>
          <p:cNvPr id="181" name="pasted-image.pdf" descr="pasted-image.pdf"/>
          <p:cNvPicPr>
            <a:picLocks noChangeAspect="1"/>
          </p:cNvPicPr>
          <p:nvPr/>
        </p:nvPicPr>
        <p:blipFill>
          <a:blip r:embed="rId5">
            <a:extLst/>
          </a:blip>
          <a:stretch>
            <a:fillRect/>
          </a:stretch>
        </p:blipFill>
        <p:spPr>
          <a:xfrm>
            <a:off x="13083204" y="8772134"/>
            <a:ext cx="1061789" cy="15215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dissolve" transition="in">
                                      <p:cBhvr>
                                        <p:cTn id="7" dur="1000"/>
                                        <p:tgtEl>
                                          <p:spTgt spid="165"/>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79"/>
                                        </p:tgtEl>
                                        <p:attrNameLst>
                                          <p:attrName>style.visibility</p:attrName>
                                        </p:attrNameLst>
                                      </p:cBhvr>
                                      <p:to>
                                        <p:strVal val="visible"/>
                                      </p:to>
                                    </p:set>
                                    <p:anim calcmode="lin" valueType="num">
                                      <p:cBhvr>
                                        <p:cTn id="11" dur="550" fill="hold"/>
                                        <p:tgtEl>
                                          <p:spTgt spid="179"/>
                                        </p:tgtEl>
                                        <p:attrNameLst>
                                          <p:attrName>ppt_w</p:attrName>
                                        </p:attrNameLst>
                                      </p:cBhvr>
                                      <p:tavLst>
                                        <p:tav tm="0">
                                          <p:val>
                                            <p:fltVal val="0"/>
                                          </p:val>
                                        </p:tav>
                                        <p:tav tm="100000">
                                          <p:val>
                                            <p:strVal val="#ppt_w"/>
                                          </p:val>
                                        </p:tav>
                                      </p:tavLst>
                                    </p:anim>
                                    <p:anim calcmode="lin" valueType="num">
                                      <p:cBhvr>
                                        <p:cTn id="12" dur="550" fill="hold"/>
                                        <p:tgtEl>
                                          <p:spTgt spid="179"/>
                                        </p:tgtEl>
                                        <p:attrNameLst>
                                          <p:attrName>ppt_h</p:attrName>
                                        </p:attrNameLst>
                                      </p:cBhvr>
                                      <p:tavLst>
                                        <p:tav tm="0">
                                          <p:val>
                                            <p:fltVal val="0"/>
                                          </p:val>
                                        </p:tav>
                                        <p:tav tm="100000">
                                          <p:val>
                                            <p:strVal val="#ppt_h"/>
                                          </p:val>
                                        </p:tav>
                                      </p:tavLst>
                                    </p:anim>
                                  </p:childTnLst>
                                </p:cTn>
                              </p:par>
                            </p:childTnLst>
                          </p:cTn>
                        </p:par>
                        <p:par>
                          <p:cTn id="13" fill="hold">
                            <p:stCondLst>
                              <p:cond delay="1550"/>
                            </p:stCondLst>
                            <p:childTnLst>
                              <p:par>
                                <p:cTn id="14" presetClass="entr" nodeType="afterEffect" presetSubtype="16" presetID="23" grpId="3" fill="hold">
                                  <p:stCondLst>
                                    <p:cond delay="0"/>
                                  </p:stCondLst>
                                  <p:iterate type="el" backwards="0">
                                    <p:tmAbs val="0"/>
                                  </p:iterate>
                                  <p:childTnLst>
                                    <p:set>
                                      <p:cBhvr>
                                        <p:cTn id="15" fill="hold"/>
                                        <p:tgtEl>
                                          <p:spTgt spid="181"/>
                                        </p:tgtEl>
                                        <p:attrNameLst>
                                          <p:attrName>style.visibility</p:attrName>
                                        </p:attrNameLst>
                                      </p:cBhvr>
                                      <p:to>
                                        <p:strVal val="visible"/>
                                      </p:to>
                                    </p:set>
                                    <p:anim calcmode="lin" valueType="num">
                                      <p:cBhvr>
                                        <p:cTn id="16" dur="550" fill="hold"/>
                                        <p:tgtEl>
                                          <p:spTgt spid="181"/>
                                        </p:tgtEl>
                                        <p:attrNameLst>
                                          <p:attrName>ppt_w</p:attrName>
                                        </p:attrNameLst>
                                      </p:cBhvr>
                                      <p:tavLst>
                                        <p:tav tm="0">
                                          <p:val>
                                            <p:fltVal val="0"/>
                                          </p:val>
                                        </p:tav>
                                        <p:tav tm="100000">
                                          <p:val>
                                            <p:strVal val="#ppt_w"/>
                                          </p:val>
                                        </p:tav>
                                      </p:tavLst>
                                    </p:anim>
                                    <p:anim calcmode="lin" valueType="num">
                                      <p:cBhvr>
                                        <p:cTn id="17" dur="550" fill="hold"/>
                                        <p:tgtEl>
                                          <p:spTgt spid="181"/>
                                        </p:tgtEl>
                                        <p:attrNameLst>
                                          <p:attrName>ppt_h</p:attrName>
                                        </p:attrNameLst>
                                      </p:cBhvr>
                                      <p:tavLst>
                                        <p:tav tm="0">
                                          <p:val>
                                            <p:fltVal val="0"/>
                                          </p:val>
                                        </p:tav>
                                        <p:tav tm="100000">
                                          <p:val>
                                            <p:strVal val="#ppt_h"/>
                                          </p:val>
                                        </p:tav>
                                      </p:tavLst>
                                    </p:anim>
                                  </p:childTnLst>
                                </p:cTn>
                              </p:par>
                            </p:childTnLst>
                          </p:cTn>
                        </p:par>
                        <p:par>
                          <p:cTn id="18" fill="hold">
                            <p:stCondLst>
                              <p:cond delay="2100"/>
                            </p:stCondLst>
                            <p:childTnLst>
                              <p:par>
                                <p:cTn id="19" presetClass="entr" nodeType="afterEffect" presetSubtype="16" presetID="23" grpId="4" fill="hold">
                                  <p:stCondLst>
                                    <p:cond delay="0"/>
                                  </p:stCondLst>
                                  <p:iterate type="el" backwards="0">
                                    <p:tmAbs val="0"/>
                                  </p:iterate>
                                  <p:childTnLst>
                                    <p:set>
                                      <p:cBhvr>
                                        <p:cTn id="20" fill="hold"/>
                                        <p:tgtEl>
                                          <p:spTgt spid="180"/>
                                        </p:tgtEl>
                                        <p:attrNameLst>
                                          <p:attrName>style.visibility</p:attrName>
                                        </p:attrNameLst>
                                      </p:cBhvr>
                                      <p:to>
                                        <p:strVal val="visible"/>
                                      </p:to>
                                    </p:set>
                                    <p:anim calcmode="lin" valueType="num">
                                      <p:cBhvr>
                                        <p:cTn id="21" dur="550" fill="hold"/>
                                        <p:tgtEl>
                                          <p:spTgt spid="180"/>
                                        </p:tgtEl>
                                        <p:attrNameLst>
                                          <p:attrName>ppt_w</p:attrName>
                                        </p:attrNameLst>
                                      </p:cBhvr>
                                      <p:tavLst>
                                        <p:tav tm="0">
                                          <p:val>
                                            <p:fltVal val="0"/>
                                          </p:val>
                                        </p:tav>
                                        <p:tav tm="100000">
                                          <p:val>
                                            <p:strVal val="#ppt_w"/>
                                          </p:val>
                                        </p:tav>
                                      </p:tavLst>
                                    </p:anim>
                                    <p:anim calcmode="lin" valueType="num">
                                      <p:cBhvr>
                                        <p:cTn id="22" dur="550" fill="hold"/>
                                        <p:tgtEl>
                                          <p:spTgt spid="180"/>
                                        </p:tgtEl>
                                        <p:attrNameLst>
                                          <p:attrName>ppt_h</p:attrName>
                                        </p:attrNameLst>
                                      </p:cBhvr>
                                      <p:tavLst>
                                        <p:tav tm="0">
                                          <p:val>
                                            <p:fltVal val="0"/>
                                          </p:val>
                                        </p:tav>
                                        <p:tav tm="100000">
                                          <p:val>
                                            <p:strVal val="#ppt_h"/>
                                          </p:val>
                                        </p:tav>
                                      </p:tavLst>
                                    </p:anim>
                                  </p:childTnLst>
                                </p:cTn>
                              </p:par>
                            </p:childTnLst>
                          </p:cTn>
                        </p:par>
                        <p:par>
                          <p:cTn id="23" fill="hold">
                            <p:stCondLst>
                              <p:cond delay="2650"/>
                            </p:stCondLst>
                            <p:childTnLst>
                              <p:par>
                                <p:cTn id="24" presetClass="entr" nodeType="afterEffect" presetSubtype="16" presetID="23" grpId="5" fill="hold">
                                  <p:stCondLst>
                                    <p:cond delay="0"/>
                                  </p:stCondLst>
                                  <p:iterate type="el" backwards="0">
                                    <p:tmAbs val="0"/>
                                  </p:iterate>
                                  <p:childTnLst>
                                    <p:set>
                                      <p:cBhvr>
                                        <p:cTn id="25" fill="hold"/>
                                        <p:tgtEl>
                                          <p:spTgt spid="178"/>
                                        </p:tgtEl>
                                        <p:attrNameLst>
                                          <p:attrName>style.visibility</p:attrName>
                                        </p:attrNameLst>
                                      </p:cBhvr>
                                      <p:to>
                                        <p:strVal val="visible"/>
                                      </p:to>
                                    </p:set>
                                    <p:anim calcmode="lin" valueType="num">
                                      <p:cBhvr>
                                        <p:cTn id="26" dur="550" fill="hold"/>
                                        <p:tgtEl>
                                          <p:spTgt spid="178"/>
                                        </p:tgtEl>
                                        <p:attrNameLst>
                                          <p:attrName>ppt_w</p:attrName>
                                        </p:attrNameLst>
                                      </p:cBhvr>
                                      <p:tavLst>
                                        <p:tav tm="0">
                                          <p:val>
                                            <p:fltVal val="0"/>
                                          </p:val>
                                        </p:tav>
                                        <p:tav tm="100000">
                                          <p:val>
                                            <p:strVal val="#ppt_w"/>
                                          </p:val>
                                        </p:tav>
                                      </p:tavLst>
                                    </p:anim>
                                    <p:anim calcmode="lin" valueType="num">
                                      <p:cBhvr>
                                        <p:cTn id="27" dur="550" fill="hold"/>
                                        <p:tgtEl>
                                          <p:spTgt spid="178"/>
                                        </p:tgtEl>
                                        <p:attrNameLst>
                                          <p:attrName>ppt_h</p:attrName>
                                        </p:attrNameLst>
                                      </p:cBhvr>
                                      <p:tavLst>
                                        <p:tav tm="0">
                                          <p:val>
                                            <p:fltVal val="0"/>
                                          </p:val>
                                        </p:tav>
                                        <p:tav tm="100000">
                                          <p:val>
                                            <p:strVal val="#ppt_h"/>
                                          </p:val>
                                        </p:tav>
                                      </p:tavLst>
                                    </p:anim>
                                  </p:childTnLst>
                                </p:cTn>
                              </p:par>
                            </p:childTnLst>
                          </p:cTn>
                        </p:par>
                        <p:par>
                          <p:cTn id="28" fill="hold">
                            <p:stCondLst>
                              <p:cond delay="3200"/>
                            </p:stCondLst>
                            <p:childTnLst>
                              <p:par>
                                <p:cTn id="29" presetClass="entr" nodeType="afterEffect" presetSubtype="8" presetID="2" grpId="6" fill="hold">
                                  <p:stCondLst>
                                    <p:cond delay="0"/>
                                  </p:stCondLst>
                                  <p:iterate type="el" backwards="0">
                                    <p:tmAbs val="0"/>
                                  </p:iterate>
                                  <p:childTnLst>
                                    <p:set>
                                      <p:cBhvr>
                                        <p:cTn id="30" fill="hold"/>
                                        <p:tgtEl>
                                          <p:spTgt spid="167"/>
                                        </p:tgtEl>
                                        <p:attrNameLst>
                                          <p:attrName>style.visibility</p:attrName>
                                        </p:attrNameLst>
                                      </p:cBhvr>
                                      <p:to>
                                        <p:strVal val="visible"/>
                                      </p:to>
                                    </p:set>
                                    <p:anim calcmode="lin" valueType="num">
                                      <p:cBhvr>
                                        <p:cTn id="31" dur="500" fill="hold"/>
                                        <p:tgtEl>
                                          <p:spTgt spid="167"/>
                                        </p:tgtEl>
                                        <p:attrNameLst>
                                          <p:attrName>ppt_x</p:attrName>
                                        </p:attrNameLst>
                                      </p:cBhvr>
                                      <p:tavLst>
                                        <p:tav tm="0">
                                          <p:val>
                                            <p:strVal val="0-#ppt_w/2"/>
                                          </p:val>
                                        </p:tav>
                                        <p:tav tm="100000">
                                          <p:val>
                                            <p:strVal val="#ppt_x"/>
                                          </p:val>
                                        </p:tav>
                                      </p:tavLst>
                                    </p:anim>
                                    <p:anim calcmode="lin" valueType="num">
                                      <p:cBhvr>
                                        <p:cTn id="32" dur="500" fill="hold"/>
                                        <p:tgtEl>
                                          <p:spTgt spid="167"/>
                                        </p:tgtEl>
                                        <p:attrNameLst>
                                          <p:attrName>ppt_y</p:attrName>
                                        </p:attrNameLst>
                                      </p:cBhvr>
                                      <p:tavLst>
                                        <p:tav tm="0">
                                          <p:val>
                                            <p:strVal val="#ppt_y"/>
                                          </p:val>
                                        </p:tav>
                                        <p:tav tm="100000">
                                          <p:val>
                                            <p:strVal val="#ppt_y"/>
                                          </p:val>
                                        </p:tav>
                                      </p:tavLst>
                                    </p:anim>
                                  </p:childTnLst>
                                </p:cTn>
                              </p:par>
                            </p:childTnLst>
                          </p:cTn>
                        </p:par>
                        <p:par>
                          <p:cTn id="33" fill="hold">
                            <p:stCondLst>
                              <p:cond delay="3700"/>
                            </p:stCondLst>
                            <p:childTnLst>
                              <p:par>
                                <p:cTn id="34" presetClass="entr" nodeType="afterEffect" presetSubtype="8" presetID="2" grpId="7" fill="hold">
                                  <p:stCondLst>
                                    <p:cond delay="0"/>
                                  </p:stCondLst>
                                  <p:iterate type="el" backwards="0">
                                    <p:tmAbs val="0"/>
                                  </p:iterate>
                                  <p:childTnLst>
                                    <p:set>
                                      <p:cBhvr>
                                        <p:cTn id="35" fill="hold"/>
                                        <p:tgtEl>
                                          <p:spTgt spid="169"/>
                                        </p:tgtEl>
                                        <p:attrNameLst>
                                          <p:attrName>style.visibility</p:attrName>
                                        </p:attrNameLst>
                                      </p:cBhvr>
                                      <p:to>
                                        <p:strVal val="visible"/>
                                      </p:to>
                                    </p:set>
                                    <p:anim calcmode="lin" valueType="num">
                                      <p:cBhvr>
                                        <p:cTn id="36" dur="500" fill="hold"/>
                                        <p:tgtEl>
                                          <p:spTgt spid="169"/>
                                        </p:tgtEl>
                                        <p:attrNameLst>
                                          <p:attrName>ppt_x</p:attrName>
                                        </p:attrNameLst>
                                      </p:cBhvr>
                                      <p:tavLst>
                                        <p:tav tm="0">
                                          <p:val>
                                            <p:strVal val="0-#ppt_w/2"/>
                                          </p:val>
                                        </p:tav>
                                        <p:tav tm="100000">
                                          <p:val>
                                            <p:strVal val="#ppt_x"/>
                                          </p:val>
                                        </p:tav>
                                      </p:tavLst>
                                    </p:anim>
                                    <p:anim calcmode="lin" valueType="num">
                                      <p:cBhvr>
                                        <p:cTn id="37" dur="500" fill="hold"/>
                                        <p:tgtEl>
                                          <p:spTgt spid="169"/>
                                        </p:tgtEl>
                                        <p:attrNameLst>
                                          <p:attrName>ppt_y</p:attrName>
                                        </p:attrNameLst>
                                      </p:cBhvr>
                                      <p:tavLst>
                                        <p:tav tm="0">
                                          <p:val>
                                            <p:strVal val="#ppt_y"/>
                                          </p:val>
                                        </p:tav>
                                        <p:tav tm="100000">
                                          <p:val>
                                            <p:strVal val="#ppt_y"/>
                                          </p:val>
                                        </p:tav>
                                      </p:tavLst>
                                    </p:anim>
                                  </p:childTnLst>
                                </p:cTn>
                              </p:par>
                            </p:childTnLst>
                          </p:cTn>
                        </p:par>
                        <p:par>
                          <p:cTn id="38" fill="hold">
                            <p:stCondLst>
                              <p:cond delay="4200"/>
                            </p:stCondLst>
                            <p:childTnLst>
                              <p:par>
                                <p:cTn id="39" presetClass="entr" nodeType="afterEffect" presetSubtype="2" presetID="2" grpId="8" fill="hold">
                                  <p:stCondLst>
                                    <p:cond delay="0"/>
                                  </p:stCondLst>
                                  <p:iterate type="el" backwards="0">
                                    <p:tmAbs val="0"/>
                                  </p:iterate>
                                  <p:childTnLst>
                                    <p:set>
                                      <p:cBhvr>
                                        <p:cTn id="40" fill="hold"/>
                                        <p:tgtEl>
                                          <p:spTgt spid="171"/>
                                        </p:tgtEl>
                                        <p:attrNameLst>
                                          <p:attrName>style.visibility</p:attrName>
                                        </p:attrNameLst>
                                      </p:cBhvr>
                                      <p:to>
                                        <p:strVal val="visible"/>
                                      </p:to>
                                    </p:set>
                                    <p:anim calcmode="lin" valueType="num">
                                      <p:cBhvr>
                                        <p:cTn id="41" dur="500" fill="hold"/>
                                        <p:tgtEl>
                                          <p:spTgt spid="171"/>
                                        </p:tgtEl>
                                        <p:attrNameLst>
                                          <p:attrName>ppt_x</p:attrName>
                                        </p:attrNameLst>
                                      </p:cBhvr>
                                      <p:tavLst>
                                        <p:tav tm="0">
                                          <p:val>
                                            <p:strVal val="1+#ppt_w/2"/>
                                          </p:val>
                                        </p:tav>
                                        <p:tav tm="100000">
                                          <p:val>
                                            <p:strVal val="#ppt_x"/>
                                          </p:val>
                                        </p:tav>
                                      </p:tavLst>
                                    </p:anim>
                                    <p:anim calcmode="lin" valueType="num">
                                      <p:cBhvr>
                                        <p:cTn id="42" dur="500" fill="hold"/>
                                        <p:tgtEl>
                                          <p:spTgt spid="171"/>
                                        </p:tgtEl>
                                        <p:attrNameLst>
                                          <p:attrName>ppt_y</p:attrName>
                                        </p:attrNameLst>
                                      </p:cBhvr>
                                      <p:tavLst>
                                        <p:tav tm="0">
                                          <p:val>
                                            <p:strVal val="#ppt_y"/>
                                          </p:val>
                                        </p:tav>
                                        <p:tav tm="100000">
                                          <p:val>
                                            <p:strVal val="#ppt_y"/>
                                          </p:val>
                                        </p:tav>
                                      </p:tavLst>
                                    </p:anim>
                                  </p:childTnLst>
                                </p:cTn>
                              </p:par>
                            </p:childTnLst>
                          </p:cTn>
                        </p:par>
                        <p:par>
                          <p:cTn id="43" fill="hold">
                            <p:stCondLst>
                              <p:cond delay="4700"/>
                            </p:stCondLst>
                            <p:childTnLst>
                              <p:par>
                                <p:cTn id="44" presetClass="entr" nodeType="afterEffect" presetSubtype="2" presetID="2" grpId="9" fill="hold">
                                  <p:stCondLst>
                                    <p:cond delay="0"/>
                                  </p:stCondLst>
                                  <p:iterate type="el" backwards="0">
                                    <p:tmAbs val="0"/>
                                  </p:iterate>
                                  <p:childTnLst>
                                    <p:set>
                                      <p:cBhvr>
                                        <p:cTn id="45" fill="hold"/>
                                        <p:tgtEl>
                                          <p:spTgt spid="173"/>
                                        </p:tgtEl>
                                        <p:attrNameLst>
                                          <p:attrName>style.visibility</p:attrName>
                                        </p:attrNameLst>
                                      </p:cBhvr>
                                      <p:to>
                                        <p:strVal val="visible"/>
                                      </p:to>
                                    </p:set>
                                    <p:anim calcmode="lin" valueType="num">
                                      <p:cBhvr>
                                        <p:cTn id="46" dur="500" fill="hold"/>
                                        <p:tgtEl>
                                          <p:spTgt spid="173"/>
                                        </p:tgtEl>
                                        <p:attrNameLst>
                                          <p:attrName>ppt_x</p:attrName>
                                        </p:attrNameLst>
                                      </p:cBhvr>
                                      <p:tavLst>
                                        <p:tav tm="0">
                                          <p:val>
                                            <p:strVal val="1+#ppt_w/2"/>
                                          </p:val>
                                        </p:tav>
                                        <p:tav tm="100000">
                                          <p:val>
                                            <p:strVal val="#ppt_x"/>
                                          </p:val>
                                        </p:tav>
                                      </p:tavLst>
                                    </p:anim>
                                    <p:anim calcmode="lin" valueType="num">
                                      <p:cBhvr>
                                        <p:cTn id="47" dur="500" fill="hold"/>
                                        <p:tgtEl>
                                          <p:spTgt spid="173"/>
                                        </p:tgtEl>
                                        <p:attrNameLst>
                                          <p:attrName>ppt_y</p:attrName>
                                        </p:attrNameLst>
                                      </p:cBhvr>
                                      <p:tavLst>
                                        <p:tav tm="0">
                                          <p:val>
                                            <p:strVal val="#ppt_y"/>
                                          </p:val>
                                        </p:tav>
                                        <p:tav tm="100000">
                                          <p:val>
                                            <p:strVal val="#ppt_y"/>
                                          </p:val>
                                        </p:tav>
                                      </p:tavLst>
                                    </p:anim>
                                  </p:childTnLst>
                                </p:cTn>
                              </p:par>
                            </p:childTnLst>
                          </p:cTn>
                        </p:par>
                        <p:par>
                          <p:cTn id="48" fill="hold">
                            <p:stCondLst>
                              <p:cond delay="5200"/>
                            </p:stCondLst>
                            <p:childTnLst>
                              <p:par>
                                <p:cTn id="49" presetClass="entr" nodeType="afterEffect" presetSubtype="8" presetID="2" grpId="10" fill="hold">
                                  <p:stCondLst>
                                    <p:cond delay="0"/>
                                  </p:stCondLst>
                                  <p:iterate type="el" backwards="0">
                                    <p:tmAbs val="0"/>
                                  </p:iterate>
                                  <p:childTnLst>
                                    <p:set>
                                      <p:cBhvr>
                                        <p:cTn id="50" fill="hold"/>
                                        <p:tgtEl>
                                          <p:spTgt spid="166"/>
                                        </p:tgtEl>
                                        <p:attrNameLst>
                                          <p:attrName>style.visibility</p:attrName>
                                        </p:attrNameLst>
                                      </p:cBhvr>
                                      <p:to>
                                        <p:strVal val="visible"/>
                                      </p:to>
                                    </p:set>
                                    <p:anim calcmode="lin" valueType="num">
                                      <p:cBhvr>
                                        <p:cTn id="51" dur="500" fill="hold"/>
                                        <p:tgtEl>
                                          <p:spTgt spid="166"/>
                                        </p:tgtEl>
                                        <p:attrNameLst>
                                          <p:attrName>ppt_x</p:attrName>
                                        </p:attrNameLst>
                                      </p:cBhvr>
                                      <p:tavLst>
                                        <p:tav tm="0">
                                          <p:val>
                                            <p:strVal val="0-#ppt_w/2"/>
                                          </p:val>
                                        </p:tav>
                                        <p:tav tm="100000">
                                          <p:val>
                                            <p:strVal val="#ppt_x"/>
                                          </p:val>
                                        </p:tav>
                                      </p:tavLst>
                                    </p:anim>
                                    <p:anim calcmode="lin" valueType="num">
                                      <p:cBhvr>
                                        <p:cTn id="52" dur="500" fill="hold"/>
                                        <p:tgtEl>
                                          <p:spTgt spid="166"/>
                                        </p:tgtEl>
                                        <p:attrNameLst>
                                          <p:attrName>ppt_y</p:attrName>
                                        </p:attrNameLst>
                                      </p:cBhvr>
                                      <p:tavLst>
                                        <p:tav tm="0">
                                          <p:val>
                                            <p:strVal val="#ppt_y"/>
                                          </p:val>
                                        </p:tav>
                                        <p:tav tm="100000">
                                          <p:val>
                                            <p:strVal val="#ppt_y"/>
                                          </p:val>
                                        </p:tav>
                                      </p:tavLst>
                                    </p:anim>
                                  </p:childTnLst>
                                </p:cTn>
                              </p:par>
                            </p:childTnLst>
                          </p:cTn>
                        </p:par>
                        <p:par>
                          <p:cTn id="53" fill="hold">
                            <p:stCondLst>
                              <p:cond delay="5700"/>
                            </p:stCondLst>
                            <p:childTnLst>
                              <p:par>
                                <p:cTn id="54" presetClass="entr" nodeType="afterEffect" presetSubtype="2" presetID="2" grpId="11" fill="hold">
                                  <p:stCondLst>
                                    <p:cond delay="0"/>
                                  </p:stCondLst>
                                  <p:iterate type="el" backwards="0">
                                    <p:tmAbs val="0"/>
                                  </p:iterate>
                                  <p:childTnLst>
                                    <p:set>
                                      <p:cBhvr>
                                        <p:cTn id="55" fill="hold"/>
                                        <p:tgtEl>
                                          <p:spTgt spid="170"/>
                                        </p:tgtEl>
                                        <p:attrNameLst>
                                          <p:attrName>style.visibility</p:attrName>
                                        </p:attrNameLst>
                                      </p:cBhvr>
                                      <p:to>
                                        <p:strVal val="visible"/>
                                      </p:to>
                                    </p:set>
                                    <p:anim calcmode="lin" valueType="num">
                                      <p:cBhvr>
                                        <p:cTn id="56" dur="500" fill="hold"/>
                                        <p:tgtEl>
                                          <p:spTgt spid="170"/>
                                        </p:tgtEl>
                                        <p:attrNameLst>
                                          <p:attrName>ppt_x</p:attrName>
                                        </p:attrNameLst>
                                      </p:cBhvr>
                                      <p:tavLst>
                                        <p:tav tm="0">
                                          <p:val>
                                            <p:strVal val="1+#ppt_w/2"/>
                                          </p:val>
                                        </p:tav>
                                        <p:tav tm="100000">
                                          <p:val>
                                            <p:strVal val="#ppt_x"/>
                                          </p:val>
                                        </p:tav>
                                      </p:tavLst>
                                    </p:anim>
                                    <p:anim calcmode="lin" valueType="num">
                                      <p:cBhvr>
                                        <p:cTn id="57" dur="500" fill="hold"/>
                                        <p:tgtEl>
                                          <p:spTgt spid="170"/>
                                        </p:tgtEl>
                                        <p:attrNameLst>
                                          <p:attrName>ppt_y</p:attrName>
                                        </p:attrNameLst>
                                      </p:cBhvr>
                                      <p:tavLst>
                                        <p:tav tm="0">
                                          <p:val>
                                            <p:strVal val="#ppt_y"/>
                                          </p:val>
                                        </p:tav>
                                        <p:tav tm="100000">
                                          <p:val>
                                            <p:strVal val="#ppt_y"/>
                                          </p:val>
                                        </p:tav>
                                      </p:tavLst>
                                    </p:anim>
                                  </p:childTnLst>
                                </p:cTn>
                              </p:par>
                            </p:childTnLst>
                          </p:cTn>
                        </p:par>
                        <p:par>
                          <p:cTn id="58" fill="hold">
                            <p:stCondLst>
                              <p:cond delay="6200"/>
                            </p:stCondLst>
                            <p:childTnLst>
                              <p:par>
                                <p:cTn id="59" presetClass="entr" nodeType="afterEffect" presetSubtype="8" presetID="2" grpId="12" fill="hold">
                                  <p:stCondLst>
                                    <p:cond delay="0"/>
                                  </p:stCondLst>
                                  <p:iterate type="el" backwards="0">
                                    <p:tmAbs val="0"/>
                                  </p:iterate>
                                  <p:childTnLst>
                                    <p:set>
                                      <p:cBhvr>
                                        <p:cTn id="60" fill="hold"/>
                                        <p:tgtEl>
                                          <p:spTgt spid="168"/>
                                        </p:tgtEl>
                                        <p:attrNameLst>
                                          <p:attrName>style.visibility</p:attrName>
                                        </p:attrNameLst>
                                      </p:cBhvr>
                                      <p:to>
                                        <p:strVal val="visible"/>
                                      </p:to>
                                    </p:set>
                                    <p:anim calcmode="lin" valueType="num">
                                      <p:cBhvr>
                                        <p:cTn id="61" dur="500" fill="hold"/>
                                        <p:tgtEl>
                                          <p:spTgt spid="168"/>
                                        </p:tgtEl>
                                        <p:attrNameLst>
                                          <p:attrName>ppt_x</p:attrName>
                                        </p:attrNameLst>
                                      </p:cBhvr>
                                      <p:tavLst>
                                        <p:tav tm="0">
                                          <p:val>
                                            <p:strVal val="0-#ppt_w/2"/>
                                          </p:val>
                                        </p:tav>
                                        <p:tav tm="100000">
                                          <p:val>
                                            <p:strVal val="#ppt_x"/>
                                          </p:val>
                                        </p:tav>
                                      </p:tavLst>
                                    </p:anim>
                                    <p:anim calcmode="lin" valueType="num">
                                      <p:cBhvr>
                                        <p:cTn id="62" dur="500" fill="hold"/>
                                        <p:tgtEl>
                                          <p:spTgt spid="168"/>
                                        </p:tgtEl>
                                        <p:attrNameLst>
                                          <p:attrName>ppt_y</p:attrName>
                                        </p:attrNameLst>
                                      </p:cBhvr>
                                      <p:tavLst>
                                        <p:tav tm="0">
                                          <p:val>
                                            <p:strVal val="#ppt_y"/>
                                          </p:val>
                                        </p:tav>
                                        <p:tav tm="100000">
                                          <p:val>
                                            <p:strVal val="#ppt_y"/>
                                          </p:val>
                                        </p:tav>
                                      </p:tavLst>
                                    </p:anim>
                                  </p:childTnLst>
                                </p:cTn>
                              </p:par>
                            </p:childTnLst>
                          </p:cTn>
                        </p:par>
                        <p:par>
                          <p:cTn id="63" fill="hold">
                            <p:stCondLst>
                              <p:cond delay="6700"/>
                            </p:stCondLst>
                            <p:childTnLst>
                              <p:par>
                                <p:cTn id="64" presetClass="entr" nodeType="afterEffect" presetSubtype="2" presetID="2" grpId="13" fill="hold">
                                  <p:stCondLst>
                                    <p:cond delay="0"/>
                                  </p:stCondLst>
                                  <p:iterate type="el" backwards="0">
                                    <p:tmAbs val="0"/>
                                  </p:iterate>
                                  <p:childTnLst>
                                    <p:set>
                                      <p:cBhvr>
                                        <p:cTn id="65" fill="hold"/>
                                        <p:tgtEl>
                                          <p:spTgt spid="172"/>
                                        </p:tgtEl>
                                        <p:attrNameLst>
                                          <p:attrName>style.visibility</p:attrName>
                                        </p:attrNameLst>
                                      </p:cBhvr>
                                      <p:to>
                                        <p:strVal val="visible"/>
                                      </p:to>
                                    </p:set>
                                    <p:anim calcmode="lin" valueType="num">
                                      <p:cBhvr>
                                        <p:cTn id="66" dur="500" fill="hold"/>
                                        <p:tgtEl>
                                          <p:spTgt spid="172"/>
                                        </p:tgtEl>
                                        <p:attrNameLst>
                                          <p:attrName>ppt_x</p:attrName>
                                        </p:attrNameLst>
                                      </p:cBhvr>
                                      <p:tavLst>
                                        <p:tav tm="0">
                                          <p:val>
                                            <p:strVal val="1+#ppt_w/2"/>
                                          </p:val>
                                        </p:tav>
                                        <p:tav tm="100000">
                                          <p:val>
                                            <p:strVal val="#ppt_x"/>
                                          </p:val>
                                        </p:tav>
                                      </p:tavLst>
                                    </p:anim>
                                    <p:anim calcmode="lin" valueType="num">
                                      <p:cBhvr>
                                        <p:cTn id="67" dur="500" fill="hold"/>
                                        <p:tgtEl>
                                          <p:spTgt spid="172"/>
                                        </p:tgtEl>
                                        <p:attrNameLst>
                                          <p:attrName>ppt_y</p:attrName>
                                        </p:attrNameLst>
                                      </p:cBhvr>
                                      <p:tavLst>
                                        <p:tav tm="0">
                                          <p:val>
                                            <p:strVal val="#ppt_y"/>
                                          </p:val>
                                        </p:tav>
                                        <p:tav tm="100000">
                                          <p:val>
                                            <p:strVal val="#ppt_y"/>
                                          </p:val>
                                        </p:tav>
                                      </p:tavLst>
                                    </p:anim>
                                  </p:childTnLst>
                                </p:cTn>
                              </p:par>
                            </p:childTnLst>
                          </p:cTn>
                        </p:par>
                        <p:par>
                          <p:cTn id="68" fill="hold">
                            <p:stCondLst>
                              <p:cond delay="7200"/>
                            </p:stCondLst>
                            <p:childTnLst>
                              <p:par>
                                <p:cTn id="69" presetClass="entr" nodeType="afterEffect" presetSubtype="32" presetID="4" grpId="14" fill="hold">
                                  <p:stCondLst>
                                    <p:cond delay="0"/>
                                  </p:stCondLst>
                                  <p:iterate type="el" backwards="0">
                                    <p:tmAbs val="0"/>
                                  </p:iterate>
                                  <p:childTnLst>
                                    <p:set>
                                      <p:cBhvr>
                                        <p:cTn id="70" fill="hold"/>
                                        <p:tgtEl>
                                          <p:spTgt spid="175"/>
                                        </p:tgtEl>
                                        <p:attrNameLst>
                                          <p:attrName>style.visibility</p:attrName>
                                        </p:attrNameLst>
                                      </p:cBhvr>
                                      <p:to>
                                        <p:strVal val="visible"/>
                                      </p:to>
                                    </p:set>
                                    <p:animEffect filter="box(out)" transition="in">
                                      <p:cBhvr>
                                        <p:cTn id="71" dur="900"/>
                                        <p:tgtEl>
                                          <p:spTgt spid="175"/>
                                        </p:tgtEl>
                                      </p:cBhvr>
                                    </p:animEffect>
                                  </p:childTnLst>
                                </p:cTn>
                              </p:par>
                            </p:childTnLst>
                          </p:cTn>
                        </p:par>
                        <p:par>
                          <p:cTn id="72" fill="hold">
                            <p:stCondLst>
                              <p:cond delay="8100"/>
                            </p:stCondLst>
                            <p:childTnLst>
                              <p:par>
                                <p:cTn id="73" presetClass="entr" nodeType="afterEffect" presetSubtype="32" presetID="4" grpId="15" fill="hold">
                                  <p:stCondLst>
                                    <p:cond delay="200"/>
                                  </p:stCondLst>
                                  <p:iterate type="el" backwards="0">
                                    <p:tmAbs val="0"/>
                                  </p:iterate>
                                  <p:childTnLst>
                                    <p:set>
                                      <p:cBhvr>
                                        <p:cTn id="74" fill="hold"/>
                                        <p:tgtEl>
                                          <p:spTgt spid="174"/>
                                        </p:tgtEl>
                                        <p:attrNameLst>
                                          <p:attrName>style.visibility</p:attrName>
                                        </p:attrNameLst>
                                      </p:cBhvr>
                                      <p:to>
                                        <p:strVal val="visible"/>
                                      </p:to>
                                    </p:set>
                                    <p:animEffect filter="box(out)" transition="in">
                                      <p:cBhvr>
                                        <p:cTn id="75" dur="900"/>
                                        <p:tgtEl>
                                          <p:spTgt spid="174"/>
                                        </p:tgtEl>
                                      </p:cBhvr>
                                    </p:animEffect>
                                  </p:childTnLst>
                                </p:cTn>
                              </p:par>
                            </p:childTnLst>
                          </p:cTn>
                        </p:par>
                        <p:par>
                          <p:cTn id="76" fill="hold">
                            <p:stCondLst>
                              <p:cond delay="9200"/>
                            </p:stCondLst>
                            <p:childTnLst>
                              <p:par>
                                <p:cTn id="77" presetClass="entr" nodeType="afterEffect" presetSubtype="32" presetID="4" grpId="16" fill="hold">
                                  <p:stCondLst>
                                    <p:cond delay="200"/>
                                  </p:stCondLst>
                                  <p:iterate type="el" backwards="0">
                                    <p:tmAbs val="0"/>
                                  </p:iterate>
                                  <p:childTnLst>
                                    <p:set>
                                      <p:cBhvr>
                                        <p:cTn id="78" fill="hold"/>
                                        <p:tgtEl>
                                          <p:spTgt spid="176"/>
                                        </p:tgtEl>
                                        <p:attrNameLst>
                                          <p:attrName>style.visibility</p:attrName>
                                        </p:attrNameLst>
                                      </p:cBhvr>
                                      <p:to>
                                        <p:strVal val="visible"/>
                                      </p:to>
                                    </p:set>
                                    <p:animEffect filter="box(out)" transition="in">
                                      <p:cBhvr>
                                        <p:cTn id="79" dur="900"/>
                                        <p:tgtEl>
                                          <p:spTgt spid="176"/>
                                        </p:tgtEl>
                                      </p:cBhvr>
                                    </p:animEffect>
                                  </p:childTnLst>
                                </p:cTn>
                              </p:par>
                            </p:childTnLst>
                          </p:cTn>
                        </p:par>
                        <p:par>
                          <p:cTn id="80" fill="hold">
                            <p:stCondLst>
                              <p:cond delay="10300"/>
                            </p:stCondLst>
                            <p:childTnLst>
                              <p:par>
                                <p:cTn id="81" presetClass="entr" nodeType="afterEffect" presetSubtype="32" presetID="4" grpId="17" fill="hold">
                                  <p:stCondLst>
                                    <p:cond delay="200"/>
                                  </p:stCondLst>
                                  <p:iterate type="el" backwards="0">
                                    <p:tmAbs val="0"/>
                                  </p:iterate>
                                  <p:childTnLst>
                                    <p:set>
                                      <p:cBhvr>
                                        <p:cTn id="82" fill="hold"/>
                                        <p:tgtEl>
                                          <p:spTgt spid="177"/>
                                        </p:tgtEl>
                                        <p:attrNameLst>
                                          <p:attrName>style.visibility</p:attrName>
                                        </p:attrNameLst>
                                      </p:cBhvr>
                                      <p:to>
                                        <p:strVal val="visible"/>
                                      </p:to>
                                    </p:set>
                                    <p:animEffect filter="box(out)" transition="in">
                                      <p:cBhvr>
                                        <p:cTn id="83" dur="9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10"/>
      <p:bldP build="whole" bldLvl="1" animBg="1" rev="0" advAuto="0" spid="165" grpId="1"/>
      <p:bldP build="whole" bldLvl="1" animBg="1" rev="0" advAuto="0" spid="176" grpId="16"/>
      <p:bldP build="whole" bldLvl="1" animBg="1" rev="0" advAuto="0" spid="177" grpId="17"/>
      <p:bldP build="whole" bldLvl="1" animBg="1" rev="0" advAuto="0" spid="179" grpId="2"/>
      <p:bldP build="whole" bldLvl="1" animBg="1" rev="0" advAuto="0" spid="169" grpId="7"/>
      <p:bldP build="whole" bldLvl="1" animBg="1" rev="0" advAuto="0" spid="180" grpId="4"/>
      <p:bldP build="whole" bldLvl="1" animBg="1" rev="0" advAuto="0" spid="178" grpId="5"/>
      <p:bldP build="whole" bldLvl="1" animBg="1" rev="0" advAuto="0" spid="173" grpId="9"/>
      <p:bldP build="whole" bldLvl="1" animBg="1" rev="0" advAuto="0" spid="168" grpId="12"/>
      <p:bldP build="whole" bldLvl="1" animBg="1" rev="0" advAuto="0" spid="174" grpId="15"/>
      <p:bldP build="whole" bldLvl="1" animBg="1" rev="0" advAuto="0" spid="170" grpId="11"/>
      <p:bldP build="whole" bldLvl="1" animBg="1" rev="0" advAuto="0" spid="181" grpId="3"/>
      <p:bldP build="whole" bldLvl="1" animBg="1" rev="0" advAuto="0" spid="167" grpId="6"/>
      <p:bldP build="whole" bldLvl="1" animBg="1" rev="0" advAuto="0" spid="171" grpId="8"/>
      <p:bldP build="whole" bldLvl="1" animBg="1" rev="0" advAuto="0" spid="172" grpId="13"/>
      <p:bldP build="whole" bldLvl="1" animBg="1" rev="0" advAuto="0" spid="175" grpId="1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Management"/>
          <p:cNvSpPr txBox="1"/>
          <p:nvPr>
            <p:ph type="ctrTitle"/>
          </p:nvPr>
        </p:nvSpPr>
        <p:spPr>
          <a:prstGeom prst="rect">
            <a:avLst/>
          </a:prstGeom>
        </p:spPr>
        <p:txBody>
          <a:bodyPr/>
          <a:lstStyle>
            <a:lvl1pPr defTabSz="566674">
              <a:defRPr sz="10864"/>
            </a:lvl1pPr>
          </a:lstStyle>
          <a:p>
            <a:pPr/>
            <a:r>
              <a:t>Management</a:t>
            </a:r>
          </a:p>
        </p:txBody>
      </p:sp>
      <p:sp>
        <p:nvSpPr>
          <p:cNvPr id="184" name="矩形"/>
          <p:cNvSpPr/>
          <p:nvPr/>
        </p:nvSpPr>
        <p:spPr>
          <a:xfrm rot="16200000">
            <a:off x="-3239448"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85" name="矩形"/>
          <p:cNvSpPr/>
          <p:nvPr/>
        </p:nvSpPr>
        <p:spPr>
          <a:xfrm rot="16200000">
            <a:off x="-1689795"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86" name="矩形"/>
          <p:cNvSpPr/>
          <p:nvPr/>
        </p:nvSpPr>
        <p:spPr>
          <a:xfrm rot="16200000">
            <a:off x="-140142"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87" name="矩形"/>
          <p:cNvSpPr/>
          <p:nvPr/>
        </p:nvSpPr>
        <p:spPr>
          <a:xfrm rot="16200000">
            <a:off x="1409511"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88" name="矩形"/>
          <p:cNvSpPr/>
          <p:nvPr/>
        </p:nvSpPr>
        <p:spPr>
          <a:xfrm rot="16200000">
            <a:off x="2959163" y="7644976"/>
            <a:ext cx="9268819"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89" name="矩形"/>
          <p:cNvSpPr/>
          <p:nvPr/>
        </p:nvSpPr>
        <p:spPr>
          <a:xfrm rot="16200000">
            <a:off x="4508817"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90" name="矩形"/>
          <p:cNvSpPr/>
          <p:nvPr/>
        </p:nvSpPr>
        <p:spPr>
          <a:xfrm rot="16200000">
            <a:off x="6058469"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91" name="矩形"/>
          <p:cNvSpPr/>
          <p:nvPr/>
        </p:nvSpPr>
        <p:spPr>
          <a:xfrm rot="16200000">
            <a:off x="-157119" y="10733034"/>
            <a:ext cx="3106051" cy="1270001"/>
          </a:xfrm>
          <a:prstGeom prst="roundRect">
            <a:avLst>
              <a:gd name="adj" fmla="val 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92" name="矩形"/>
          <p:cNvSpPr/>
          <p:nvPr/>
        </p:nvSpPr>
        <p:spPr>
          <a:xfrm rot="16200000">
            <a:off x="802181" y="10142901"/>
            <a:ext cx="4286317" cy="1270001"/>
          </a:xfrm>
          <a:prstGeom prst="roundRect">
            <a:avLst>
              <a:gd name="adj" fmla="val 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93" name="矩形"/>
          <p:cNvSpPr/>
          <p:nvPr/>
        </p:nvSpPr>
        <p:spPr>
          <a:xfrm rot="16200000">
            <a:off x="1456133" y="9247420"/>
            <a:ext cx="6077279" cy="127000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94" name="矩形"/>
          <p:cNvSpPr/>
          <p:nvPr/>
        </p:nvSpPr>
        <p:spPr>
          <a:xfrm rot="16200000">
            <a:off x="5276991" y="11518844"/>
            <a:ext cx="1534430" cy="1270001"/>
          </a:xfrm>
          <a:prstGeom prst="roundRect">
            <a:avLst>
              <a:gd name="adj" fmla="val 0"/>
            </a:avLst>
          </a:prstGeom>
          <a:gradFill>
            <a:gsLst>
              <a:gs pos="0">
                <a:srgbClr val="00BA9D"/>
              </a:gs>
              <a:gs pos="100000">
                <a:srgbClr val="67FBC2"/>
              </a:gs>
            </a:gsLst>
            <a:lin ang="19237376"/>
          </a:gradFill>
          <a:ln w="12700">
            <a:miter lim="400000"/>
          </a:ln>
        </p:spPr>
        <p:txBody>
          <a:bodyPr lIns="71437" tIns="71437" rIns="71437" bIns="71437" anchor="ctr"/>
          <a:lstStyle/>
          <a:p>
            <a:pPr>
              <a:defRPr sz="3600"/>
            </a:pPr>
          </a:p>
        </p:txBody>
      </p:sp>
      <p:sp>
        <p:nvSpPr>
          <p:cNvPr id="195" name="矩形"/>
          <p:cNvSpPr/>
          <p:nvPr/>
        </p:nvSpPr>
        <p:spPr>
          <a:xfrm rot="16200000">
            <a:off x="4984626" y="9676086"/>
            <a:ext cx="5218025" cy="1270001"/>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96" name="矩形"/>
          <p:cNvSpPr/>
          <p:nvPr/>
        </p:nvSpPr>
        <p:spPr>
          <a:xfrm rot="16200000">
            <a:off x="6969890" y="10111917"/>
            <a:ext cx="4346364" cy="1270001"/>
          </a:xfrm>
          <a:prstGeom prst="roundRect">
            <a:avLst>
              <a:gd name="adj" fmla="val 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97" name="矩形"/>
          <p:cNvSpPr/>
          <p:nvPr/>
        </p:nvSpPr>
        <p:spPr>
          <a:xfrm rot="16200000">
            <a:off x="6399045" y="7991639"/>
            <a:ext cx="8586921" cy="1270001"/>
          </a:xfrm>
          <a:prstGeom prst="roundRect">
            <a:avLst>
              <a:gd name="adj" fmla="val 0"/>
            </a:avLst>
          </a:prstGeom>
          <a:gradFill>
            <a:gsLst>
              <a:gs pos="0">
                <a:srgbClr val="FF3379"/>
              </a:gs>
              <a:gs pos="100000">
                <a:srgbClr val="FF56DA"/>
              </a:gs>
            </a:gsLst>
          </a:gradFill>
          <a:ln w="12700">
            <a:miter lim="400000"/>
          </a:ln>
        </p:spPr>
        <p:txBody>
          <a:bodyPr lIns="71437" tIns="71437" rIns="71437" bIns="71437" anchor="ctr"/>
          <a:lstStyle/>
          <a:p>
            <a:pPr>
              <a:defRPr sz="3600"/>
            </a:pPr>
          </a:p>
        </p:txBody>
      </p:sp>
      <p:sp>
        <p:nvSpPr>
          <p:cNvPr id="198" name="矩形"/>
          <p:cNvSpPr/>
          <p:nvPr/>
        </p:nvSpPr>
        <p:spPr>
          <a:xfrm rot="16200000">
            <a:off x="7608123"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199" name="矩形"/>
          <p:cNvSpPr/>
          <p:nvPr/>
        </p:nvSpPr>
        <p:spPr>
          <a:xfrm rot="16200000">
            <a:off x="9157775" y="7644976"/>
            <a:ext cx="9268819"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0" name="矩形"/>
          <p:cNvSpPr/>
          <p:nvPr/>
        </p:nvSpPr>
        <p:spPr>
          <a:xfrm rot="16200000">
            <a:off x="10707428"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1" name="矩形"/>
          <p:cNvSpPr/>
          <p:nvPr/>
        </p:nvSpPr>
        <p:spPr>
          <a:xfrm rot="16200000">
            <a:off x="12257081"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2" name="矩形"/>
          <p:cNvSpPr/>
          <p:nvPr/>
        </p:nvSpPr>
        <p:spPr>
          <a:xfrm rot="16200000">
            <a:off x="13806733" y="7644976"/>
            <a:ext cx="9268819"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3" name="矩形"/>
          <p:cNvSpPr/>
          <p:nvPr/>
        </p:nvSpPr>
        <p:spPr>
          <a:xfrm rot="16200000">
            <a:off x="15356388" y="7644976"/>
            <a:ext cx="9268818"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4" name="矩形"/>
          <p:cNvSpPr/>
          <p:nvPr/>
        </p:nvSpPr>
        <p:spPr>
          <a:xfrm rot="16200000">
            <a:off x="16906040" y="7644976"/>
            <a:ext cx="9268819" cy="1270001"/>
          </a:xfrm>
          <a:prstGeom prst="roundRect">
            <a:avLst>
              <a:gd name="adj" fmla="val 0"/>
            </a:avLst>
          </a:prstGeom>
          <a:solidFill>
            <a:srgbClr val="FFFFFF">
              <a:alpha val="15000"/>
            </a:srgbClr>
          </a:solidFill>
          <a:ln w="12700">
            <a:miter lim="400000"/>
          </a:ln>
        </p:spPr>
        <p:txBody>
          <a:bodyPr lIns="71437" tIns="71437" rIns="71437" bIns="71437" anchor="ctr"/>
          <a:lstStyle/>
          <a:p>
            <a:pPr>
              <a:defRPr sz="3600"/>
            </a:pPr>
          </a:p>
        </p:txBody>
      </p:sp>
      <p:sp>
        <p:nvSpPr>
          <p:cNvPr id="205" name="矩形"/>
          <p:cNvSpPr/>
          <p:nvPr/>
        </p:nvSpPr>
        <p:spPr>
          <a:xfrm rot="16200000">
            <a:off x="10688913" y="10732074"/>
            <a:ext cx="3106051" cy="1270001"/>
          </a:xfrm>
          <a:prstGeom prst="roundRect">
            <a:avLst>
              <a:gd name="adj" fmla="val 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206" name="矩形"/>
          <p:cNvSpPr/>
          <p:nvPr/>
        </p:nvSpPr>
        <p:spPr>
          <a:xfrm rot="16200000">
            <a:off x="11648213" y="10141940"/>
            <a:ext cx="4286318" cy="1270001"/>
          </a:xfrm>
          <a:prstGeom prst="roundRect">
            <a:avLst>
              <a:gd name="adj" fmla="val 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207" name="矩形"/>
          <p:cNvSpPr/>
          <p:nvPr/>
        </p:nvSpPr>
        <p:spPr>
          <a:xfrm rot="16200000">
            <a:off x="12410932" y="9355226"/>
            <a:ext cx="5859746" cy="127000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208" name="矩形"/>
          <p:cNvSpPr/>
          <p:nvPr/>
        </p:nvSpPr>
        <p:spPr>
          <a:xfrm rot="16200000">
            <a:off x="16123023" y="11517884"/>
            <a:ext cx="1534431" cy="1270001"/>
          </a:xfrm>
          <a:prstGeom prst="roundRect">
            <a:avLst>
              <a:gd name="adj" fmla="val 0"/>
            </a:avLst>
          </a:prstGeom>
          <a:gradFill>
            <a:gsLst>
              <a:gs pos="0">
                <a:srgbClr val="00BA9D"/>
              </a:gs>
              <a:gs pos="100000">
                <a:srgbClr val="67FBC2"/>
              </a:gs>
            </a:gsLst>
            <a:lin ang="19237376"/>
          </a:gradFill>
          <a:ln w="12700">
            <a:miter lim="400000"/>
          </a:ln>
        </p:spPr>
        <p:txBody>
          <a:bodyPr lIns="71437" tIns="71437" rIns="71437" bIns="71437" anchor="ctr"/>
          <a:lstStyle/>
          <a:p>
            <a:pPr>
              <a:defRPr sz="3600"/>
            </a:pPr>
          </a:p>
        </p:txBody>
      </p:sp>
      <p:sp>
        <p:nvSpPr>
          <p:cNvPr id="209" name="矩形"/>
          <p:cNvSpPr/>
          <p:nvPr/>
        </p:nvSpPr>
        <p:spPr>
          <a:xfrm rot="16200000">
            <a:off x="17835314" y="11680742"/>
            <a:ext cx="1208715" cy="1270001"/>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210" name="矩形"/>
          <p:cNvSpPr/>
          <p:nvPr/>
        </p:nvSpPr>
        <p:spPr>
          <a:xfrm rot="16200000">
            <a:off x="17815923" y="10111917"/>
            <a:ext cx="4346363" cy="1270001"/>
          </a:xfrm>
          <a:prstGeom prst="roundRect">
            <a:avLst>
              <a:gd name="adj" fmla="val 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211" name="矩形"/>
          <p:cNvSpPr/>
          <p:nvPr/>
        </p:nvSpPr>
        <p:spPr>
          <a:xfrm rot="16200000">
            <a:off x="20212654" y="10959216"/>
            <a:ext cx="2651766" cy="1270001"/>
          </a:xfrm>
          <a:prstGeom prst="roundRect">
            <a:avLst>
              <a:gd name="adj" fmla="val 0"/>
            </a:avLst>
          </a:prstGeom>
          <a:gradFill>
            <a:gsLst>
              <a:gs pos="0">
                <a:srgbClr val="FF3379"/>
              </a:gs>
              <a:gs pos="100000">
                <a:srgbClr val="FF2952"/>
              </a:gs>
            </a:gsLst>
            <a:lin ang="19237376"/>
          </a:gradFill>
          <a:ln w="12700">
            <a:miter lim="400000"/>
          </a:ln>
        </p:spPr>
        <p:txBody>
          <a:bodyPr lIns="71437" tIns="71437" rIns="71437" bIns="71437" anchor="ctr"/>
          <a:lstStyle/>
          <a:p>
            <a:pPr>
              <a:defRPr sz="3600"/>
            </a:pPr>
          </a:p>
        </p:txBody>
      </p:sp>
      <p:sp>
        <p:nvSpPr>
          <p:cNvPr id="212" name="7"/>
          <p:cNvSpPr txBox="1"/>
          <p:nvPr/>
        </p:nvSpPr>
        <p:spPr>
          <a:xfrm>
            <a:off x="22912283" y="3559808"/>
            <a:ext cx="45214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7</a:t>
            </a:r>
          </a:p>
        </p:txBody>
      </p:sp>
      <p:sp>
        <p:nvSpPr>
          <p:cNvPr id="213" name="6"/>
          <p:cNvSpPr txBox="1"/>
          <p:nvPr/>
        </p:nvSpPr>
        <p:spPr>
          <a:xfrm>
            <a:off x="22912283" y="4991386"/>
            <a:ext cx="45214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6</a:t>
            </a:r>
          </a:p>
        </p:txBody>
      </p:sp>
      <p:sp>
        <p:nvSpPr>
          <p:cNvPr id="214" name="5"/>
          <p:cNvSpPr txBox="1"/>
          <p:nvPr/>
        </p:nvSpPr>
        <p:spPr>
          <a:xfrm>
            <a:off x="22838460" y="6422964"/>
            <a:ext cx="599794"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5</a:t>
            </a:r>
          </a:p>
        </p:txBody>
      </p:sp>
      <p:sp>
        <p:nvSpPr>
          <p:cNvPr id="215" name="4"/>
          <p:cNvSpPr txBox="1"/>
          <p:nvPr/>
        </p:nvSpPr>
        <p:spPr>
          <a:xfrm>
            <a:off x="22838460" y="7854543"/>
            <a:ext cx="599794"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4</a:t>
            </a:r>
          </a:p>
        </p:txBody>
      </p:sp>
      <p:sp>
        <p:nvSpPr>
          <p:cNvPr id="216" name="3"/>
          <p:cNvSpPr txBox="1"/>
          <p:nvPr/>
        </p:nvSpPr>
        <p:spPr>
          <a:xfrm>
            <a:off x="22838460" y="9286121"/>
            <a:ext cx="599794"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3</a:t>
            </a:r>
          </a:p>
        </p:txBody>
      </p:sp>
      <p:sp>
        <p:nvSpPr>
          <p:cNvPr id="217" name="2"/>
          <p:cNvSpPr txBox="1"/>
          <p:nvPr/>
        </p:nvSpPr>
        <p:spPr>
          <a:xfrm>
            <a:off x="22838460" y="10717699"/>
            <a:ext cx="599794"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a:t>
            </a:r>
          </a:p>
        </p:txBody>
      </p:sp>
      <p:sp>
        <p:nvSpPr>
          <p:cNvPr id="218" name="1"/>
          <p:cNvSpPr txBox="1"/>
          <p:nvPr/>
        </p:nvSpPr>
        <p:spPr>
          <a:xfrm>
            <a:off x="22838460" y="12149277"/>
            <a:ext cx="599794"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83"/>
                                        </p:tgtEl>
                                        <p:attrNameLst>
                                          <p:attrName>style.visibility</p:attrName>
                                        </p:attrNameLst>
                                      </p:cBhvr>
                                      <p:to>
                                        <p:strVal val="visible"/>
                                      </p:to>
                                    </p:set>
                                    <p:animEffect filter="dissolve" transition="in">
                                      <p:cBhvr>
                                        <p:cTn id="7" dur="1000"/>
                                        <p:tgtEl>
                                          <p:spTgt spid="18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9"/>
                                        </p:tgtEl>
                                        <p:attrNameLst>
                                          <p:attrName>style.visibility</p:attrName>
                                        </p:attrNameLst>
                                      </p:cBhvr>
                                      <p:to>
                                        <p:strVal val="visible"/>
                                      </p:to>
                                    </p:set>
                                    <p:animEffect filter="dissolve" transition="in">
                                      <p:cBhvr>
                                        <p:cTn id="11" dur="500"/>
                                        <p:tgtEl>
                                          <p:spTgt spid="199"/>
                                        </p:tgtEl>
                                      </p:cBhvr>
                                    </p:animEffect>
                                  </p:childTnLst>
                                </p:cTn>
                              </p:par>
                            </p:childTnLst>
                          </p:cTn>
                        </p:par>
                        <p:par>
                          <p:cTn id="12" fill="hold">
                            <p:stCondLst>
                              <p:cond delay="1500"/>
                            </p:stCondLst>
                            <p:childTnLst>
                              <p:par>
                                <p:cTn id="13" presetClass="entr" nodeType="afterEffect" presetID="9" grpId="3" fill="hold">
                                  <p:stCondLst>
                                    <p:cond delay="0"/>
                                  </p:stCondLst>
                                  <p:iterate type="el" backwards="0">
                                    <p:tmAbs val="0"/>
                                  </p:iterate>
                                  <p:childTnLst>
                                    <p:set>
                                      <p:cBhvr>
                                        <p:cTn id="14" fill="hold"/>
                                        <p:tgtEl>
                                          <p:spTgt spid="200"/>
                                        </p:tgtEl>
                                        <p:attrNameLst>
                                          <p:attrName>style.visibility</p:attrName>
                                        </p:attrNameLst>
                                      </p:cBhvr>
                                      <p:to>
                                        <p:strVal val="visible"/>
                                      </p:to>
                                    </p:set>
                                    <p:animEffect filter="dissolve" transition="in">
                                      <p:cBhvr>
                                        <p:cTn id="15" dur="500"/>
                                        <p:tgtEl>
                                          <p:spTgt spid="200"/>
                                        </p:tgtEl>
                                      </p:cBhvr>
                                    </p:animEffect>
                                  </p:childTnLst>
                                </p:cTn>
                              </p:par>
                            </p:childTnLst>
                          </p:cTn>
                        </p:par>
                        <p:par>
                          <p:cTn id="16" fill="hold">
                            <p:stCondLst>
                              <p:cond delay="2000"/>
                            </p:stCondLst>
                            <p:childTnLst>
                              <p:par>
                                <p:cTn id="17" presetClass="entr" nodeType="afterEffect" presetID="9" grpId="4" fill="hold">
                                  <p:stCondLst>
                                    <p:cond delay="0"/>
                                  </p:stCondLst>
                                  <p:iterate type="el" backwards="0">
                                    <p:tmAbs val="0"/>
                                  </p:iterate>
                                  <p:childTnLst>
                                    <p:set>
                                      <p:cBhvr>
                                        <p:cTn id="18" fill="hold"/>
                                        <p:tgtEl>
                                          <p:spTgt spid="201"/>
                                        </p:tgtEl>
                                        <p:attrNameLst>
                                          <p:attrName>style.visibility</p:attrName>
                                        </p:attrNameLst>
                                      </p:cBhvr>
                                      <p:to>
                                        <p:strVal val="visible"/>
                                      </p:to>
                                    </p:set>
                                    <p:animEffect filter="dissolve" transition="in">
                                      <p:cBhvr>
                                        <p:cTn id="19" dur="500"/>
                                        <p:tgtEl>
                                          <p:spTgt spid="201"/>
                                        </p:tgtEl>
                                      </p:cBhvr>
                                    </p:animEffect>
                                  </p:childTnLst>
                                </p:cTn>
                              </p:par>
                            </p:childTnLst>
                          </p:cTn>
                        </p:par>
                        <p:par>
                          <p:cTn id="20" fill="hold">
                            <p:stCondLst>
                              <p:cond delay="2500"/>
                            </p:stCondLst>
                            <p:childTnLst>
                              <p:par>
                                <p:cTn id="21" presetClass="entr" nodeType="afterEffect" presetID="9" grpId="5" fill="hold">
                                  <p:stCondLst>
                                    <p:cond delay="0"/>
                                  </p:stCondLst>
                                  <p:iterate type="el" backwards="0">
                                    <p:tmAbs val="0"/>
                                  </p:iterate>
                                  <p:childTnLst>
                                    <p:set>
                                      <p:cBhvr>
                                        <p:cTn id="22" fill="hold"/>
                                        <p:tgtEl>
                                          <p:spTgt spid="202"/>
                                        </p:tgtEl>
                                        <p:attrNameLst>
                                          <p:attrName>style.visibility</p:attrName>
                                        </p:attrNameLst>
                                      </p:cBhvr>
                                      <p:to>
                                        <p:strVal val="visible"/>
                                      </p:to>
                                    </p:set>
                                    <p:animEffect filter="dissolve" transition="in">
                                      <p:cBhvr>
                                        <p:cTn id="23" dur="500"/>
                                        <p:tgtEl>
                                          <p:spTgt spid="202"/>
                                        </p:tgtEl>
                                      </p:cBhvr>
                                    </p:animEffect>
                                  </p:childTnLst>
                                </p:cTn>
                              </p:par>
                            </p:childTnLst>
                          </p:cTn>
                        </p:par>
                        <p:par>
                          <p:cTn id="24" fill="hold">
                            <p:stCondLst>
                              <p:cond delay="3000"/>
                            </p:stCondLst>
                            <p:childTnLst>
                              <p:par>
                                <p:cTn id="25" presetClass="entr" nodeType="afterEffect" presetID="9" grpId="6" fill="hold">
                                  <p:stCondLst>
                                    <p:cond delay="0"/>
                                  </p:stCondLst>
                                  <p:iterate type="el" backwards="0">
                                    <p:tmAbs val="0"/>
                                  </p:iterate>
                                  <p:childTnLst>
                                    <p:set>
                                      <p:cBhvr>
                                        <p:cTn id="26" fill="hold"/>
                                        <p:tgtEl>
                                          <p:spTgt spid="203"/>
                                        </p:tgtEl>
                                        <p:attrNameLst>
                                          <p:attrName>style.visibility</p:attrName>
                                        </p:attrNameLst>
                                      </p:cBhvr>
                                      <p:to>
                                        <p:strVal val="visible"/>
                                      </p:to>
                                    </p:set>
                                    <p:animEffect filter="dissolve" transition="in">
                                      <p:cBhvr>
                                        <p:cTn id="27" dur="500"/>
                                        <p:tgtEl>
                                          <p:spTgt spid="203"/>
                                        </p:tgtEl>
                                      </p:cBhvr>
                                    </p:animEffect>
                                  </p:childTnLst>
                                </p:cTn>
                              </p:par>
                            </p:childTnLst>
                          </p:cTn>
                        </p:par>
                        <p:par>
                          <p:cTn id="28" fill="hold">
                            <p:stCondLst>
                              <p:cond delay="3500"/>
                            </p:stCondLst>
                            <p:childTnLst>
                              <p:par>
                                <p:cTn id="29" presetClass="entr" nodeType="afterEffect" presetID="9" grpId="7" fill="hold">
                                  <p:stCondLst>
                                    <p:cond delay="0"/>
                                  </p:stCondLst>
                                  <p:iterate type="el" backwards="0">
                                    <p:tmAbs val="0"/>
                                  </p:iterate>
                                  <p:childTnLst>
                                    <p:set>
                                      <p:cBhvr>
                                        <p:cTn id="30" fill="hold"/>
                                        <p:tgtEl>
                                          <p:spTgt spid="204"/>
                                        </p:tgtEl>
                                        <p:attrNameLst>
                                          <p:attrName>style.visibility</p:attrName>
                                        </p:attrNameLst>
                                      </p:cBhvr>
                                      <p:to>
                                        <p:strVal val="visible"/>
                                      </p:to>
                                    </p:set>
                                    <p:animEffect filter="dissolve" transition="in">
                                      <p:cBhvr>
                                        <p:cTn id="31" dur="500"/>
                                        <p:tgtEl>
                                          <p:spTgt spid="204"/>
                                        </p:tgtEl>
                                      </p:cBhvr>
                                    </p:animEffect>
                                  </p:childTnLst>
                                </p:cTn>
                              </p:par>
                            </p:childTnLst>
                          </p:cTn>
                        </p:par>
                        <p:par>
                          <p:cTn id="32" fill="hold">
                            <p:stCondLst>
                              <p:cond delay="4000"/>
                            </p:stCondLst>
                            <p:childTnLst>
                              <p:par>
                                <p:cTn id="33" presetClass="entr" nodeType="afterEffect" presetID="9" grpId="8" fill="hold">
                                  <p:stCondLst>
                                    <p:cond delay="0"/>
                                  </p:stCondLst>
                                  <p:iterate type="el" backwards="0">
                                    <p:tmAbs val="0"/>
                                  </p:iterate>
                                  <p:childTnLst>
                                    <p:set>
                                      <p:cBhvr>
                                        <p:cTn id="34" fill="hold"/>
                                        <p:tgtEl>
                                          <p:spTgt spid="190"/>
                                        </p:tgtEl>
                                        <p:attrNameLst>
                                          <p:attrName>style.visibility</p:attrName>
                                        </p:attrNameLst>
                                      </p:cBhvr>
                                      <p:to>
                                        <p:strVal val="visible"/>
                                      </p:to>
                                    </p:set>
                                    <p:animEffect filter="dissolve" transition="in">
                                      <p:cBhvr>
                                        <p:cTn id="35" dur="500"/>
                                        <p:tgtEl>
                                          <p:spTgt spid="190"/>
                                        </p:tgtEl>
                                      </p:cBhvr>
                                    </p:animEffect>
                                  </p:childTnLst>
                                </p:cTn>
                              </p:par>
                            </p:childTnLst>
                          </p:cTn>
                        </p:par>
                        <p:par>
                          <p:cTn id="36" fill="hold">
                            <p:stCondLst>
                              <p:cond delay="4500"/>
                            </p:stCondLst>
                            <p:childTnLst>
                              <p:par>
                                <p:cTn id="37" presetClass="entr" nodeType="afterEffect" presetID="9" grpId="9" fill="hold">
                                  <p:stCondLst>
                                    <p:cond delay="0"/>
                                  </p:stCondLst>
                                  <p:iterate type="el" backwards="0">
                                    <p:tmAbs val="0"/>
                                  </p:iterate>
                                  <p:childTnLst>
                                    <p:set>
                                      <p:cBhvr>
                                        <p:cTn id="38" fill="hold"/>
                                        <p:tgtEl>
                                          <p:spTgt spid="187"/>
                                        </p:tgtEl>
                                        <p:attrNameLst>
                                          <p:attrName>style.visibility</p:attrName>
                                        </p:attrNameLst>
                                      </p:cBhvr>
                                      <p:to>
                                        <p:strVal val="visible"/>
                                      </p:to>
                                    </p:set>
                                    <p:animEffect filter="dissolve" transition="in">
                                      <p:cBhvr>
                                        <p:cTn id="39" dur="500"/>
                                        <p:tgtEl>
                                          <p:spTgt spid="187"/>
                                        </p:tgtEl>
                                      </p:cBhvr>
                                    </p:animEffect>
                                  </p:childTnLst>
                                </p:cTn>
                              </p:par>
                            </p:childTnLst>
                          </p:cTn>
                        </p:par>
                        <p:par>
                          <p:cTn id="40" fill="hold">
                            <p:stCondLst>
                              <p:cond delay="5000"/>
                            </p:stCondLst>
                            <p:childTnLst>
                              <p:par>
                                <p:cTn id="41" presetClass="entr" nodeType="afterEffect" presetID="9" grpId="10" fill="hold">
                                  <p:stCondLst>
                                    <p:cond delay="0"/>
                                  </p:stCondLst>
                                  <p:iterate type="el" backwards="0">
                                    <p:tmAbs val="0"/>
                                  </p:iterate>
                                  <p:childTnLst>
                                    <p:set>
                                      <p:cBhvr>
                                        <p:cTn id="42" fill="hold"/>
                                        <p:tgtEl>
                                          <p:spTgt spid="188"/>
                                        </p:tgtEl>
                                        <p:attrNameLst>
                                          <p:attrName>style.visibility</p:attrName>
                                        </p:attrNameLst>
                                      </p:cBhvr>
                                      <p:to>
                                        <p:strVal val="visible"/>
                                      </p:to>
                                    </p:set>
                                    <p:animEffect filter="dissolve" transition="in">
                                      <p:cBhvr>
                                        <p:cTn id="43" dur="500"/>
                                        <p:tgtEl>
                                          <p:spTgt spid="188"/>
                                        </p:tgtEl>
                                      </p:cBhvr>
                                    </p:animEffect>
                                  </p:childTnLst>
                                </p:cTn>
                              </p:par>
                            </p:childTnLst>
                          </p:cTn>
                        </p:par>
                        <p:par>
                          <p:cTn id="44" fill="hold">
                            <p:stCondLst>
                              <p:cond delay="5500"/>
                            </p:stCondLst>
                            <p:childTnLst>
                              <p:par>
                                <p:cTn id="45" presetClass="entr" nodeType="afterEffect" presetID="9" grpId="11" fill="hold">
                                  <p:stCondLst>
                                    <p:cond delay="0"/>
                                  </p:stCondLst>
                                  <p:iterate type="el" backwards="0">
                                    <p:tmAbs val="0"/>
                                  </p:iterate>
                                  <p:childTnLst>
                                    <p:set>
                                      <p:cBhvr>
                                        <p:cTn id="46" fill="hold"/>
                                        <p:tgtEl>
                                          <p:spTgt spid="184"/>
                                        </p:tgtEl>
                                        <p:attrNameLst>
                                          <p:attrName>style.visibility</p:attrName>
                                        </p:attrNameLst>
                                      </p:cBhvr>
                                      <p:to>
                                        <p:strVal val="visible"/>
                                      </p:to>
                                    </p:set>
                                    <p:animEffect filter="dissolve" transition="in">
                                      <p:cBhvr>
                                        <p:cTn id="47" dur="500"/>
                                        <p:tgtEl>
                                          <p:spTgt spid="184"/>
                                        </p:tgtEl>
                                      </p:cBhvr>
                                    </p:animEffect>
                                  </p:childTnLst>
                                </p:cTn>
                              </p:par>
                            </p:childTnLst>
                          </p:cTn>
                        </p:par>
                        <p:par>
                          <p:cTn id="48" fill="hold">
                            <p:stCondLst>
                              <p:cond delay="6000"/>
                            </p:stCondLst>
                            <p:childTnLst>
                              <p:par>
                                <p:cTn id="49" presetClass="entr" nodeType="afterEffect" presetID="9" grpId="12" fill="hold">
                                  <p:stCondLst>
                                    <p:cond delay="0"/>
                                  </p:stCondLst>
                                  <p:iterate type="el" backwards="0">
                                    <p:tmAbs val="0"/>
                                  </p:iterate>
                                  <p:childTnLst>
                                    <p:set>
                                      <p:cBhvr>
                                        <p:cTn id="50" fill="hold"/>
                                        <p:tgtEl>
                                          <p:spTgt spid="185"/>
                                        </p:tgtEl>
                                        <p:attrNameLst>
                                          <p:attrName>style.visibility</p:attrName>
                                        </p:attrNameLst>
                                      </p:cBhvr>
                                      <p:to>
                                        <p:strVal val="visible"/>
                                      </p:to>
                                    </p:set>
                                    <p:animEffect filter="dissolve" transition="in">
                                      <p:cBhvr>
                                        <p:cTn id="51" dur="500"/>
                                        <p:tgtEl>
                                          <p:spTgt spid="185"/>
                                        </p:tgtEl>
                                      </p:cBhvr>
                                    </p:animEffect>
                                  </p:childTnLst>
                                </p:cTn>
                              </p:par>
                            </p:childTnLst>
                          </p:cTn>
                        </p:par>
                        <p:par>
                          <p:cTn id="52" fill="hold">
                            <p:stCondLst>
                              <p:cond delay="6500"/>
                            </p:stCondLst>
                            <p:childTnLst>
                              <p:par>
                                <p:cTn id="53" presetClass="entr" nodeType="afterEffect" presetID="9" grpId="13" fill="hold">
                                  <p:stCondLst>
                                    <p:cond delay="0"/>
                                  </p:stCondLst>
                                  <p:iterate type="el" backwards="0">
                                    <p:tmAbs val="0"/>
                                  </p:iterate>
                                  <p:childTnLst>
                                    <p:set>
                                      <p:cBhvr>
                                        <p:cTn id="54" fill="hold"/>
                                        <p:tgtEl>
                                          <p:spTgt spid="186"/>
                                        </p:tgtEl>
                                        <p:attrNameLst>
                                          <p:attrName>style.visibility</p:attrName>
                                        </p:attrNameLst>
                                      </p:cBhvr>
                                      <p:to>
                                        <p:strVal val="visible"/>
                                      </p:to>
                                    </p:set>
                                    <p:animEffect filter="dissolve" transition="in">
                                      <p:cBhvr>
                                        <p:cTn id="55" dur="500"/>
                                        <p:tgtEl>
                                          <p:spTgt spid="186"/>
                                        </p:tgtEl>
                                      </p:cBhvr>
                                    </p:animEffect>
                                  </p:childTnLst>
                                </p:cTn>
                              </p:par>
                            </p:childTnLst>
                          </p:cTn>
                        </p:par>
                        <p:par>
                          <p:cTn id="56" fill="hold">
                            <p:stCondLst>
                              <p:cond delay="7000"/>
                            </p:stCondLst>
                            <p:childTnLst>
                              <p:par>
                                <p:cTn id="57" presetClass="entr" nodeType="afterEffect" presetID="9" grpId="14" fill="hold">
                                  <p:stCondLst>
                                    <p:cond delay="0"/>
                                  </p:stCondLst>
                                  <p:iterate type="el" backwards="0">
                                    <p:tmAbs val="0"/>
                                  </p:iterate>
                                  <p:childTnLst>
                                    <p:set>
                                      <p:cBhvr>
                                        <p:cTn id="58" fill="hold"/>
                                        <p:tgtEl>
                                          <p:spTgt spid="189"/>
                                        </p:tgtEl>
                                        <p:attrNameLst>
                                          <p:attrName>style.visibility</p:attrName>
                                        </p:attrNameLst>
                                      </p:cBhvr>
                                      <p:to>
                                        <p:strVal val="visible"/>
                                      </p:to>
                                    </p:set>
                                    <p:animEffect filter="dissolve" transition="in">
                                      <p:cBhvr>
                                        <p:cTn id="59" dur="500"/>
                                        <p:tgtEl>
                                          <p:spTgt spid="189"/>
                                        </p:tgtEl>
                                      </p:cBhvr>
                                    </p:animEffect>
                                  </p:childTnLst>
                                </p:cTn>
                              </p:par>
                            </p:childTnLst>
                          </p:cTn>
                        </p:par>
                        <p:par>
                          <p:cTn id="60" fill="hold">
                            <p:stCondLst>
                              <p:cond delay="7500"/>
                            </p:stCondLst>
                            <p:childTnLst>
                              <p:par>
                                <p:cTn id="61" presetClass="entr" nodeType="afterEffect" presetID="9" grpId="15" fill="hold">
                                  <p:stCondLst>
                                    <p:cond delay="0"/>
                                  </p:stCondLst>
                                  <p:iterate type="el" backwards="0">
                                    <p:tmAbs val="0"/>
                                  </p:iterate>
                                  <p:childTnLst>
                                    <p:set>
                                      <p:cBhvr>
                                        <p:cTn id="62" fill="hold"/>
                                        <p:tgtEl>
                                          <p:spTgt spid="198"/>
                                        </p:tgtEl>
                                        <p:attrNameLst>
                                          <p:attrName>style.visibility</p:attrName>
                                        </p:attrNameLst>
                                      </p:cBhvr>
                                      <p:to>
                                        <p:strVal val="visible"/>
                                      </p:to>
                                    </p:set>
                                    <p:animEffect filter="dissolve" transition="in">
                                      <p:cBhvr>
                                        <p:cTn id="63" dur="500"/>
                                        <p:tgtEl>
                                          <p:spTgt spid="198"/>
                                        </p:tgtEl>
                                      </p:cBhvr>
                                    </p:animEffect>
                                  </p:childTnLst>
                                </p:cTn>
                              </p:par>
                            </p:childTnLst>
                          </p:cTn>
                        </p:par>
                        <p:par>
                          <p:cTn id="64" fill="hold">
                            <p:stCondLst>
                              <p:cond delay="8000"/>
                            </p:stCondLst>
                            <p:childTnLst>
                              <p:par>
                                <p:cTn id="65" presetClass="entr" nodeType="afterEffect" presetSubtype="4" presetID="22" grpId="16" fill="hold">
                                  <p:stCondLst>
                                    <p:cond delay="0"/>
                                  </p:stCondLst>
                                  <p:iterate type="el" backwards="0">
                                    <p:tmAbs val="0"/>
                                  </p:iterate>
                                  <p:childTnLst>
                                    <p:set>
                                      <p:cBhvr>
                                        <p:cTn id="66" fill="hold"/>
                                        <p:tgtEl>
                                          <p:spTgt spid="197"/>
                                        </p:tgtEl>
                                        <p:attrNameLst>
                                          <p:attrName>style.visibility</p:attrName>
                                        </p:attrNameLst>
                                      </p:cBhvr>
                                      <p:to>
                                        <p:strVal val="visible"/>
                                      </p:to>
                                    </p:set>
                                    <p:animEffect filter="wipe(down)" transition="in">
                                      <p:cBhvr>
                                        <p:cTn id="67" dur="300"/>
                                        <p:tgtEl>
                                          <p:spTgt spid="197"/>
                                        </p:tgtEl>
                                      </p:cBhvr>
                                    </p:animEffect>
                                  </p:childTnLst>
                                </p:cTn>
                              </p:par>
                            </p:childTnLst>
                          </p:cTn>
                        </p:par>
                        <p:par>
                          <p:cTn id="68" fill="hold">
                            <p:stCondLst>
                              <p:cond delay="8300"/>
                            </p:stCondLst>
                            <p:childTnLst>
                              <p:par>
                                <p:cTn id="69" presetClass="entr" nodeType="afterEffect" presetSubtype="4" presetID="22" grpId="17" fill="hold">
                                  <p:stCondLst>
                                    <p:cond delay="100"/>
                                  </p:stCondLst>
                                  <p:iterate type="el" backwards="0">
                                    <p:tmAbs val="0"/>
                                  </p:iterate>
                                  <p:childTnLst>
                                    <p:set>
                                      <p:cBhvr>
                                        <p:cTn id="70" fill="hold"/>
                                        <p:tgtEl>
                                          <p:spTgt spid="193"/>
                                        </p:tgtEl>
                                        <p:attrNameLst>
                                          <p:attrName>style.visibility</p:attrName>
                                        </p:attrNameLst>
                                      </p:cBhvr>
                                      <p:to>
                                        <p:strVal val="visible"/>
                                      </p:to>
                                    </p:set>
                                    <p:animEffect filter="wipe(down)" transition="in">
                                      <p:cBhvr>
                                        <p:cTn id="71" dur="300"/>
                                        <p:tgtEl>
                                          <p:spTgt spid="193"/>
                                        </p:tgtEl>
                                      </p:cBhvr>
                                    </p:animEffect>
                                  </p:childTnLst>
                                </p:cTn>
                              </p:par>
                            </p:childTnLst>
                          </p:cTn>
                        </p:par>
                        <p:par>
                          <p:cTn id="72" fill="hold">
                            <p:stCondLst>
                              <p:cond delay="8700"/>
                            </p:stCondLst>
                            <p:childTnLst>
                              <p:par>
                                <p:cTn id="73" presetClass="entr" nodeType="afterEffect" presetSubtype="4" presetID="22" grpId="18" fill="hold">
                                  <p:stCondLst>
                                    <p:cond delay="100"/>
                                  </p:stCondLst>
                                  <p:iterate type="el" backwards="0">
                                    <p:tmAbs val="0"/>
                                  </p:iterate>
                                  <p:childTnLst>
                                    <p:set>
                                      <p:cBhvr>
                                        <p:cTn id="74" fill="hold"/>
                                        <p:tgtEl>
                                          <p:spTgt spid="207"/>
                                        </p:tgtEl>
                                        <p:attrNameLst>
                                          <p:attrName>style.visibility</p:attrName>
                                        </p:attrNameLst>
                                      </p:cBhvr>
                                      <p:to>
                                        <p:strVal val="visible"/>
                                      </p:to>
                                    </p:set>
                                    <p:animEffect filter="wipe(down)" transition="in">
                                      <p:cBhvr>
                                        <p:cTn id="75" dur="300"/>
                                        <p:tgtEl>
                                          <p:spTgt spid="207"/>
                                        </p:tgtEl>
                                      </p:cBhvr>
                                    </p:animEffect>
                                  </p:childTnLst>
                                </p:cTn>
                              </p:par>
                            </p:childTnLst>
                          </p:cTn>
                        </p:par>
                        <p:par>
                          <p:cTn id="76" fill="hold">
                            <p:stCondLst>
                              <p:cond delay="9100"/>
                            </p:stCondLst>
                            <p:childTnLst>
                              <p:par>
                                <p:cTn id="77" presetClass="entr" nodeType="afterEffect" presetSubtype="4" presetID="22" grpId="19" fill="hold">
                                  <p:stCondLst>
                                    <p:cond delay="100"/>
                                  </p:stCondLst>
                                  <p:iterate type="el" backwards="0">
                                    <p:tmAbs val="0"/>
                                  </p:iterate>
                                  <p:childTnLst>
                                    <p:set>
                                      <p:cBhvr>
                                        <p:cTn id="78" fill="hold"/>
                                        <p:tgtEl>
                                          <p:spTgt spid="195"/>
                                        </p:tgtEl>
                                        <p:attrNameLst>
                                          <p:attrName>style.visibility</p:attrName>
                                        </p:attrNameLst>
                                      </p:cBhvr>
                                      <p:to>
                                        <p:strVal val="visible"/>
                                      </p:to>
                                    </p:set>
                                    <p:animEffect filter="wipe(down)" transition="in">
                                      <p:cBhvr>
                                        <p:cTn id="79" dur="300"/>
                                        <p:tgtEl>
                                          <p:spTgt spid="195"/>
                                        </p:tgtEl>
                                      </p:cBhvr>
                                    </p:animEffect>
                                  </p:childTnLst>
                                </p:cTn>
                              </p:par>
                            </p:childTnLst>
                          </p:cTn>
                        </p:par>
                        <p:par>
                          <p:cTn id="80" fill="hold">
                            <p:stCondLst>
                              <p:cond delay="9500"/>
                            </p:stCondLst>
                            <p:childTnLst>
                              <p:par>
                                <p:cTn id="81" presetClass="entr" nodeType="afterEffect" presetSubtype="4" presetID="22" grpId="20" fill="hold">
                                  <p:stCondLst>
                                    <p:cond delay="100"/>
                                  </p:stCondLst>
                                  <p:iterate type="el" backwards="0">
                                    <p:tmAbs val="0"/>
                                  </p:iterate>
                                  <p:childTnLst>
                                    <p:set>
                                      <p:cBhvr>
                                        <p:cTn id="82" fill="hold"/>
                                        <p:tgtEl>
                                          <p:spTgt spid="210"/>
                                        </p:tgtEl>
                                        <p:attrNameLst>
                                          <p:attrName>style.visibility</p:attrName>
                                        </p:attrNameLst>
                                      </p:cBhvr>
                                      <p:to>
                                        <p:strVal val="visible"/>
                                      </p:to>
                                    </p:set>
                                    <p:animEffect filter="wipe(down)" transition="in">
                                      <p:cBhvr>
                                        <p:cTn id="83" dur="300"/>
                                        <p:tgtEl>
                                          <p:spTgt spid="210"/>
                                        </p:tgtEl>
                                      </p:cBhvr>
                                    </p:animEffect>
                                  </p:childTnLst>
                                </p:cTn>
                              </p:par>
                            </p:childTnLst>
                          </p:cTn>
                        </p:par>
                        <p:par>
                          <p:cTn id="84" fill="hold">
                            <p:stCondLst>
                              <p:cond delay="9900"/>
                            </p:stCondLst>
                            <p:childTnLst>
                              <p:par>
                                <p:cTn id="85" presetClass="entr" nodeType="afterEffect" presetSubtype="4" presetID="22" grpId="21" fill="hold">
                                  <p:stCondLst>
                                    <p:cond delay="100"/>
                                  </p:stCondLst>
                                  <p:iterate type="el" backwards="0">
                                    <p:tmAbs val="0"/>
                                  </p:iterate>
                                  <p:childTnLst>
                                    <p:set>
                                      <p:cBhvr>
                                        <p:cTn id="86" fill="hold"/>
                                        <p:tgtEl>
                                          <p:spTgt spid="196"/>
                                        </p:tgtEl>
                                        <p:attrNameLst>
                                          <p:attrName>style.visibility</p:attrName>
                                        </p:attrNameLst>
                                      </p:cBhvr>
                                      <p:to>
                                        <p:strVal val="visible"/>
                                      </p:to>
                                    </p:set>
                                    <p:animEffect filter="wipe(down)" transition="in">
                                      <p:cBhvr>
                                        <p:cTn id="87" dur="300"/>
                                        <p:tgtEl>
                                          <p:spTgt spid="196"/>
                                        </p:tgtEl>
                                      </p:cBhvr>
                                    </p:animEffect>
                                  </p:childTnLst>
                                </p:cTn>
                              </p:par>
                            </p:childTnLst>
                          </p:cTn>
                        </p:par>
                        <p:par>
                          <p:cTn id="88" fill="hold">
                            <p:stCondLst>
                              <p:cond delay="10300"/>
                            </p:stCondLst>
                            <p:childTnLst>
                              <p:par>
                                <p:cTn id="89" presetClass="entr" nodeType="afterEffect" presetSubtype="4" presetID="22" grpId="22" fill="hold">
                                  <p:stCondLst>
                                    <p:cond delay="100"/>
                                  </p:stCondLst>
                                  <p:iterate type="el" backwards="0">
                                    <p:tmAbs val="0"/>
                                  </p:iterate>
                                  <p:childTnLst>
                                    <p:set>
                                      <p:cBhvr>
                                        <p:cTn id="90" fill="hold"/>
                                        <p:tgtEl>
                                          <p:spTgt spid="192"/>
                                        </p:tgtEl>
                                        <p:attrNameLst>
                                          <p:attrName>style.visibility</p:attrName>
                                        </p:attrNameLst>
                                      </p:cBhvr>
                                      <p:to>
                                        <p:strVal val="visible"/>
                                      </p:to>
                                    </p:set>
                                    <p:animEffect filter="wipe(down)" transition="in">
                                      <p:cBhvr>
                                        <p:cTn id="91" dur="300"/>
                                        <p:tgtEl>
                                          <p:spTgt spid="192"/>
                                        </p:tgtEl>
                                      </p:cBhvr>
                                    </p:animEffect>
                                  </p:childTnLst>
                                </p:cTn>
                              </p:par>
                            </p:childTnLst>
                          </p:cTn>
                        </p:par>
                        <p:par>
                          <p:cTn id="92" fill="hold">
                            <p:stCondLst>
                              <p:cond delay="10700"/>
                            </p:stCondLst>
                            <p:childTnLst>
                              <p:par>
                                <p:cTn id="93" presetClass="entr" nodeType="afterEffect" presetSubtype="4" presetID="22" grpId="23" fill="hold">
                                  <p:stCondLst>
                                    <p:cond delay="100"/>
                                  </p:stCondLst>
                                  <p:iterate type="el" backwards="0">
                                    <p:tmAbs val="0"/>
                                  </p:iterate>
                                  <p:childTnLst>
                                    <p:set>
                                      <p:cBhvr>
                                        <p:cTn id="94" fill="hold"/>
                                        <p:tgtEl>
                                          <p:spTgt spid="206"/>
                                        </p:tgtEl>
                                        <p:attrNameLst>
                                          <p:attrName>style.visibility</p:attrName>
                                        </p:attrNameLst>
                                      </p:cBhvr>
                                      <p:to>
                                        <p:strVal val="visible"/>
                                      </p:to>
                                    </p:set>
                                    <p:animEffect filter="wipe(down)" transition="in">
                                      <p:cBhvr>
                                        <p:cTn id="95" dur="300"/>
                                        <p:tgtEl>
                                          <p:spTgt spid="206"/>
                                        </p:tgtEl>
                                      </p:cBhvr>
                                    </p:animEffect>
                                  </p:childTnLst>
                                </p:cTn>
                              </p:par>
                            </p:childTnLst>
                          </p:cTn>
                        </p:par>
                        <p:par>
                          <p:cTn id="96" fill="hold">
                            <p:stCondLst>
                              <p:cond delay="11100"/>
                            </p:stCondLst>
                            <p:childTnLst>
                              <p:par>
                                <p:cTn id="97" presetClass="entr" nodeType="afterEffect" presetSubtype="4" presetID="22" grpId="24" fill="hold">
                                  <p:stCondLst>
                                    <p:cond delay="100"/>
                                  </p:stCondLst>
                                  <p:iterate type="el" backwards="0">
                                    <p:tmAbs val="0"/>
                                  </p:iterate>
                                  <p:childTnLst>
                                    <p:set>
                                      <p:cBhvr>
                                        <p:cTn id="98" fill="hold"/>
                                        <p:tgtEl>
                                          <p:spTgt spid="191"/>
                                        </p:tgtEl>
                                        <p:attrNameLst>
                                          <p:attrName>style.visibility</p:attrName>
                                        </p:attrNameLst>
                                      </p:cBhvr>
                                      <p:to>
                                        <p:strVal val="visible"/>
                                      </p:to>
                                    </p:set>
                                    <p:animEffect filter="wipe(down)" transition="in">
                                      <p:cBhvr>
                                        <p:cTn id="99" dur="300"/>
                                        <p:tgtEl>
                                          <p:spTgt spid="191"/>
                                        </p:tgtEl>
                                      </p:cBhvr>
                                    </p:animEffect>
                                  </p:childTnLst>
                                </p:cTn>
                              </p:par>
                            </p:childTnLst>
                          </p:cTn>
                        </p:par>
                        <p:par>
                          <p:cTn id="100" fill="hold">
                            <p:stCondLst>
                              <p:cond delay="11500"/>
                            </p:stCondLst>
                            <p:childTnLst>
                              <p:par>
                                <p:cTn id="101" presetClass="entr" nodeType="afterEffect" presetSubtype="4" presetID="22" grpId="25" fill="hold">
                                  <p:stCondLst>
                                    <p:cond delay="100"/>
                                  </p:stCondLst>
                                  <p:iterate type="el" backwards="0">
                                    <p:tmAbs val="0"/>
                                  </p:iterate>
                                  <p:childTnLst>
                                    <p:set>
                                      <p:cBhvr>
                                        <p:cTn id="102" fill="hold"/>
                                        <p:tgtEl>
                                          <p:spTgt spid="205"/>
                                        </p:tgtEl>
                                        <p:attrNameLst>
                                          <p:attrName>style.visibility</p:attrName>
                                        </p:attrNameLst>
                                      </p:cBhvr>
                                      <p:to>
                                        <p:strVal val="visible"/>
                                      </p:to>
                                    </p:set>
                                    <p:animEffect filter="wipe(down)" transition="in">
                                      <p:cBhvr>
                                        <p:cTn id="103" dur="300"/>
                                        <p:tgtEl>
                                          <p:spTgt spid="205"/>
                                        </p:tgtEl>
                                      </p:cBhvr>
                                    </p:animEffect>
                                  </p:childTnLst>
                                </p:cTn>
                              </p:par>
                            </p:childTnLst>
                          </p:cTn>
                        </p:par>
                        <p:par>
                          <p:cTn id="104" fill="hold">
                            <p:stCondLst>
                              <p:cond delay="11900"/>
                            </p:stCondLst>
                            <p:childTnLst>
                              <p:par>
                                <p:cTn id="105" presetClass="entr" nodeType="afterEffect" presetSubtype="4" presetID="22" grpId="26" fill="hold">
                                  <p:stCondLst>
                                    <p:cond delay="100"/>
                                  </p:stCondLst>
                                  <p:iterate type="el" backwards="0">
                                    <p:tmAbs val="0"/>
                                  </p:iterate>
                                  <p:childTnLst>
                                    <p:set>
                                      <p:cBhvr>
                                        <p:cTn id="106" fill="hold"/>
                                        <p:tgtEl>
                                          <p:spTgt spid="211"/>
                                        </p:tgtEl>
                                        <p:attrNameLst>
                                          <p:attrName>style.visibility</p:attrName>
                                        </p:attrNameLst>
                                      </p:cBhvr>
                                      <p:to>
                                        <p:strVal val="visible"/>
                                      </p:to>
                                    </p:set>
                                    <p:animEffect filter="wipe(down)" transition="in">
                                      <p:cBhvr>
                                        <p:cTn id="107" dur="300"/>
                                        <p:tgtEl>
                                          <p:spTgt spid="211"/>
                                        </p:tgtEl>
                                      </p:cBhvr>
                                    </p:animEffect>
                                  </p:childTnLst>
                                </p:cTn>
                              </p:par>
                            </p:childTnLst>
                          </p:cTn>
                        </p:par>
                        <p:par>
                          <p:cTn id="108" fill="hold">
                            <p:stCondLst>
                              <p:cond delay="12300"/>
                            </p:stCondLst>
                            <p:childTnLst>
                              <p:par>
                                <p:cTn id="109" presetClass="entr" nodeType="afterEffect" presetSubtype="4" presetID="22" grpId="27" fill="hold">
                                  <p:stCondLst>
                                    <p:cond delay="100"/>
                                  </p:stCondLst>
                                  <p:iterate type="el" backwards="0">
                                    <p:tmAbs val="0"/>
                                  </p:iterate>
                                  <p:childTnLst>
                                    <p:set>
                                      <p:cBhvr>
                                        <p:cTn id="110" fill="hold"/>
                                        <p:tgtEl>
                                          <p:spTgt spid="208"/>
                                        </p:tgtEl>
                                        <p:attrNameLst>
                                          <p:attrName>style.visibility</p:attrName>
                                        </p:attrNameLst>
                                      </p:cBhvr>
                                      <p:to>
                                        <p:strVal val="visible"/>
                                      </p:to>
                                    </p:set>
                                    <p:animEffect filter="wipe(down)" transition="in">
                                      <p:cBhvr>
                                        <p:cTn id="111" dur="300"/>
                                        <p:tgtEl>
                                          <p:spTgt spid="208"/>
                                        </p:tgtEl>
                                      </p:cBhvr>
                                    </p:animEffect>
                                  </p:childTnLst>
                                </p:cTn>
                              </p:par>
                            </p:childTnLst>
                          </p:cTn>
                        </p:par>
                        <p:par>
                          <p:cTn id="112" fill="hold">
                            <p:stCondLst>
                              <p:cond delay="12700"/>
                            </p:stCondLst>
                            <p:childTnLst>
                              <p:par>
                                <p:cTn id="113" presetClass="entr" nodeType="afterEffect" presetSubtype="4" presetID="22" grpId="28" fill="hold">
                                  <p:stCondLst>
                                    <p:cond delay="100"/>
                                  </p:stCondLst>
                                  <p:iterate type="el" backwards="0">
                                    <p:tmAbs val="0"/>
                                  </p:iterate>
                                  <p:childTnLst>
                                    <p:set>
                                      <p:cBhvr>
                                        <p:cTn id="114" fill="hold"/>
                                        <p:tgtEl>
                                          <p:spTgt spid="194"/>
                                        </p:tgtEl>
                                        <p:attrNameLst>
                                          <p:attrName>style.visibility</p:attrName>
                                        </p:attrNameLst>
                                      </p:cBhvr>
                                      <p:to>
                                        <p:strVal val="visible"/>
                                      </p:to>
                                    </p:set>
                                    <p:animEffect filter="wipe(down)" transition="in">
                                      <p:cBhvr>
                                        <p:cTn id="115" dur="300"/>
                                        <p:tgtEl>
                                          <p:spTgt spid="194"/>
                                        </p:tgtEl>
                                      </p:cBhvr>
                                    </p:animEffect>
                                  </p:childTnLst>
                                </p:cTn>
                              </p:par>
                            </p:childTnLst>
                          </p:cTn>
                        </p:par>
                        <p:par>
                          <p:cTn id="116" fill="hold">
                            <p:stCondLst>
                              <p:cond delay="13100"/>
                            </p:stCondLst>
                            <p:childTnLst>
                              <p:par>
                                <p:cTn id="117" presetClass="entr" nodeType="afterEffect" presetSubtype="4" presetID="22" grpId="29" fill="hold">
                                  <p:stCondLst>
                                    <p:cond delay="100"/>
                                  </p:stCondLst>
                                  <p:iterate type="el" backwards="0">
                                    <p:tmAbs val="0"/>
                                  </p:iterate>
                                  <p:childTnLst>
                                    <p:set>
                                      <p:cBhvr>
                                        <p:cTn id="118" fill="hold"/>
                                        <p:tgtEl>
                                          <p:spTgt spid="209"/>
                                        </p:tgtEl>
                                        <p:attrNameLst>
                                          <p:attrName>style.visibility</p:attrName>
                                        </p:attrNameLst>
                                      </p:cBhvr>
                                      <p:to>
                                        <p:strVal val="visible"/>
                                      </p:to>
                                    </p:set>
                                    <p:animEffect filter="wipe(down)" transition="in">
                                      <p:cBhvr>
                                        <p:cTn id="119" dur="3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18"/>
      <p:bldP build="whole" bldLvl="1" animBg="1" rev="0" advAuto="0" spid="198" grpId="15"/>
      <p:bldP build="whole" bldLvl="1" animBg="1" rev="0" advAuto="0" spid="204" grpId="7"/>
      <p:bldP build="whole" bldLvl="1" animBg="1" rev="0" advAuto="0" spid="185" grpId="12"/>
      <p:bldP build="whole" bldLvl="1" animBg="1" rev="0" advAuto="0" spid="190" grpId="8"/>
      <p:bldP build="whole" bldLvl="1" animBg="1" rev="0" advAuto="0" spid="197" grpId="16"/>
      <p:bldP build="whole" bldLvl="1" animBg="1" rev="0" advAuto="0" spid="208" grpId="27"/>
      <p:bldP build="whole" bldLvl="1" animBg="1" rev="0" advAuto="0" spid="209" grpId="29"/>
      <p:bldP build="whole" bldLvl="1" animBg="1" rev="0" advAuto="0" spid="192" grpId="22"/>
      <p:bldP build="whole" bldLvl="1" animBg="1" rev="0" advAuto="0" spid="206" grpId="23"/>
      <p:bldP build="whole" bldLvl="1" animBg="1" rev="0" advAuto="0" spid="203" grpId="6"/>
      <p:bldP build="whole" bldLvl="1" animBg="1" rev="0" advAuto="0" spid="184" grpId="11"/>
      <p:bldP build="whole" bldLvl="1" animBg="1" rev="0" advAuto="0" spid="202" grpId="5"/>
      <p:bldP build="whole" bldLvl="1" animBg="1" rev="0" advAuto="0" spid="191" grpId="24"/>
      <p:bldP build="whole" bldLvl="1" animBg="1" rev="0" advAuto="0" spid="205" grpId="25"/>
      <p:bldP build="whole" bldLvl="1" animBg="1" rev="0" advAuto="0" spid="201" grpId="4"/>
      <p:bldP build="whole" bldLvl="1" animBg="1" rev="0" advAuto="0" spid="196" grpId="21"/>
      <p:bldP build="whole" bldLvl="1" animBg="1" rev="0" advAuto="0" spid="189" grpId="14"/>
      <p:bldP build="whole" bldLvl="1" animBg="1" rev="0" advAuto="0" spid="195" grpId="19"/>
      <p:bldP build="whole" bldLvl="1" animBg="1" rev="0" advAuto="0" spid="200" grpId="3"/>
      <p:bldP build="whole" bldLvl="1" animBg="1" rev="0" advAuto="0" spid="188" grpId="10"/>
      <p:bldP build="whole" bldLvl="1" animBg="1" rev="0" advAuto="0" spid="199" grpId="2"/>
      <p:bldP build="whole" bldLvl="1" animBg="1" rev="0" advAuto="0" spid="193" grpId="17"/>
      <p:bldP build="whole" bldLvl="1" animBg="1" rev="0" advAuto="0" spid="183" grpId="1"/>
      <p:bldP build="whole" bldLvl="1" animBg="1" rev="0" advAuto="0" spid="186" grpId="13"/>
      <p:bldP build="whole" bldLvl="1" animBg="1" rev="0" advAuto="0" spid="194" grpId="28"/>
      <p:bldP build="whole" bldLvl="1" animBg="1" rev="0" advAuto="0" spid="187" grpId="9"/>
      <p:bldP build="whole" bldLvl="1" animBg="1" rev="0" advAuto="0" spid="210" grpId="20"/>
      <p:bldP build="whole" bldLvl="1" animBg="1" rev="0" advAuto="0" spid="211" grpId="26"/>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tock Statistic"/>
          <p:cNvSpPr txBox="1"/>
          <p:nvPr>
            <p:ph type="ctrTitle"/>
          </p:nvPr>
        </p:nvSpPr>
        <p:spPr>
          <a:prstGeom prst="rect">
            <a:avLst/>
          </a:prstGeom>
        </p:spPr>
        <p:txBody>
          <a:bodyPr/>
          <a:lstStyle>
            <a:lvl1pPr defTabSz="566674">
              <a:defRPr sz="10864"/>
            </a:lvl1pPr>
          </a:lstStyle>
          <a:p>
            <a:pPr/>
            <a:r>
              <a:t>Stock Statistic</a:t>
            </a:r>
          </a:p>
        </p:txBody>
      </p:sp>
      <p:sp>
        <p:nvSpPr>
          <p:cNvPr id="221" name="矩形"/>
          <p:cNvSpPr/>
          <p:nvPr/>
        </p:nvSpPr>
        <p:spPr>
          <a:xfrm rot="16200000">
            <a:off x="2092868" y="8642391"/>
            <a:ext cx="1694725"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2" name="矩形"/>
          <p:cNvSpPr/>
          <p:nvPr/>
        </p:nvSpPr>
        <p:spPr>
          <a:xfrm rot="16200000">
            <a:off x="3885306" y="8399387"/>
            <a:ext cx="1208715"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3" name="矩形"/>
          <p:cNvSpPr/>
          <p:nvPr/>
        </p:nvSpPr>
        <p:spPr>
          <a:xfrm rot="16200000">
            <a:off x="4259003" y="9575123"/>
            <a:ext cx="3560188"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4" name="矩形"/>
          <p:cNvSpPr/>
          <p:nvPr/>
        </p:nvSpPr>
        <p:spPr>
          <a:xfrm rot="16200000">
            <a:off x="7052150" y="8331409"/>
            <a:ext cx="1072760"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5" name="矩形"/>
          <p:cNvSpPr/>
          <p:nvPr/>
        </p:nvSpPr>
        <p:spPr>
          <a:xfrm rot="16200000">
            <a:off x="7809573" y="9123419"/>
            <a:ext cx="2656780"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6" name="矩形"/>
          <p:cNvSpPr/>
          <p:nvPr/>
        </p:nvSpPr>
        <p:spPr>
          <a:xfrm rot="16200000">
            <a:off x="8502177" y="9980249"/>
            <a:ext cx="4370440"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7" name="矩形"/>
          <p:cNvSpPr/>
          <p:nvPr/>
        </p:nvSpPr>
        <p:spPr>
          <a:xfrm rot="16200000">
            <a:off x="11700450" y="8331409"/>
            <a:ext cx="1072759" cy="127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28" name="矩形"/>
          <p:cNvSpPr/>
          <p:nvPr/>
        </p:nvSpPr>
        <p:spPr>
          <a:xfrm rot="16200000">
            <a:off x="13398205" y="7362928"/>
            <a:ext cx="777876"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29" name="矩形"/>
          <p:cNvSpPr/>
          <p:nvPr/>
        </p:nvSpPr>
        <p:spPr>
          <a:xfrm rot="16200000">
            <a:off x="14489214" y="6904503"/>
            <a:ext cx="1694725"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0" name="矩形"/>
          <p:cNvSpPr/>
          <p:nvPr/>
        </p:nvSpPr>
        <p:spPr>
          <a:xfrm rot="16200000">
            <a:off x="16413283" y="7279140"/>
            <a:ext cx="945452"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1" name="矩形"/>
          <p:cNvSpPr/>
          <p:nvPr/>
        </p:nvSpPr>
        <p:spPr>
          <a:xfrm rot="16200000">
            <a:off x="17668228" y="6984651"/>
            <a:ext cx="1534431"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2" name="矩形"/>
          <p:cNvSpPr/>
          <p:nvPr/>
        </p:nvSpPr>
        <p:spPr>
          <a:xfrm rot="16200000">
            <a:off x="19082839" y="6849829"/>
            <a:ext cx="1804074"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3" name="矩形"/>
          <p:cNvSpPr/>
          <p:nvPr/>
        </p:nvSpPr>
        <p:spPr>
          <a:xfrm rot="16200000">
            <a:off x="20820245" y="7037802"/>
            <a:ext cx="1428127"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4" name="矩形"/>
          <p:cNvSpPr/>
          <p:nvPr/>
        </p:nvSpPr>
        <p:spPr>
          <a:xfrm rot="16200000">
            <a:off x="20826004" y="5494129"/>
            <a:ext cx="4515474" cy="1270001"/>
          </a:xfrm>
          <a:prstGeom prst="roundRect">
            <a:avLst>
              <a:gd name="adj" fmla="val 0"/>
            </a:avLst>
          </a:prstGeom>
          <a:solidFill>
            <a:srgbClr val="03F4EB"/>
          </a:solidFill>
          <a:ln w="12700">
            <a:miter lim="400000"/>
          </a:ln>
        </p:spPr>
        <p:txBody>
          <a:bodyPr lIns="71437" tIns="71437" rIns="71437" bIns="71437" anchor="ctr"/>
          <a:lstStyle/>
          <a:p>
            <a:pPr>
              <a:defRPr sz="3600"/>
            </a:pPr>
          </a:p>
        </p:txBody>
      </p:sp>
      <p:sp>
        <p:nvSpPr>
          <p:cNvPr id="235" name="200"/>
          <p:cNvSpPr txBox="1"/>
          <p:nvPr/>
        </p:nvSpPr>
        <p:spPr>
          <a:xfrm>
            <a:off x="802888" y="3892492"/>
            <a:ext cx="10452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200</a:t>
            </a:r>
          </a:p>
        </p:txBody>
      </p:sp>
      <p:sp>
        <p:nvSpPr>
          <p:cNvPr id="236" name="100"/>
          <p:cNvSpPr txBox="1"/>
          <p:nvPr/>
        </p:nvSpPr>
        <p:spPr>
          <a:xfrm>
            <a:off x="802888" y="5982161"/>
            <a:ext cx="10452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100</a:t>
            </a:r>
          </a:p>
        </p:txBody>
      </p:sp>
      <p:sp>
        <p:nvSpPr>
          <p:cNvPr id="237" name="0"/>
          <p:cNvSpPr txBox="1"/>
          <p:nvPr/>
        </p:nvSpPr>
        <p:spPr>
          <a:xfrm>
            <a:off x="802888" y="8071832"/>
            <a:ext cx="45214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0</a:t>
            </a:r>
          </a:p>
        </p:txBody>
      </p:sp>
      <p:sp>
        <p:nvSpPr>
          <p:cNvPr id="238" name="-100"/>
          <p:cNvSpPr txBox="1"/>
          <p:nvPr/>
        </p:nvSpPr>
        <p:spPr>
          <a:xfrm>
            <a:off x="802888" y="10161501"/>
            <a:ext cx="1222909"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-100</a:t>
            </a:r>
          </a:p>
        </p:txBody>
      </p:sp>
      <p:sp>
        <p:nvSpPr>
          <p:cNvPr id="239" name="-200"/>
          <p:cNvSpPr txBox="1"/>
          <p:nvPr/>
        </p:nvSpPr>
        <p:spPr>
          <a:xfrm>
            <a:off x="802888" y="12251171"/>
            <a:ext cx="1222909"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-200</a:t>
            </a:r>
          </a:p>
        </p:txBody>
      </p:sp>
      <p:sp>
        <p:nvSpPr>
          <p:cNvPr id="240" name="May"/>
          <p:cNvSpPr txBox="1"/>
          <p:nvPr/>
        </p:nvSpPr>
        <p:spPr>
          <a:xfrm>
            <a:off x="4777514" y="2900362"/>
            <a:ext cx="1163169"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May</a:t>
            </a:r>
          </a:p>
        </p:txBody>
      </p:sp>
      <p:sp>
        <p:nvSpPr>
          <p:cNvPr id="241" name="June"/>
          <p:cNvSpPr txBox="1"/>
          <p:nvPr/>
        </p:nvSpPr>
        <p:spPr>
          <a:xfrm>
            <a:off x="12619971" y="2900362"/>
            <a:ext cx="13119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June</a:t>
            </a:r>
          </a:p>
        </p:txBody>
      </p:sp>
      <p:sp>
        <p:nvSpPr>
          <p:cNvPr id="242" name="July"/>
          <p:cNvSpPr txBox="1"/>
          <p:nvPr/>
        </p:nvSpPr>
        <p:spPr>
          <a:xfrm>
            <a:off x="20611247" y="2900362"/>
            <a:ext cx="1103961"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July</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20"/>
                                        </p:tgtEl>
                                        <p:attrNameLst>
                                          <p:attrName>style.visibility</p:attrName>
                                        </p:attrNameLst>
                                      </p:cBhvr>
                                      <p:to>
                                        <p:strVal val="visible"/>
                                      </p:to>
                                    </p:set>
                                    <p:animEffect filter="dissolve" transition="in">
                                      <p:cBhvr>
                                        <p:cTn id="7" dur="1000"/>
                                        <p:tgtEl>
                                          <p:spTgt spid="22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42"/>
                                        </p:tgtEl>
                                        <p:attrNameLst>
                                          <p:attrName>style.visibility</p:attrName>
                                        </p:attrNameLst>
                                      </p:cBhvr>
                                      <p:to>
                                        <p:strVal val="visible"/>
                                      </p:to>
                                    </p:set>
                                    <p:animEffect filter="dissolve" transition="in">
                                      <p:cBhvr>
                                        <p:cTn id="11" dur="1000"/>
                                        <p:tgtEl>
                                          <p:spTgt spid="24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41"/>
                                        </p:tgtEl>
                                        <p:attrNameLst>
                                          <p:attrName>style.visibility</p:attrName>
                                        </p:attrNameLst>
                                      </p:cBhvr>
                                      <p:to>
                                        <p:strVal val="visible"/>
                                      </p:to>
                                    </p:set>
                                    <p:animEffect filter="dissolve" transition="in">
                                      <p:cBhvr>
                                        <p:cTn id="15" dur="1000"/>
                                        <p:tgtEl>
                                          <p:spTgt spid="241"/>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240"/>
                                        </p:tgtEl>
                                        <p:attrNameLst>
                                          <p:attrName>style.visibility</p:attrName>
                                        </p:attrNameLst>
                                      </p:cBhvr>
                                      <p:to>
                                        <p:strVal val="visible"/>
                                      </p:to>
                                    </p:set>
                                    <p:animEffect filter="dissolve" transition="in">
                                      <p:cBhvr>
                                        <p:cTn id="19" dur="1000"/>
                                        <p:tgtEl>
                                          <p:spTgt spid="240"/>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235"/>
                                        </p:tgtEl>
                                        <p:attrNameLst>
                                          <p:attrName>style.visibility</p:attrName>
                                        </p:attrNameLst>
                                      </p:cBhvr>
                                      <p:to>
                                        <p:strVal val="visible"/>
                                      </p:to>
                                    </p:set>
                                    <p:animEffect filter="dissolve" transition="in">
                                      <p:cBhvr>
                                        <p:cTn id="23" dur="1000"/>
                                        <p:tgtEl>
                                          <p:spTgt spid="235"/>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236"/>
                                        </p:tgtEl>
                                        <p:attrNameLst>
                                          <p:attrName>style.visibility</p:attrName>
                                        </p:attrNameLst>
                                      </p:cBhvr>
                                      <p:to>
                                        <p:strVal val="visible"/>
                                      </p:to>
                                    </p:set>
                                    <p:animEffect filter="dissolve" transition="in">
                                      <p:cBhvr>
                                        <p:cTn id="27" dur="1000"/>
                                        <p:tgtEl>
                                          <p:spTgt spid="236"/>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237"/>
                                        </p:tgtEl>
                                        <p:attrNameLst>
                                          <p:attrName>style.visibility</p:attrName>
                                        </p:attrNameLst>
                                      </p:cBhvr>
                                      <p:to>
                                        <p:strVal val="visible"/>
                                      </p:to>
                                    </p:set>
                                    <p:animEffect filter="dissolve" transition="in">
                                      <p:cBhvr>
                                        <p:cTn id="31" dur="1000"/>
                                        <p:tgtEl>
                                          <p:spTgt spid="237"/>
                                        </p:tgtEl>
                                      </p:cBhvr>
                                    </p:animEffect>
                                  </p:childTnLst>
                                </p:cTn>
                              </p:par>
                            </p:childTnLst>
                          </p:cTn>
                        </p:par>
                        <p:par>
                          <p:cTn id="32" fill="hold">
                            <p:stCondLst>
                              <p:cond delay="7000"/>
                            </p:stCondLst>
                            <p:childTnLst>
                              <p:par>
                                <p:cTn id="33" presetClass="entr" nodeType="afterEffect" presetID="9" grpId="8" fill="hold">
                                  <p:stCondLst>
                                    <p:cond delay="0"/>
                                  </p:stCondLst>
                                  <p:iterate type="el" backwards="0">
                                    <p:tmAbs val="0"/>
                                  </p:iterate>
                                  <p:childTnLst>
                                    <p:set>
                                      <p:cBhvr>
                                        <p:cTn id="34" fill="hold"/>
                                        <p:tgtEl>
                                          <p:spTgt spid="238"/>
                                        </p:tgtEl>
                                        <p:attrNameLst>
                                          <p:attrName>style.visibility</p:attrName>
                                        </p:attrNameLst>
                                      </p:cBhvr>
                                      <p:to>
                                        <p:strVal val="visible"/>
                                      </p:to>
                                    </p:set>
                                    <p:animEffect filter="dissolve" transition="in">
                                      <p:cBhvr>
                                        <p:cTn id="35" dur="1000"/>
                                        <p:tgtEl>
                                          <p:spTgt spid="238"/>
                                        </p:tgtEl>
                                      </p:cBhvr>
                                    </p:animEffect>
                                  </p:childTnLst>
                                </p:cTn>
                              </p:par>
                            </p:childTnLst>
                          </p:cTn>
                        </p:par>
                        <p:par>
                          <p:cTn id="36" fill="hold">
                            <p:stCondLst>
                              <p:cond delay="8000"/>
                            </p:stCondLst>
                            <p:childTnLst>
                              <p:par>
                                <p:cTn id="37" presetClass="entr" nodeType="afterEffect" presetID="9" grpId="9" fill="hold">
                                  <p:stCondLst>
                                    <p:cond delay="0"/>
                                  </p:stCondLst>
                                  <p:iterate type="el" backwards="0">
                                    <p:tmAbs val="0"/>
                                  </p:iterate>
                                  <p:childTnLst>
                                    <p:set>
                                      <p:cBhvr>
                                        <p:cTn id="38" fill="hold"/>
                                        <p:tgtEl>
                                          <p:spTgt spid="239"/>
                                        </p:tgtEl>
                                        <p:attrNameLst>
                                          <p:attrName>style.visibility</p:attrName>
                                        </p:attrNameLst>
                                      </p:cBhvr>
                                      <p:to>
                                        <p:strVal val="visible"/>
                                      </p:to>
                                    </p:set>
                                    <p:animEffect filter="dissolve" transition="in">
                                      <p:cBhvr>
                                        <p:cTn id="39" dur="1000"/>
                                        <p:tgtEl>
                                          <p:spTgt spid="239"/>
                                        </p:tgtEl>
                                      </p:cBhvr>
                                    </p:animEffect>
                                  </p:childTnLst>
                                </p:cTn>
                              </p:par>
                            </p:childTnLst>
                          </p:cTn>
                        </p:par>
                        <p:par>
                          <p:cTn id="40" fill="hold">
                            <p:stCondLst>
                              <p:cond delay="9000"/>
                            </p:stCondLst>
                            <p:childTnLst>
                              <p:par>
                                <p:cTn id="41" presetClass="entr" nodeType="afterEffect" presetSubtype="16" presetID="23" grpId="10" fill="hold">
                                  <p:stCondLst>
                                    <p:cond delay="0"/>
                                  </p:stCondLst>
                                  <p:iterate type="el" backwards="0">
                                    <p:tmAbs val="0"/>
                                  </p:iterate>
                                  <p:childTnLst>
                                    <p:set>
                                      <p:cBhvr>
                                        <p:cTn id="42" fill="hold"/>
                                        <p:tgtEl>
                                          <p:spTgt spid="221"/>
                                        </p:tgtEl>
                                        <p:attrNameLst>
                                          <p:attrName>style.visibility</p:attrName>
                                        </p:attrNameLst>
                                      </p:cBhvr>
                                      <p:to>
                                        <p:strVal val="visible"/>
                                      </p:to>
                                    </p:set>
                                    <p:anim calcmode="lin" valueType="num">
                                      <p:cBhvr>
                                        <p:cTn id="43" dur="500" fill="hold"/>
                                        <p:tgtEl>
                                          <p:spTgt spid="221"/>
                                        </p:tgtEl>
                                        <p:attrNameLst>
                                          <p:attrName>ppt_w</p:attrName>
                                        </p:attrNameLst>
                                      </p:cBhvr>
                                      <p:tavLst>
                                        <p:tav tm="0">
                                          <p:val>
                                            <p:fltVal val="0"/>
                                          </p:val>
                                        </p:tav>
                                        <p:tav tm="100000">
                                          <p:val>
                                            <p:strVal val="#ppt_w"/>
                                          </p:val>
                                        </p:tav>
                                      </p:tavLst>
                                    </p:anim>
                                    <p:anim calcmode="lin" valueType="num">
                                      <p:cBhvr>
                                        <p:cTn id="44" dur="500" fill="hold"/>
                                        <p:tgtEl>
                                          <p:spTgt spid="221"/>
                                        </p:tgtEl>
                                        <p:attrNameLst>
                                          <p:attrName>ppt_h</p:attrName>
                                        </p:attrNameLst>
                                      </p:cBhvr>
                                      <p:tavLst>
                                        <p:tav tm="0">
                                          <p:val>
                                            <p:fltVal val="0"/>
                                          </p:val>
                                        </p:tav>
                                        <p:tav tm="100000">
                                          <p:val>
                                            <p:strVal val="#ppt_h"/>
                                          </p:val>
                                        </p:tav>
                                      </p:tavLst>
                                    </p:anim>
                                  </p:childTnLst>
                                </p:cTn>
                              </p:par>
                            </p:childTnLst>
                          </p:cTn>
                        </p:par>
                        <p:par>
                          <p:cTn id="45" fill="hold">
                            <p:stCondLst>
                              <p:cond delay="9500"/>
                            </p:stCondLst>
                            <p:childTnLst>
                              <p:par>
                                <p:cTn id="46" presetClass="entr" nodeType="afterEffect" presetSubtype="16" presetID="23" grpId="11" fill="hold">
                                  <p:stCondLst>
                                    <p:cond delay="100"/>
                                  </p:stCondLst>
                                  <p:iterate type="el" backwards="0">
                                    <p:tmAbs val="0"/>
                                  </p:iterate>
                                  <p:childTnLst>
                                    <p:set>
                                      <p:cBhvr>
                                        <p:cTn id="47" fill="hold"/>
                                        <p:tgtEl>
                                          <p:spTgt spid="222"/>
                                        </p:tgtEl>
                                        <p:attrNameLst>
                                          <p:attrName>style.visibility</p:attrName>
                                        </p:attrNameLst>
                                      </p:cBhvr>
                                      <p:to>
                                        <p:strVal val="visible"/>
                                      </p:to>
                                    </p:set>
                                    <p:anim calcmode="lin" valueType="num">
                                      <p:cBhvr>
                                        <p:cTn id="48" dur="500" fill="hold"/>
                                        <p:tgtEl>
                                          <p:spTgt spid="222"/>
                                        </p:tgtEl>
                                        <p:attrNameLst>
                                          <p:attrName>ppt_w</p:attrName>
                                        </p:attrNameLst>
                                      </p:cBhvr>
                                      <p:tavLst>
                                        <p:tav tm="0">
                                          <p:val>
                                            <p:fltVal val="0"/>
                                          </p:val>
                                        </p:tav>
                                        <p:tav tm="100000">
                                          <p:val>
                                            <p:strVal val="#ppt_w"/>
                                          </p:val>
                                        </p:tav>
                                      </p:tavLst>
                                    </p:anim>
                                    <p:anim calcmode="lin" valueType="num">
                                      <p:cBhvr>
                                        <p:cTn id="49" dur="500" fill="hold"/>
                                        <p:tgtEl>
                                          <p:spTgt spid="222"/>
                                        </p:tgtEl>
                                        <p:attrNameLst>
                                          <p:attrName>ppt_h</p:attrName>
                                        </p:attrNameLst>
                                      </p:cBhvr>
                                      <p:tavLst>
                                        <p:tav tm="0">
                                          <p:val>
                                            <p:fltVal val="0"/>
                                          </p:val>
                                        </p:tav>
                                        <p:tav tm="100000">
                                          <p:val>
                                            <p:strVal val="#ppt_h"/>
                                          </p:val>
                                        </p:tav>
                                      </p:tavLst>
                                    </p:anim>
                                  </p:childTnLst>
                                </p:cTn>
                              </p:par>
                            </p:childTnLst>
                          </p:cTn>
                        </p:par>
                        <p:par>
                          <p:cTn id="50" fill="hold">
                            <p:stCondLst>
                              <p:cond delay="10100"/>
                            </p:stCondLst>
                            <p:childTnLst>
                              <p:par>
                                <p:cTn id="51" presetClass="entr" nodeType="afterEffect" presetSubtype="16" presetID="23" grpId="12" fill="hold">
                                  <p:stCondLst>
                                    <p:cond delay="100"/>
                                  </p:stCondLst>
                                  <p:iterate type="el" backwards="0">
                                    <p:tmAbs val="0"/>
                                  </p:iterate>
                                  <p:childTnLst>
                                    <p:set>
                                      <p:cBhvr>
                                        <p:cTn id="52" fill="hold"/>
                                        <p:tgtEl>
                                          <p:spTgt spid="223"/>
                                        </p:tgtEl>
                                        <p:attrNameLst>
                                          <p:attrName>style.visibility</p:attrName>
                                        </p:attrNameLst>
                                      </p:cBhvr>
                                      <p:to>
                                        <p:strVal val="visible"/>
                                      </p:to>
                                    </p:set>
                                    <p:anim calcmode="lin" valueType="num">
                                      <p:cBhvr>
                                        <p:cTn id="53" dur="500" fill="hold"/>
                                        <p:tgtEl>
                                          <p:spTgt spid="223"/>
                                        </p:tgtEl>
                                        <p:attrNameLst>
                                          <p:attrName>ppt_w</p:attrName>
                                        </p:attrNameLst>
                                      </p:cBhvr>
                                      <p:tavLst>
                                        <p:tav tm="0">
                                          <p:val>
                                            <p:fltVal val="0"/>
                                          </p:val>
                                        </p:tav>
                                        <p:tav tm="100000">
                                          <p:val>
                                            <p:strVal val="#ppt_w"/>
                                          </p:val>
                                        </p:tav>
                                      </p:tavLst>
                                    </p:anim>
                                    <p:anim calcmode="lin" valueType="num">
                                      <p:cBhvr>
                                        <p:cTn id="54" dur="500" fill="hold"/>
                                        <p:tgtEl>
                                          <p:spTgt spid="223"/>
                                        </p:tgtEl>
                                        <p:attrNameLst>
                                          <p:attrName>ppt_h</p:attrName>
                                        </p:attrNameLst>
                                      </p:cBhvr>
                                      <p:tavLst>
                                        <p:tav tm="0">
                                          <p:val>
                                            <p:fltVal val="0"/>
                                          </p:val>
                                        </p:tav>
                                        <p:tav tm="100000">
                                          <p:val>
                                            <p:strVal val="#ppt_h"/>
                                          </p:val>
                                        </p:tav>
                                      </p:tavLst>
                                    </p:anim>
                                  </p:childTnLst>
                                </p:cTn>
                              </p:par>
                            </p:childTnLst>
                          </p:cTn>
                        </p:par>
                        <p:par>
                          <p:cTn id="55" fill="hold">
                            <p:stCondLst>
                              <p:cond delay="10700"/>
                            </p:stCondLst>
                            <p:childTnLst>
                              <p:par>
                                <p:cTn id="56" presetClass="entr" nodeType="afterEffect" presetSubtype="16" presetID="23" grpId="13" fill="hold">
                                  <p:stCondLst>
                                    <p:cond delay="100"/>
                                  </p:stCondLst>
                                  <p:iterate type="el" backwards="0">
                                    <p:tmAbs val="0"/>
                                  </p:iterate>
                                  <p:childTnLst>
                                    <p:set>
                                      <p:cBhvr>
                                        <p:cTn id="57" fill="hold"/>
                                        <p:tgtEl>
                                          <p:spTgt spid="224"/>
                                        </p:tgtEl>
                                        <p:attrNameLst>
                                          <p:attrName>style.visibility</p:attrName>
                                        </p:attrNameLst>
                                      </p:cBhvr>
                                      <p:to>
                                        <p:strVal val="visible"/>
                                      </p:to>
                                    </p:set>
                                    <p:anim calcmode="lin" valueType="num">
                                      <p:cBhvr>
                                        <p:cTn id="58" dur="500" fill="hold"/>
                                        <p:tgtEl>
                                          <p:spTgt spid="224"/>
                                        </p:tgtEl>
                                        <p:attrNameLst>
                                          <p:attrName>ppt_w</p:attrName>
                                        </p:attrNameLst>
                                      </p:cBhvr>
                                      <p:tavLst>
                                        <p:tav tm="0">
                                          <p:val>
                                            <p:fltVal val="0"/>
                                          </p:val>
                                        </p:tav>
                                        <p:tav tm="100000">
                                          <p:val>
                                            <p:strVal val="#ppt_w"/>
                                          </p:val>
                                        </p:tav>
                                      </p:tavLst>
                                    </p:anim>
                                    <p:anim calcmode="lin" valueType="num">
                                      <p:cBhvr>
                                        <p:cTn id="59" dur="500" fill="hold"/>
                                        <p:tgtEl>
                                          <p:spTgt spid="224"/>
                                        </p:tgtEl>
                                        <p:attrNameLst>
                                          <p:attrName>ppt_h</p:attrName>
                                        </p:attrNameLst>
                                      </p:cBhvr>
                                      <p:tavLst>
                                        <p:tav tm="0">
                                          <p:val>
                                            <p:fltVal val="0"/>
                                          </p:val>
                                        </p:tav>
                                        <p:tav tm="100000">
                                          <p:val>
                                            <p:strVal val="#ppt_h"/>
                                          </p:val>
                                        </p:tav>
                                      </p:tavLst>
                                    </p:anim>
                                  </p:childTnLst>
                                </p:cTn>
                              </p:par>
                            </p:childTnLst>
                          </p:cTn>
                        </p:par>
                        <p:par>
                          <p:cTn id="60" fill="hold">
                            <p:stCondLst>
                              <p:cond delay="11300"/>
                            </p:stCondLst>
                            <p:childTnLst>
                              <p:par>
                                <p:cTn id="61" presetClass="entr" nodeType="afterEffect" presetSubtype="16" presetID="23" grpId="14" fill="hold">
                                  <p:stCondLst>
                                    <p:cond delay="100"/>
                                  </p:stCondLst>
                                  <p:iterate type="el" backwards="0">
                                    <p:tmAbs val="0"/>
                                  </p:iterate>
                                  <p:childTnLst>
                                    <p:set>
                                      <p:cBhvr>
                                        <p:cTn id="62" fill="hold"/>
                                        <p:tgtEl>
                                          <p:spTgt spid="225"/>
                                        </p:tgtEl>
                                        <p:attrNameLst>
                                          <p:attrName>style.visibility</p:attrName>
                                        </p:attrNameLst>
                                      </p:cBhvr>
                                      <p:to>
                                        <p:strVal val="visible"/>
                                      </p:to>
                                    </p:set>
                                    <p:anim calcmode="lin" valueType="num">
                                      <p:cBhvr>
                                        <p:cTn id="63" dur="500" fill="hold"/>
                                        <p:tgtEl>
                                          <p:spTgt spid="225"/>
                                        </p:tgtEl>
                                        <p:attrNameLst>
                                          <p:attrName>ppt_w</p:attrName>
                                        </p:attrNameLst>
                                      </p:cBhvr>
                                      <p:tavLst>
                                        <p:tav tm="0">
                                          <p:val>
                                            <p:fltVal val="0"/>
                                          </p:val>
                                        </p:tav>
                                        <p:tav tm="100000">
                                          <p:val>
                                            <p:strVal val="#ppt_w"/>
                                          </p:val>
                                        </p:tav>
                                      </p:tavLst>
                                    </p:anim>
                                    <p:anim calcmode="lin" valueType="num">
                                      <p:cBhvr>
                                        <p:cTn id="64" dur="500" fill="hold"/>
                                        <p:tgtEl>
                                          <p:spTgt spid="225"/>
                                        </p:tgtEl>
                                        <p:attrNameLst>
                                          <p:attrName>ppt_h</p:attrName>
                                        </p:attrNameLst>
                                      </p:cBhvr>
                                      <p:tavLst>
                                        <p:tav tm="0">
                                          <p:val>
                                            <p:fltVal val="0"/>
                                          </p:val>
                                        </p:tav>
                                        <p:tav tm="100000">
                                          <p:val>
                                            <p:strVal val="#ppt_h"/>
                                          </p:val>
                                        </p:tav>
                                      </p:tavLst>
                                    </p:anim>
                                  </p:childTnLst>
                                </p:cTn>
                              </p:par>
                            </p:childTnLst>
                          </p:cTn>
                        </p:par>
                        <p:par>
                          <p:cTn id="65" fill="hold">
                            <p:stCondLst>
                              <p:cond delay="11900"/>
                            </p:stCondLst>
                            <p:childTnLst>
                              <p:par>
                                <p:cTn id="66" presetClass="entr" nodeType="afterEffect" presetSubtype="16" presetID="23" grpId="15" fill="hold">
                                  <p:stCondLst>
                                    <p:cond delay="100"/>
                                  </p:stCondLst>
                                  <p:iterate type="el" backwards="0">
                                    <p:tmAbs val="0"/>
                                  </p:iterate>
                                  <p:childTnLst>
                                    <p:set>
                                      <p:cBhvr>
                                        <p:cTn id="67" fill="hold"/>
                                        <p:tgtEl>
                                          <p:spTgt spid="226"/>
                                        </p:tgtEl>
                                        <p:attrNameLst>
                                          <p:attrName>style.visibility</p:attrName>
                                        </p:attrNameLst>
                                      </p:cBhvr>
                                      <p:to>
                                        <p:strVal val="visible"/>
                                      </p:to>
                                    </p:set>
                                    <p:anim calcmode="lin" valueType="num">
                                      <p:cBhvr>
                                        <p:cTn id="68" dur="500" fill="hold"/>
                                        <p:tgtEl>
                                          <p:spTgt spid="226"/>
                                        </p:tgtEl>
                                        <p:attrNameLst>
                                          <p:attrName>ppt_w</p:attrName>
                                        </p:attrNameLst>
                                      </p:cBhvr>
                                      <p:tavLst>
                                        <p:tav tm="0">
                                          <p:val>
                                            <p:fltVal val="0"/>
                                          </p:val>
                                        </p:tav>
                                        <p:tav tm="100000">
                                          <p:val>
                                            <p:strVal val="#ppt_w"/>
                                          </p:val>
                                        </p:tav>
                                      </p:tavLst>
                                    </p:anim>
                                    <p:anim calcmode="lin" valueType="num">
                                      <p:cBhvr>
                                        <p:cTn id="69" dur="500" fill="hold"/>
                                        <p:tgtEl>
                                          <p:spTgt spid="226"/>
                                        </p:tgtEl>
                                        <p:attrNameLst>
                                          <p:attrName>ppt_h</p:attrName>
                                        </p:attrNameLst>
                                      </p:cBhvr>
                                      <p:tavLst>
                                        <p:tav tm="0">
                                          <p:val>
                                            <p:fltVal val="0"/>
                                          </p:val>
                                        </p:tav>
                                        <p:tav tm="100000">
                                          <p:val>
                                            <p:strVal val="#ppt_h"/>
                                          </p:val>
                                        </p:tav>
                                      </p:tavLst>
                                    </p:anim>
                                  </p:childTnLst>
                                </p:cTn>
                              </p:par>
                            </p:childTnLst>
                          </p:cTn>
                        </p:par>
                        <p:par>
                          <p:cTn id="70" fill="hold">
                            <p:stCondLst>
                              <p:cond delay="12500"/>
                            </p:stCondLst>
                            <p:childTnLst>
                              <p:par>
                                <p:cTn id="71" presetClass="entr" nodeType="afterEffect" presetSubtype="16" presetID="23" grpId="16" fill="hold">
                                  <p:stCondLst>
                                    <p:cond delay="0"/>
                                  </p:stCondLst>
                                  <p:iterate type="el" backwards="0">
                                    <p:tmAbs val="0"/>
                                  </p:iterate>
                                  <p:childTnLst>
                                    <p:set>
                                      <p:cBhvr>
                                        <p:cTn id="72" fill="hold"/>
                                        <p:tgtEl>
                                          <p:spTgt spid="227"/>
                                        </p:tgtEl>
                                        <p:attrNameLst>
                                          <p:attrName>style.visibility</p:attrName>
                                        </p:attrNameLst>
                                      </p:cBhvr>
                                      <p:to>
                                        <p:strVal val="visible"/>
                                      </p:to>
                                    </p:set>
                                    <p:anim calcmode="lin" valueType="num">
                                      <p:cBhvr>
                                        <p:cTn id="73" dur="500" fill="hold"/>
                                        <p:tgtEl>
                                          <p:spTgt spid="227"/>
                                        </p:tgtEl>
                                        <p:attrNameLst>
                                          <p:attrName>ppt_w</p:attrName>
                                        </p:attrNameLst>
                                      </p:cBhvr>
                                      <p:tavLst>
                                        <p:tav tm="0">
                                          <p:val>
                                            <p:fltVal val="0"/>
                                          </p:val>
                                        </p:tav>
                                        <p:tav tm="100000">
                                          <p:val>
                                            <p:strVal val="#ppt_w"/>
                                          </p:val>
                                        </p:tav>
                                      </p:tavLst>
                                    </p:anim>
                                    <p:anim calcmode="lin" valueType="num">
                                      <p:cBhvr>
                                        <p:cTn id="74" dur="500" fill="hold"/>
                                        <p:tgtEl>
                                          <p:spTgt spid="227"/>
                                        </p:tgtEl>
                                        <p:attrNameLst>
                                          <p:attrName>ppt_h</p:attrName>
                                        </p:attrNameLst>
                                      </p:cBhvr>
                                      <p:tavLst>
                                        <p:tav tm="0">
                                          <p:val>
                                            <p:fltVal val="0"/>
                                          </p:val>
                                        </p:tav>
                                        <p:tav tm="100000">
                                          <p:val>
                                            <p:strVal val="#ppt_h"/>
                                          </p:val>
                                        </p:tav>
                                      </p:tavLst>
                                    </p:anim>
                                  </p:childTnLst>
                                </p:cTn>
                              </p:par>
                            </p:childTnLst>
                          </p:cTn>
                        </p:par>
                        <p:par>
                          <p:cTn id="75" fill="hold">
                            <p:stCondLst>
                              <p:cond delay="13000"/>
                            </p:stCondLst>
                            <p:childTnLst>
                              <p:par>
                                <p:cTn id="76" presetClass="entr" nodeType="afterEffect" presetSubtype="16" presetID="23" grpId="17" fill="hold">
                                  <p:stCondLst>
                                    <p:cond delay="0"/>
                                  </p:stCondLst>
                                  <p:iterate type="el" backwards="0">
                                    <p:tmAbs val="0"/>
                                  </p:iterate>
                                  <p:childTnLst>
                                    <p:set>
                                      <p:cBhvr>
                                        <p:cTn id="77" fill="hold"/>
                                        <p:tgtEl>
                                          <p:spTgt spid="228"/>
                                        </p:tgtEl>
                                        <p:attrNameLst>
                                          <p:attrName>style.visibility</p:attrName>
                                        </p:attrNameLst>
                                      </p:cBhvr>
                                      <p:to>
                                        <p:strVal val="visible"/>
                                      </p:to>
                                    </p:set>
                                    <p:anim calcmode="lin" valueType="num">
                                      <p:cBhvr>
                                        <p:cTn id="78" dur="500" fill="hold"/>
                                        <p:tgtEl>
                                          <p:spTgt spid="228"/>
                                        </p:tgtEl>
                                        <p:attrNameLst>
                                          <p:attrName>ppt_w</p:attrName>
                                        </p:attrNameLst>
                                      </p:cBhvr>
                                      <p:tavLst>
                                        <p:tav tm="0">
                                          <p:val>
                                            <p:fltVal val="0"/>
                                          </p:val>
                                        </p:tav>
                                        <p:tav tm="100000">
                                          <p:val>
                                            <p:strVal val="#ppt_w"/>
                                          </p:val>
                                        </p:tav>
                                      </p:tavLst>
                                    </p:anim>
                                    <p:anim calcmode="lin" valueType="num">
                                      <p:cBhvr>
                                        <p:cTn id="79" dur="500" fill="hold"/>
                                        <p:tgtEl>
                                          <p:spTgt spid="228"/>
                                        </p:tgtEl>
                                        <p:attrNameLst>
                                          <p:attrName>ppt_h</p:attrName>
                                        </p:attrNameLst>
                                      </p:cBhvr>
                                      <p:tavLst>
                                        <p:tav tm="0">
                                          <p:val>
                                            <p:fltVal val="0"/>
                                          </p:val>
                                        </p:tav>
                                        <p:tav tm="100000">
                                          <p:val>
                                            <p:strVal val="#ppt_h"/>
                                          </p:val>
                                        </p:tav>
                                      </p:tavLst>
                                    </p:anim>
                                  </p:childTnLst>
                                </p:cTn>
                              </p:par>
                            </p:childTnLst>
                          </p:cTn>
                        </p:par>
                        <p:par>
                          <p:cTn id="80" fill="hold">
                            <p:stCondLst>
                              <p:cond delay="13500"/>
                            </p:stCondLst>
                            <p:childTnLst>
                              <p:par>
                                <p:cTn id="81" presetClass="entr" nodeType="afterEffect" presetSubtype="16" presetID="23" grpId="18" fill="hold">
                                  <p:stCondLst>
                                    <p:cond delay="100"/>
                                  </p:stCondLst>
                                  <p:iterate type="el" backwards="0">
                                    <p:tmAbs val="0"/>
                                  </p:iterate>
                                  <p:childTnLst>
                                    <p:set>
                                      <p:cBhvr>
                                        <p:cTn id="82" fill="hold"/>
                                        <p:tgtEl>
                                          <p:spTgt spid="229"/>
                                        </p:tgtEl>
                                        <p:attrNameLst>
                                          <p:attrName>style.visibility</p:attrName>
                                        </p:attrNameLst>
                                      </p:cBhvr>
                                      <p:to>
                                        <p:strVal val="visible"/>
                                      </p:to>
                                    </p:set>
                                    <p:anim calcmode="lin" valueType="num">
                                      <p:cBhvr>
                                        <p:cTn id="83" dur="500" fill="hold"/>
                                        <p:tgtEl>
                                          <p:spTgt spid="229"/>
                                        </p:tgtEl>
                                        <p:attrNameLst>
                                          <p:attrName>ppt_w</p:attrName>
                                        </p:attrNameLst>
                                      </p:cBhvr>
                                      <p:tavLst>
                                        <p:tav tm="0">
                                          <p:val>
                                            <p:fltVal val="0"/>
                                          </p:val>
                                        </p:tav>
                                        <p:tav tm="100000">
                                          <p:val>
                                            <p:strVal val="#ppt_w"/>
                                          </p:val>
                                        </p:tav>
                                      </p:tavLst>
                                    </p:anim>
                                    <p:anim calcmode="lin" valueType="num">
                                      <p:cBhvr>
                                        <p:cTn id="84" dur="500" fill="hold"/>
                                        <p:tgtEl>
                                          <p:spTgt spid="229"/>
                                        </p:tgtEl>
                                        <p:attrNameLst>
                                          <p:attrName>ppt_h</p:attrName>
                                        </p:attrNameLst>
                                      </p:cBhvr>
                                      <p:tavLst>
                                        <p:tav tm="0">
                                          <p:val>
                                            <p:fltVal val="0"/>
                                          </p:val>
                                        </p:tav>
                                        <p:tav tm="100000">
                                          <p:val>
                                            <p:strVal val="#ppt_h"/>
                                          </p:val>
                                        </p:tav>
                                      </p:tavLst>
                                    </p:anim>
                                  </p:childTnLst>
                                </p:cTn>
                              </p:par>
                            </p:childTnLst>
                          </p:cTn>
                        </p:par>
                        <p:par>
                          <p:cTn id="85" fill="hold">
                            <p:stCondLst>
                              <p:cond delay="14100"/>
                            </p:stCondLst>
                            <p:childTnLst>
                              <p:par>
                                <p:cTn id="86" presetClass="entr" nodeType="afterEffect" presetSubtype="16" presetID="23" grpId="19" fill="hold">
                                  <p:stCondLst>
                                    <p:cond delay="0"/>
                                  </p:stCondLst>
                                  <p:iterate type="el" backwards="0">
                                    <p:tmAbs val="0"/>
                                  </p:iterate>
                                  <p:childTnLst>
                                    <p:set>
                                      <p:cBhvr>
                                        <p:cTn id="87" fill="hold"/>
                                        <p:tgtEl>
                                          <p:spTgt spid="230"/>
                                        </p:tgtEl>
                                        <p:attrNameLst>
                                          <p:attrName>style.visibility</p:attrName>
                                        </p:attrNameLst>
                                      </p:cBhvr>
                                      <p:to>
                                        <p:strVal val="visible"/>
                                      </p:to>
                                    </p:set>
                                    <p:anim calcmode="lin" valueType="num">
                                      <p:cBhvr>
                                        <p:cTn id="88" dur="500" fill="hold"/>
                                        <p:tgtEl>
                                          <p:spTgt spid="230"/>
                                        </p:tgtEl>
                                        <p:attrNameLst>
                                          <p:attrName>ppt_w</p:attrName>
                                        </p:attrNameLst>
                                      </p:cBhvr>
                                      <p:tavLst>
                                        <p:tav tm="0">
                                          <p:val>
                                            <p:fltVal val="0"/>
                                          </p:val>
                                        </p:tav>
                                        <p:tav tm="100000">
                                          <p:val>
                                            <p:strVal val="#ppt_w"/>
                                          </p:val>
                                        </p:tav>
                                      </p:tavLst>
                                    </p:anim>
                                    <p:anim calcmode="lin" valueType="num">
                                      <p:cBhvr>
                                        <p:cTn id="89" dur="500" fill="hold"/>
                                        <p:tgtEl>
                                          <p:spTgt spid="230"/>
                                        </p:tgtEl>
                                        <p:attrNameLst>
                                          <p:attrName>ppt_h</p:attrName>
                                        </p:attrNameLst>
                                      </p:cBhvr>
                                      <p:tavLst>
                                        <p:tav tm="0">
                                          <p:val>
                                            <p:fltVal val="0"/>
                                          </p:val>
                                        </p:tav>
                                        <p:tav tm="100000">
                                          <p:val>
                                            <p:strVal val="#ppt_h"/>
                                          </p:val>
                                        </p:tav>
                                      </p:tavLst>
                                    </p:anim>
                                  </p:childTnLst>
                                </p:cTn>
                              </p:par>
                            </p:childTnLst>
                          </p:cTn>
                        </p:par>
                        <p:par>
                          <p:cTn id="90" fill="hold">
                            <p:stCondLst>
                              <p:cond delay="14600"/>
                            </p:stCondLst>
                            <p:childTnLst>
                              <p:par>
                                <p:cTn id="91" presetClass="entr" nodeType="afterEffect" presetSubtype="16" presetID="23" grpId="20" fill="hold">
                                  <p:stCondLst>
                                    <p:cond delay="100"/>
                                  </p:stCondLst>
                                  <p:iterate type="el" backwards="0">
                                    <p:tmAbs val="0"/>
                                  </p:iterate>
                                  <p:childTnLst>
                                    <p:set>
                                      <p:cBhvr>
                                        <p:cTn id="92" fill="hold"/>
                                        <p:tgtEl>
                                          <p:spTgt spid="231"/>
                                        </p:tgtEl>
                                        <p:attrNameLst>
                                          <p:attrName>style.visibility</p:attrName>
                                        </p:attrNameLst>
                                      </p:cBhvr>
                                      <p:to>
                                        <p:strVal val="visible"/>
                                      </p:to>
                                    </p:set>
                                    <p:anim calcmode="lin" valueType="num">
                                      <p:cBhvr>
                                        <p:cTn id="93" dur="500" fill="hold"/>
                                        <p:tgtEl>
                                          <p:spTgt spid="231"/>
                                        </p:tgtEl>
                                        <p:attrNameLst>
                                          <p:attrName>ppt_w</p:attrName>
                                        </p:attrNameLst>
                                      </p:cBhvr>
                                      <p:tavLst>
                                        <p:tav tm="0">
                                          <p:val>
                                            <p:fltVal val="0"/>
                                          </p:val>
                                        </p:tav>
                                        <p:tav tm="100000">
                                          <p:val>
                                            <p:strVal val="#ppt_w"/>
                                          </p:val>
                                        </p:tav>
                                      </p:tavLst>
                                    </p:anim>
                                    <p:anim calcmode="lin" valueType="num">
                                      <p:cBhvr>
                                        <p:cTn id="94" dur="500" fill="hold"/>
                                        <p:tgtEl>
                                          <p:spTgt spid="231"/>
                                        </p:tgtEl>
                                        <p:attrNameLst>
                                          <p:attrName>ppt_h</p:attrName>
                                        </p:attrNameLst>
                                      </p:cBhvr>
                                      <p:tavLst>
                                        <p:tav tm="0">
                                          <p:val>
                                            <p:fltVal val="0"/>
                                          </p:val>
                                        </p:tav>
                                        <p:tav tm="100000">
                                          <p:val>
                                            <p:strVal val="#ppt_h"/>
                                          </p:val>
                                        </p:tav>
                                      </p:tavLst>
                                    </p:anim>
                                  </p:childTnLst>
                                </p:cTn>
                              </p:par>
                            </p:childTnLst>
                          </p:cTn>
                        </p:par>
                        <p:par>
                          <p:cTn id="95" fill="hold">
                            <p:stCondLst>
                              <p:cond delay="15200"/>
                            </p:stCondLst>
                            <p:childTnLst>
                              <p:par>
                                <p:cTn id="96" presetClass="entr" nodeType="afterEffect" presetSubtype="16" presetID="23" grpId="21" fill="hold">
                                  <p:stCondLst>
                                    <p:cond delay="100"/>
                                  </p:stCondLst>
                                  <p:iterate type="el" backwards="0">
                                    <p:tmAbs val="0"/>
                                  </p:iterate>
                                  <p:childTnLst>
                                    <p:set>
                                      <p:cBhvr>
                                        <p:cTn id="97" fill="hold"/>
                                        <p:tgtEl>
                                          <p:spTgt spid="232"/>
                                        </p:tgtEl>
                                        <p:attrNameLst>
                                          <p:attrName>style.visibility</p:attrName>
                                        </p:attrNameLst>
                                      </p:cBhvr>
                                      <p:to>
                                        <p:strVal val="visible"/>
                                      </p:to>
                                    </p:set>
                                    <p:anim calcmode="lin" valueType="num">
                                      <p:cBhvr>
                                        <p:cTn id="98" dur="500" fill="hold"/>
                                        <p:tgtEl>
                                          <p:spTgt spid="232"/>
                                        </p:tgtEl>
                                        <p:attrNameLst>
                                          <p:attrName>ppt_w</p:attrName>
                                        </p:attrNameLst>
                                      </p:cBhvr>
                                      <p:tavLst>
                                        <p:tav tm="0">
                                          <p:val>
                                            <p:fltVal val="0"/>
                                          </p:val>
                                        </p:tav>
                                        <p:tav tm="100000">
                                          <p:val>
                                            <p:strVal val="#ppt_w"/>
                                          </p:val>
                                        </p:tav>
                                      </p:tavLst>
                                    </p:anim>
                                    <p:anim calcmode="lin" valueType="num">
                                      <p:cBhvr>
                                        <p:cTn id="99" dur="500" fill="hold"/>
                                        <p:tgtEl>
                                          <p:spTgt spid="232"/>
                                        </p:tgtEl>
                                        <p:attrNameLst>
                                          <p:attrName>ppt_h</p:attrName>
                                        </p:attrNameLst>
                                      </p:cBhvr>
                                      <p:tavLst>
                                        <p:tav tm="0">
                                          <p:val>
                                            <p:fltVal val="0"/>
                                          </p:val>
                                        </p:tav>
                                        <p:tav tm="100000">
                                          <p:val>
                                            <p:strVal val="#ppt_h"/>
                                          </p:val>
                                        </p:tav>
                                      </p:tavLst>
                                    </p:anim>
                                  </p:childTnLst>
                                </p:cTn>
                              </p:par>
                            </p:childTnLst>
                          </p:cTn>
                        </p:par>
                        <p:par>
                          <p:cTn id="100" fill="hold">
                            <p:stCondLst>
                              <p:cond delay="15800"/>
                            </p:stCondLst>
                            <p:childTnLst>
                              <p:par>
                                <p:cTn id="101" presetClass="entr" nodeType="afterEffect" presetSubtype="16" presetID="23" grpId="22" fill="hold">
                                  <p:stCondLst>
                                    <p:cond delay="100"/>
                                  </p:stCondLst>
                                  <p:iterate type="el" backwards="0">
                                    <p:tmAbs val="0"/>
                                  </p:iterate>
                                  <p:childTnLst>
                                    <p:set>
                                      <p:cBhvr>
                                        <p:cTn id="102" fill="hold"/>
                                        <p:tgtEl>
                                          <p:spTgt spid="233"/>
                                        </p:tgtEl>
                                        <p:attrNameLst>
                                          <p:attrName>style.visibility</p:attrName>
                                        </p:attrNameLst>
                                      </p:cBhvr>
                                      <p:to>
                                        <p:strVal val="visible"/>
                                      </p:to>
                                    </p:set>
                                    <p:anim calcmode="lin" valueType="num">
                                      <p:cBhvr>
                                        <p:cTn id="103" dur="500" fill="hold"/>
                                        <p:tgtEl>
                                          <p:spTgt spid="233"/>
                                        </p:tgtEl>
                                        <p:attrNameLst>
                                          <p:attrName>ppt_w</p:attrName>
                                        </p:attrNameLst>
                                      </p:cBhvr>
                                      <p:tavLst>
                                        <p:tav tm="0">
                                          <p:val>
                                            <p:fltVal val="0"/>
                                          </p:val>
                                        </p:tav>
                                        <p:tav tm="100000">
                                          <p:val>
                                            <p:strVal val="#ppt_w"/>
                                          </p:val>
                                        </p:tav>
                                      </p:tavLst>
                                    </p:anim>
                                    <p:anim calcmode="lin" valueType="num">
                                      <p:cBhvr>
                                        <p:cTn id="104" dur="500" fill="hold"/>
                                        <p:tgtEl>
                                          <p:spTgt spid="233"/>
                                        </p:tgtEl>
                                        <p:attrNameLst>
                                          <p:attrName>ppt_h</p:attrName>
                                        </p:attrNameLst>
                                      </p:cBhvr>
                                      <p:tavLst>
                                        <p:tav tm="0">
                                          <p:val>
                                            <p:fltVal val="0"/>
                                          </p:val>
                                        </p:tav>
                                        <p:tav tm="100000">
                                          <p:val>
                                            <p:strVal val="#ppt_h"/>
                                          </p:val>
                                        </p:tav>
                                      </p:tavLst>
                                    </p:anim>
                                  </p:childTnLst>
                                </p:cTn>
                              </p:par>
                            </p:childTnLst>
                          </p:cTn>
                        </p:par>
                        <p:par>
                          <p:cTn id="105" fill="hold">
                            <p:stCondLst>
                              <p:cond delay="16400"/>
                            </p:stCondLst>
                            <p:childTnLst>
                              <p:par>
                                <p:cTn id="106" presetClass="entr" nodeType="afterEffect" presetSubtype="16" presetID="23" grpId="23" fill="hold">
                                  <p:stCondLst>
                                    <p:cond delay="100"/>
                                  </p:stCondLst>
                                  <p:iterate type="el" backwards="0">
                                    <p:tmAbs val="0"/>
                                  </p:iterate>
                                  <p:childTnLst>
                                    <p:set>
                                      <p:cBhvr>
                                        <p:cTn id="107" fill="hold"/>
                                        <p:tgtEl>
                                          <p:spTgt spid="234"/>
                                        </p:tgtEl>
                                        <p:attrNameLst>
                                          <p:attrName>style.visibility</p:attrName>
                                        </p:attrNameLst>
                                      </p:cBhvr>
                                      <p:to>
                                        <p:strVal val="visible"/>
                                      </p:to>
                                    </p:set>
                                    <p:anim calcmode="lin" valueType="num">
                                      <p:cBhvr>
                                        <p:cTn id="108" dur="500" fill="hold"/>
                                        <p:tgtEl>
                                          <p:spTgt spid="234"/>
                                        </p:tgtEl>
                                        <p:attrNameLst>
                                          <p:attrName>ppt_w</p:attrName>
                                        </p:attrNameLst>
                                      </p:cBhvr>
                                      <p:tavLst>
                                        <p:tav tm="0">
                                          <p:val>
                                            <p:fltVal val="0"/>
                                          </p:val>
                                        </p:tav>
                                        <p:tav tm="100000">
                                          <p:val>
                                            <p:strVal val="#ppt_w"/>
                                          </p:val>
                                        </p:tav>
                                      </p:tavLst>
                                    </p:anim>
                                    <p:anim calcmode="lin" valueType="num">
                                      <p:cBhvr>
                                        <p:cTn id="109" dur="500" fill="hold"/>
                                        <p:tgtEl>
                                          <p:spTgt spid="2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22"/>
      <p:bldP build="whole" bldLvl="1" animBg="1" rev="0" advAuto="0" spid="221" grpId="10"/>
      <p:bldP build="whole" bldLvl="1" animBg="1" rev="0" advAuto="0" spid="227" grpId="16"/>
      <p:bldP build="whole" bldLvl="1" animBg="1" rev="0" advAuto="0" spid="222" grpId="11"/>
      <p:bldP build="whole" bldLvl="1" animBg="1" rev="0" advAuto="0" spid="226" grpId="15"/>
      <p:bldP build="whole" bldLvl="1" animBg="1" rev="0" advAuto="0" spid="220" grpId="1"/>
      <p:bldP build="whole" bldLvl="1" animBg="1" rev="0" advAuto="0" spid="225" grpId="14"/>
      <p:bldP build="whole" bldLvl="1" animBg="1" rev="0" advAuto="0" spid="231" grpId="20"/>
      <p:bldP build="whole" bldLvl="1" animBg="1" rev="0" advAuto="0" spid="234" grpId="23"/>
      <p:bldP build="whole" bldLvl="1" animBg="1" rev="0" advAuto="0" spid="239" grpId="9"/>
      <p:bldP build="whole" bldLvl="1" animBg="1" rev="0" advAuto="0" spid="238" grpId="8"/>
      <p:bldP build="whole" bldLvl="1" animBg="1" rev="0" advAuto="0" spid="241" grpId="3"/>
      <p:bldP build="whole" bldLvl="1" animBg="1" rev="0" advAuto="0" spid="224" grpId="13"/>
      <p:bldP build="whole" bldLvl="1" animBg="1" rev="0" advAuto="0" spid="235" grpId="5"/>
      <p:bldP build="whole" bldLvl="1" animBg="1" rev="0" advAuto="0" spid="237" grpId="7"/>
      <p:bldP build="whole" bldLvl="1" animBg="1" rev="0" advAuto="0" spid="223" grpId="12"/>
      <p:bldP build="whole" bldLvl="1" animBg="1" rev="0" advAuto="0" spid="240" grpId="4"/>
      <p:bldP build="whole" bldLvl="1" animBg="1" rev="0" advAuto="0" spid="232" grpId="21"/>
      <p:bldP build="whole" bldLvl="1" animBg="1" rev="0" advAuto="0" spid="236" grpId="6"/>
      <p:bldP build="whole" bldLvl="1" animBg="1" rev="0" advAuto="0" spid="229" grpId="18"/>
      <p:bldP build="whole" bldLvl="1" animBg="1" rev="0" advAuto="0" spid="242" grpId="2"/>
      <p:bldP build="whole" bldLvl="1" animBg="1" rev="0" advAuto="0" spid="230" grpId="19"/>
      <p:bldP build="whole" bldLvl="1" animBg="1" rev="0" advAuto="0" spid="228" grpId="17"/>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tocks"/>
          <p:cNvSpPr txBox="1"/>
          <p:nvPr>
            <p:ph type="ctrTitle"/>
          </p:nvPr>
        </p:nvSpPr>
        <p:spPr>
          <a:prstGeom prst="rect">
            <a:avLst/>
          </a:prstGeom>
        </p:spPr>
        <p:txBody>
          <a:bodyPr/>
          <a:lstStyle>
            <a:lvl1pPr defTabSz="566674">
              <a:defRPr sz="10864"/>
            </a:lvl1pPr>
          </a:lstStyle>
          <a:p>
            <a:pPr/>
            <a:r>
              <a:t>Stocks</a:t>
            </a:r>
          </a:p>
        </p:txBody>
      </p:sp>
      <p:sp>
        <p:nvSpPr>
          <p:cNvPr id="245" name="矩形"/>
          <p:cNvSpPr/>
          <p:nvPr/>
        </p:nvSpPr>
        <p:spPr>
          <a:xfrm rot="16200000">
            <a:off x="477881" y="9717034"/>
            <a:ext cx="3106051" cy="2540001"/>
          </a:xfrm>
          <a:prstGeom prst="roundRect">
            <a:avLst>
              <a:gd name="adj" fmla="val 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246" name="矩形"/>
          <p:cNvSpPr/>
          <p:nvPr/>
        </p:nvSpPr>
        <p:spPr>
          <a:xfrm rot="16200000">
            <a:off x="3277623" y="9126901"/>
            <a:ext cx="4286317" cy="2540001"/>
          </a:xfrm>
          <a:prstGeom prst="roundRect">
            <a:avLst>
              <a:gd name="adj" fmla="val 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247" name="矩形"/>
          <p:cNvSpPr/>
          <p:nvPr/>
        </p:nvSpPr>
        <p:spPr>
          <a:xfrm rot="16200000">
            <a:off x="5772017" y="8231420"/>
            <a:ext cx="6077279" cy="254000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248" name="矩形"/>
          <p:cNvSpPr/>
          <p:nvPr/>
        </p:nvSpPr>
        <p:spPr>
          <a:xfrm rot="16200000">
            <a:off x="11433316" y="10502844"/>
            <a:ext cx="1534430" cy="2540001"/>
          </a:xfrm>
          <a:prstGeom prst="roundRect">
            <a:avLst>
              <a:gd name="adj" fmla="val 0"/>
            </a:avLst>
          </a:prstGeom>
          <a:gradFill>
            <a:gsLst>
              <a:gs pos="0">
                <a:srgbClr val="00BA9D"/>
              </a:gs>
              <a:gs pos="100000">
                <a:srgbClr val="67FBC2"/>
              </a:gs>
            </a:gsLst>
            <a:lin ang="19237376"/>
          </a:gradFill>
          <a:ln w="12700">
            <a:miter lim="400000"/>
          </a:ln>
        </p:spPr>
        <p:txBody>
          <a:bodyPr lIns="71437" tIns="71437" rIns="71437" bIns="71437" anchor="ctr"/>
          <a:lstStyle/>
          <a:p>
            <a:pPr>
              <a:defRPr sz="3600"/>
            </a:pPr>
          </a:p>
        </p:txBody>
      </p:sp>
      <p:sp>
        <p:nvSpPr>
          <p:cNvPr id="249" name="矩形"/>
          <p:cNvSpPr/>
          <p:nvPr/>
        </p:nvSpPr>
        <p:spPr>
          <a:xfrm rot="16200000">
            <a:off x="12981393" y="8660086"/>
            <a:ext cx="5218025" cy="2540001"/>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250" name="矩形"/>
          <p:cNvSpPr/>
          <p:nvPr/>
        </p:nvSpPr>
        <p:spPr>
          <a:xfrm rot="16200000">
            <a:off x="16807099" y="9095917"/>
            <a:ext cx="4346364" cy="2540001"/>
          </a:xfrm>
          <a:prstGeom prst="roundRect">
            <a:avLst>
              <a:gd name="adj" fmla="val 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251" name="矩形"/>
          <p:cNvSpPr/>
          <p:nvPr/>
        </p:nvSpPr>
        <p:spPr>
          <a:xfrm rot="16200000">
            <a:off x="18076696" y="6975639"/>
            <a:ext cx="8586921" cy="2540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52" name="92%"/>
          <p:cNvSpPr txBox="1"/>
          <p:nvPr/>
        </p:nvSpPr>
        <p:spPr>
          <a:xfrm>
            <a:off x="20656328" y="1751559"/>
            <a:ext cx="3427656"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92%</a:t>
            </a:r>
          </a:p>
        </p:txBody>
      </p:sp>
      <p:sp>
        <p:nvSpPr>
          <p:cNvPr id="253" name="51%"/>
          <p:cNvSpPr txBox="1"/>
          <p:nvPr/>
        </p:nvSpPr>
        <p:spPr>
          <a:xfrm>
            <a:off x="17266453" y="6076588"/>
            <a:ext cx="3427656"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51%</a:t>
            </a:r>
          </a:p>
        </p:txBody>
      </p:sp>
      <p:sp>
        <p:nvSpPr>
          <p:cNvPr id="254" name="62%"/>
          <p:cNvSpPr txBox="1"/>
          <p:nvPr/>
        </p:nvSpPr>
        <p:spPr>
          <a:xfrm>
            <a:off x="13876577" y="5214244"/>
            <a:ext cx="3427657"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62%</a:t>
            </a:r>
          </a:p>
        </p:txBody>
      </p:sp>
      <p:sp>
        <p:nvSpPr>
          <p:cNvPr id="255" name="21%"/>
          <p:cNvSpPr txBox="1"/>
          <p:nvPr/>
        </p:nvSpPr>
        <p:spPr>
          <a:xfrm>
            <a:off x="10478172" y="8944249"/>
            <a:ext cx="3427656"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21%</a:t>
            </a:r>
          </a:p>
        </p:txBody>
      </p:sp>
      <p:sp>
        <p:nvSpPr>
          <p:cNvPr id="256" name="73%"/>
          <p:cNvSpPr txBox="1"/>
          <p:nvPr/>
        </p:nvSpPr>
        <p:spPr>
          <a:xfrm>
            <a:off x="7096828" y="4400950"/>
            <a:ext cx="3427657"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73%</a:t>
            </a:r>
          </a:p>
        </p:txBody>
      </p:sp>
      <p:sp>
        <p:nvSpPr>
          <p:cNvPr id="257" name="51%"/>
          <p:cNvSpPr txBox="1"/>
          <p:nvPr/>
        </p:nvSpPr>
        <p:spPr>
          <a:xfrm>
            <a:off x="3706953" y="6076588"/>
            <a:ext cx="3427657"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51%</a:t>
            </a:r>
          </a:p>
        </p:txBody>
      </p:sp>
      <p:sp>
        <p:nvSpPr>
          <p:cNvPr id="258" name="43%"/>
          <p:cNvSpPr txBox="1"/>
          <p:nvPr/>
        </p:nvSpPr>
        <p:spPr>
          <a:xfrm>
            <a:off x="317078" y="7255578"/>
            <a:ext cx="3427657"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43%</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44"/>
                                        </p:tgtEl>
                                        <p:attrNameLst>
                                          <p:attrName>style.visibility</p:attrName>
                                        </p:attrNameLst>
                                      </p:cBhvr>
                                      <p:to>
                                        <p:strVal val="visible"/>
                                      </p:to>
                                    </p:set>
                                    <p:animEffect filter="dissolve" transition="in">
                                      <p:cBhvr>
                                        <p:cTn id="7" dur="1000"/>
                                        <p:tgtEl>
                                          <p:spTgt spid="244"/>
                                        </p:tgtEl>
                                      </p:cBhvr>
                                    </p:animEffect>
                                  </p:childTnLst>
                                </p:cTn>
                              </p:par>
                            </p:childTnLst>
                          </p:cTn>
                        </p:par>
                        <p:par>
                          <p:cTn id="8" fill="hold">
                            <p:stCondLst>
                              <p:cond delay="1000"/>
                            </p:stCondLst>
                            <p:childTnLst>
                              <p:par>
                                <p:cTn id="9" presetClass="entr" nodeType="afterEffect" presetSubtype="4" presetID="22" grpId="2" fill="hold">
                                  <p:stCondLst>
                                    <p:cond delay="0"/>
                                  </p:stCondLst>
                                  <p:iterate type="el" backwards="0">
                                    <p:tmAbs val="0"/>
                                  </p:iterate>
                                  <p:childTnLst>
                                    <p:set>
                                      <p:cBhvr>
                                        <p:cTn id="10" fill="hold"/>
                                        <p:tgtEl>
                                          <p:spTgt spid="251"/>
                                        </p:tgtEl>
                                        <p:attrNameLst>
                                          <p:attrName>style.visibility</p:attrName>
                                        </p:attrNameLst>
                                      </p:cBhvr>
                                      <p:to>
                                        <p:strVal val="visible"/>
                                      </p:to>
                                    </p:set>
                                    <p:animEffect filter="wipe(down)" transition="in">
                                      <p:cBhvr>
                                        <p:cTn id="11" dur="300"/>
                                        <p:tgtEl>
                                          <p:spTgt spid="251"/>
                                        </p:tgtEl>
                                      </p:cBhvr>
                                    </p:animEffect>
                                  </p:childTnLst>
                                </p:cTn>
                              </p:par>
                            </p:childTnLst>
                          </p:cTn>
                        </p:par>
                        <p:par>
                          <p:cTn id="12" fill="hold">
                            <p:stCondLst>
                              <p:cond delay="1300"/>
                            </p:stCondLst>
                            <p:childTnLst>
                              <p:par>
                                <p:cTn id="13" presetClass="entr" nodeType="afterEffect" presetSubtype="4" presetID="22" grpId="3" fill="hold">
                                  <p:stCondLst>
                                    <p:cond delay="100"/>
                                  </p:stCondLst>
                                  <p:iterate type="el" backwards="0">
                                    <p:tmAbs val="0"/>
                                  </p:iterate>
                                  <p:childTnLst>
                                    <p:set>
                                      <p:cBhvr>
                                        <p:cTn id="14" fill="hold"/>
                                        <p:tgtEl>
                                          <p:spTgt spid="247"/>
                                        </p:tgtEl>
                                        <p:attrNameLst>
                                          <p:attrName>style.visibility</p:attrName>
                                        </p:attrNameLst>
                                      </p:cBhvr>
                                      <p:to>
                                        <p:strVal val="visible"/>
                                      </p:to>
                                    </p:set>
                                    <p:animEffect filter="wipe(down)" transition="in">
                                      <p:cBhvr>
                                        <p:cTn id="15" dur="300"/>
                                        <p:tgtEl>
                                          <p:spTgt spid="247"/>
                                        </p:tgtEl>
                                      </p:cBhvr>
                                    </p:animEffect>
                                  </p:childTnLst>
                                </p:cTn>
                              </p:par>
                            </p:childTnLst>
                          </p:cTn>
                        </p:par>
                        <p:par>
                          <p:cTn id="16" fill="hold">
                            <p:stCondLst>
                              <p:cond delay="1700"/>
                            </p:stCondLst>
                            <p:childTnLst>
                              <p:par>
                                <p:cTn id="17" presetClass="entr" nodeType="afterEffect" presetSubtype="4" presetID="22" grpId="4" fill="hold">
                                  <p:stCondLst>
                                    <p:cond delay="100"/>
                                  </p:stCondLst>
                                  <p:iterate type="el" backwards="0">
                                    <p:tmAbs val="0"/>
                                  </p:iterate>
                                  <p:childTnLst>
                                    <p:set>
                                      <p:cBhvr>
                                        <p:cTn id="18" fill="hold"/>
                                        <p:tgtEl>
                                          <p:spTgt spid="249"/>
                                        </p:tgtEl>
                                        <p:attrNameLst>
                                          <p:attrName>style.visibility</p:attrName>
                                        </p:attrNameLst>
                                      </p:cBhvr>
                                      <p:to>
                                        <p:strVal val="visible"/>
                                      </p:to>
                                    </p:set>
                                    <p:animEffect filter="wipe(down)" transition="in">
                                      <p:cBhvr>
                                        <p:cTn id="19" dur="300"/>
                                        <p:tgtEl>
                                          <p:spTgt spid="249"/>
                                        </p:tgtEl>
                                      </p:cBhvr>
                                    </p:animEffect>
                                  </p:childTnLst>
                                </p:cTn>
                              </p:par>
                            </p:childTnLst>
                          </p:cTn>
                        </p:par>
                        <p:par>
                          <p:cTn id="20" fill="hold">
                            <p:stCondLst>
                              <p:cond delay="2100"/>
                            </p:stCondLst>
                            <p:childTnLst>
                              <p:par>
                                <p:cTn id="21" presetClass="entr" nodeType="afterEffect" presetSubtype="4" presetID="22" grpId="5" fill="hold">
                                  <p:stCondLst>
                                    <p:cond delay="100"/>
                                  </p:stCondLst>
                                  <p:iterate type="el" backwards="0">
                                    <p:tmAbs val="0"/>
                                  </p:iterate>
                                  <p:childTnLst>
                                    <p:set>
                                      <p:cBhvr>
                                        <p:cTn id="22" fill="hold"/>
                                        <p:tgtEl>
                                          <p:spTgt spid="250"/>
                                        </p:tgtEl>
                                        <p:attrNameLst>
                                          <p:attrName>style.visibility</p:attrName>
                                        </p:attrNameLst>
                                      </p:cBhvr>
                                      <p:to>
                                        <p:strVal val="visible"/>
                                      </p:to>
                                    </p:set>
                                    <p:animEffect filter="wipe(down)" transition="in">
                                      <p:cBhvr>
                                        <p:cTn id="23" dur="300"/>
                                        <p:tgtEl>
                                          <p:spTgt spid="250"/>
                                        </p:tgtEl>
                                      </p:cBhvr>
                                    </p:animEffect>
                                  </p:childTnLst>
                                </p:cTn>
                              </p:par>
                            </p:childTnLst>
                          </p:cTn>
                        </p:par>
                        <p:par>
                          <p:cTn id="24" fill="hold">
                            <p:stCondLst>
                              <p:cond delay="2500"/>
                            </p:stCondLst>
                            <p:childTnLst>
                              <p:par>
                                <p:cTn id="25" presetClass="entr" nodeType="afterEffect" presetSubtype="4" presetID="22" grpId="6" fill="hold">
                                  <p:stCondLst>
                                    <p:cond delay="100"/>
                                  </p:stCondLst>
                                  <p:iterate type="el" backwards="0">
                                    <p:tmAbs val="0"/>
                                  </p:iterate>
                                  <p:childTnLst>
                                    <p:set>
                                      <p:cBhvr>
                                        <p:cTn id="26" fill="hold"/>
                                        <p:tgtEl>
                                          <p:spTgt spid="246"/>
                                        </p:tgtEl>
                                        <p:attrNameLst>
                                          <p:attrName>style.visibility</p:attrName>
                                        </p:attrNameLst>
                                      </p:cBhvr>
                                      <p:to>
                                        <p:strVal val="visible"/>
                                      </p:to>
                                    </p:set>
                                    <p:animEffect filter="wipe(down)" transition="in">
                                      <p:cBhvr>
                                        <p:cTn id="27" dur="300"/>
                                        <p:tgtEl>
                                          <p:spTgt spid="246"/>
                                        </p:tgtEl>
                                      </p:cBhvr>
                                    </p:animEffect>
                                  </p:childTnLst>
                                </p:cTn>
                              </p:par>
                            </p:childTnLst>
                          </p:cTn>
                        </p:par>
                        <p:par>
                          <p:cTn id="28" fill="hold">
                            <p:stCondLst>
                              <p:cond delay="2900"/>
                            </p:stCondLst>
                            <p:childTnLst>
                              <p:par>
                                <p:cTn id="29" presetClass="entr" nodeType="afterEffect" presetSubtype="4" presetID="22" grpId="7" fill="hold">
                                  <p:stCondLst>
                                    <p:cond delay="100"/>
                                  </p:stCondLst>
                                  <p:iterate type="el" backwards="0">
                                    <p:tmAbs val="0"/>
                                  </p:iterate>
                                  <p:childTnLst>
                                    <p:set>
                                      <p:cBhvr>
                                        <p:cTn id="30" fill="hold"/>
                                        <p:tgtEl>
                                          <p:spTgt spid="245"/>
                                        </p:tgtEl>
                                        <p:attrNameLst>
                                          <p:attrName>style.visibility</p:attrName>
                                        </p:attrNameLst>
                                      </p:cBhvr>
                                      <p:to>
                                        <p:strVal val="visible"/>
                                      </p:to>
                                    </p:set>
                                    <p:animEffect filter="wipe(down)" transition="in">
                                      <p:cBhvr>
                                        <p:cTn id="31" dur="300"/>
                                        <p:tgtEl>
                                          <p:spTgt spid="245"/>
                                        </p:tgtEl>
                                      </p:cBhvr>
                                    </p:animEffect>
                                  </p:childTnLst>
                                </p:cTn>
                              </p:par>
                            </p:childTnLst>
                          </p:cTn>
                        </p:par>
                        <p:par>
                          <p:cTn id="32" fill="hold">
                            <p:stCondLst>
                              <p:cond delay="3300"/>
                            </p:stCondLst>
                            <p:childTnLst>
                              <p:par>
                                <p:cTn id="33" presetClass="entr" nodeType="afterEffect" presetSubtype="4" presetID="22" grpId="8" fill="hold">
                                  <p:stCondLst>
                                    <p:cond delay="100"/>
                                  </p:stCondLst>
                                  <p:iterate type="el" backwards="0">
                                    <p:tmAbs val="0"/>
                                  </p:iterate>
                                  <p:childTnLst>
                                    <p:set>
                                      <p:cBhvr>
                                        <p:cTn id="34" fill="hold"/>
                                        <p:tgtEl>
                                          <p:spTgt spid="248"/>
                                        </p:tgtEl>
                                        <p:attrNameLst>
                                          <p:attrName>style.visibility</p:attrName>
                                        </p:attrNameLst>
                                      </p:cBhvr>
                                      <p:to>
                                        <p:strVal val="visible"/>
                                      </p:to>
                                    </p:set>
                                    <p:animEffect filter="wipe(down)" transition="in">
                                      <p:cBhvr>
                                        <p:cTn id="35" dur="300"/>
                                        <p:tgtEl>
                                          <p:spTgt spid="248"/>
                                        </p:tgtEl>
                                      </p:cBhvr>
                                    </p:animEffect>
                                  </p:childTnLst>
                                </p:cTn>
                              </p:par>
                            </p:childTnLst>
                          </p:cTn>
                        </p:par>
                        <p:par>
                          <p:cTn id="36" fill="hold">
                            <p:stCondLst>
                              <p:cond delay="3700"/>
                            </p:stCondLst>
                            <p:childTnLst>
                              <p:par>
                                <p:cTn id="37" presetClass="entr" nodeType="afterEffect" presetID="9" grpId="9" fill="hold">
                                  <p:stCondLst>
                                    <p:cond delay="0"/>
                                  </p:stCondLst>
                                  <p:iterate type="el" backwards="0">
                                    <p:tmAbs val="0"/>
                                  </p:iterate>
                                  <p:childTnLst>
                                    <p:set>
                                      <p:cBhvr>
                                        <p:cTn id="38" fill="hold"/>
                                        <p:tgtEl>
                                          <p:spTgt spid="252"/>
                                        </p:tgtEl>
                                        <p:attrNameLst>
                                          <p:attrName>style.visibility</p:attrName>
                                        </p:attrNameLst>
                                      </p:cBhvr>
                                      <p:to>
                                        <p:strVal val="visible"/>
                                      </p:to>
                                    </p:set>
                                    <p:animEffect filter="dissolve" transition="in">
                                      <p:cBhvr>
                                        <p:cTn id="39" dur="1000"/>
                                        <p:tgtEl>
                                          <p:spTgt spid="252"/>
                                        </p:tgtEl>
                                      </p:cBhvr>
                                    </p:animEffect>
                                  </p:childTnLst>
                                </p:cTn>
                              </p:par>
                            </p:childTnLst>
                          </p:cTn>
                        </p:par>
                        <p:par>
                          <p:cTn id="40" fill="hold">
                            <p:stCondLst>
                              <p:cond delay="4700"/>
                            </p:stCondLst>
                            <p:childTnLst>
                              <p:par>
                                <p:cTn id="41" presetClass="entr" nodeType="afterEffect" presetID="9" grpId="10" fill="hold">
                                  <p:stCondLst>
                                    <p:cond delay="0"/>
                                  </p:stCondLst>
                                  <p:iterate type="el" backwards="0">
                                    <p:tmAbs val="0"/>
                                  </p:iterate>
                                  <p:childTnLst>
                                    <p:set>
                                      <p:cBhvr>
                                        <p:cTn id="42" fill="hold"/>
                                        <p:tgtEl>
                                          <p:spTgt spid="256"/>
                                        </p:tgtEl>
                                        <p:attrNameLst>
                                          <p:attrName>style.visibility</p:attrName>
                                        </p:attrNameLst>
                                      </p:cBhvr>
                                      <p:to>
                                        <p:strVal val="visible"/>
                                      </p:to>
                                    </p:set>
                                    <p:animEffect filter="dissolve" transition="in">
                                      <p:cBhvr>
                                        <p:cTn id="43" dur="1000"/>
                                        <p:tgtEl>
                                          <p:spTgt spid="256"/>
                                        </p:tgtEl>
                                      </p:cBhvr>
                                    </p:animEffect>
                                  </p:childTnLst>
                                </p:cTn>
                              </p:par>
                            </p:childTnLst>
                          </p:cTn>
                        </p:par>
                        <p:par>
                          <p:cTn id="44" fill="hold">
                            <p:stCondLst>
                              <p:cond delay="5700"/>
                            </p:stCondLst>
                            <p:childTnLst>
                              <p:par>
                                <p:cTn id="45" presetClass="entr" nodeType="afterEffect" presetID="9" grpId="11" fill="hold">
                                  <p:stCondLst>
                                    <p:cond delay="0"/>
                                  </p:stCondLst>
                                  <p:iterate type="el" backwards="0">
                                    <p:tmAbs val="0"/>
                                  </p:iterate>
                                  <p:childTnLst>
                                    <p:set>
                                      <p:cBhvr>
                                        <p:cTn id="46" fill="hold"/>
                                        <p:tgtEl>
                                          <p:spTgt spid="254"/>
                                        </p:tgtEl>
                                        <p:attrNameLst>
                                          <p:attrName>style.visibility</p:attrName>
                                        </p:attrNameLst>
                                      </p:cBhvr>
                                      <p:to>
                                        <p:strVal val="visible"/>
                                      </p:to>
                                    </p:set>
                                    <p:animEffect filter="dissolve" transition="in">
                                      <p:cBhvr>
                                        <p:cTn id="47" dur="1000"/>
                                        <p:tgtEl>
                                          <p:spTgt spid="254"/>
                                        </p:tgtEl>
                                      </p:cBhvr>
                                    </p:animEffect>
                                  </p:childTnLst>
                                </p:cTn>
                              </p:par>
                            </p:childTnLst>
                          </p:cTn>
                        </p:par>
                        <p:par>
                          <p:cTn id="48" fill="hold">
                            <p:stCondLst>
                              <p:cond delay="6700"/>
                            </p:stCondLst>
                            <p:childTnLst>
                              <p:par>
                                <p:cTn id="49" presetClass="entr" nodeType="afterEffect" presetID="9" grpId="12" fill="hold">
                                  <p:stCondLst>
                                    <p:cond delay="0"/>
                                  </p:stCondLst>
                                  <p:iterate type="el" backwards="0">
                                    <p:tmAbs val="0"/>
                                  </p:iterate>
                                  <p:childTnLst>
                                    <p:set>
                                      <p:cBhvr>
                                        <p:cTn id="50" fill="hold"/>
                                        <p:tgtEl>
                                          <p:spTgt spid="253"/>
                                        </p:tgtEl>
                                        <p:attrNameLst>
                                          <p:attrName>style.visibility</p:attrName>
                                        </p:attrNameLst>
                                      </p:cBhvr>
                                      <p:to>
                                        <p:strVal val="visible"/>
                                      </p:to>
                                    </p:set>
                                    <p:animEffect filter="dissolve" transition="in">
                                      <p:cBhvr>
                                        <p:cTn id="51" dur="1000"/>
                                        <p:tgtEl>
                                          <p:spTgt spid="253"/>
                                        </p:tgtEl>
                                      </p:cBhvr>
                                    </p:animEffect>
                                  </p:childTnLst>
                                </p:cTn>
                              </p:par>
                            </p:childTnLst>
                          </p:cTn>
                        </p:par>
                        <p:par>
                          <p:cTn id="52" fill="hold">
                            <p:stCondLst>
                              <p:cond delay="7700"/>
                            </p:stCondLst>
                            <p:childTnLst>
                              <p:par>
                                <p:cTn id="53" presetClass="entr" nodeType="afterEffect" presetID="9" grpId="13" fill="hold">
                                  <p:stCondLst>
                                    <p:cond delay="0"/>
                                  </p:stCondLst>
                                  <p:iterate type="el" backwards="0">
                                    <p:tmAbs val="0"/>
                                  </p:iterate>
                                  <p:childTnLst>
                                    <p:set>
                                      <p:cBhvr>
                                        <p:cTn id="54" fill="hold"/>
                                        <p:tgtEl>
                                          <p:spTgt spid="257"/>
                                        </p:tgtEl>
                                        <p:attrNameLst>
                                          <p:attrName>style.visibility</p:attrName>
                                        </p:attrNameLst>
                                      </p:cBhvr>
                                      <p:to>
                                        <p:strVal val="visible"/>
                                      </p:to>
                                    </p:set>
                                    <p:animEffect filter="dissolve" transition="in">
                                      <p:cBhvr>
                                        <p:cTn id="55" dur="1000"/>
                                        <p:tgtEl>
                                          <p:spTgt spid="257"/>
                                        </p:tgtEl>
                                      </p:cBhvr>
                                    </p:animEffect>
                                  </p:childTnLst>
                                </p:cTn>
                              </p:par>
                            </p:childTnLst>
                          </p:cTn>
                        </p:par>
                        <p:par>
                          <p:cTn id="56" fill="hold">
                            <p:stCondLst>
                              <p:cond delay="8700"/>
                            </p:stCondLst>
                            <p:childTnLst>
                              <p:par>
                                <p:cTn id="57" presetClass="entr" nodeType="afterEffect" presetID="9" grpId="14" fill="hold">
                                  <p:stCondLst>
                                    <p:cond delay="0"/>
                                  </p:stCondLst>
                                  <p:iterate type="el" backwards="0">
                                    <p:tmAbs val="0"/>
                                  </p:iterate>
                                  <p:childTnLst>
                                    <p:set>
                                      <p:cBhvr>
                                        <p:cTn id="58" fill="hold"/>
                                        <p:tgtEl>
                                          <p:spTgt spid="258"/>
                                        </p:tgtEl>
                                        <p:attrNameLst>
                                          <p:attrName>style.visibility</p:attrName>
                                        </p:attrNameLst>
                                      </p:cBhvr>
                                      <p:to>
                                        <p:strVal val="visible"/>
                                      </p:to>
                                    </p:set>
                                    <p:animEffect filter="dissolve" transition="in">
                                      <p:cBhvr>
                                        <p:cTn id="59" dur="1000"/>
                                        <p:tgtEl>
                                          <p:spTgt spid="258"/>
                                        </p:tgtEl>
                                      </p:cBhvr>
                                    </p:animEffect>
                                  </p:childTnLst>
                                </p:cTn>
                              </p:par>
                            </p:childTnLst>
                          </p:cTn>
                        </p:par>
                        <p:par>
                          <p:cTn id="60" fill="hold">
                            <p:stCondLst>
                              <p:cond delay="9700"/>
                            </p:stCondLst>
                            <p:childTnLst>
                              <p:par>
                                <p:cTn id="61" presetClass="entr" nodeType="afterEffect" presetID="9" grpId="15" fill="hold">
                                  <p:stCondLst>
                                    <p:cond delay="0"/>
                                  </p:stCondLst>
                                  <p:iterate type="el" backwards="0">
                                    <p:tmAbs val="0"/>
                                  </p:iterate>
                                  <p:childTnLst>
                                    <p:set>
                                      <p:cBhvr>
                                        <p:cTn id="62" fill="hold"/>
                                        <p:tgtEl>
                                          <p:spTgt spid="255"/>
                                        </p:tgtEl>
                                        <p:attrNameLst>
                                          <p:attrName>style.visibility</p:attrName>
                                        </p:attrNameLst>
                                      </p:cBhvr>
                                      <p:to>
                                        <p:strVal val="visible"/>
                                      </p:to>
                                    </p:set>
                                    <p:animEffect filter="dissolve" transition="in">
                                      <p:cBhvr>
                                        <p:cTn id="63"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15"/>
      <p:bldP build="whole" bldLvl="1" animBg="1" rev="0" advAuto="0" spid="252" grpId="9"/>
      <p:bldP build="whole" bldLvl="1" animBg="1" rev="0" advAuto="0" spid="250" grpId="5"/>
      <p:bldP build="whole" bldLvl="1" animBg="1" rev="0" advAuto="0" spid="253" grpId="12"/>
      <p:bldP build="whole" bldLvl="1" animBg="1" rev="0" advAuto="0" spid="246" grpId="6"/>
      <p:bldP build="whole" bldLvl="1" animBg="1" rev="0" advAuto="0" spid="254" grpId="11"/>
      <p:bldP build="whole" bldLvl="1" animBg="1" rev="0" advAuto="0" spid="258" grpId="14"/>
      <p:bldP build="whole" bldLvl="1" animBg="1" rev="0" advAuto="0" spid="247" grpId="3"/>
      <p:bldP build="whole" bldLvl="1" animBg="1" rev="0" advAuto="0" spid="251" grpId="2"/>
      <p:bldP build="whole" bldLvl="1" animBg="1" rev="0" advAuto="0" spid="257" grpId="13"/>
      <p:bldP build="whole" bldLvl="1" animBg="1" rev="0" advAuto="0" spid="245" grpId="7"/>
      <p:bldP build="whole" bldLvl="1" animBg="1" rev="0" advAuto="0" spid="244" grpId="1"/>
      <p:bldP build="whole" bldLvl="1" animBg="1" rev="0" advAuto="0" spid="249" grpId="4"/>
      <p:bldP build="whole" bldLvl="1" animBg="1" rev="0" advAuto="0" spid="248" grpId="8"/>
      <p:bldP build="whole" bldLvl="1" animBg="1" rev="0" advAuto="0" spid="256" grpId="10"/>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Activity"/>
          <p:cNvSpPr txBox="1"/>
          <p:nvPr>
            <p:ph type="ctrTitle"/>
          </p:nvPr>
        </p:nvSpPr>
        <p:spPr>
          <a:prstGeom prst="rect">
            <a:avLst/>
          </a:prstGeom>
        </p:spPr>
        <p:txBody>
          <a:bodyPr/>
          <a:lstStyle>
            <a:lvl1pPr defTabSz="566674">
              <a:defRPr sz="10864"/>
            </a:lvl1pPr>
          </a:lstStyle>
          <a:p>
            <a:pPr/>
            <a:r>
              <a:t>Activity</a:t>
            </a:r>
          </a:p>
        </p:txBody>
      </p:sp>
      <p:sp>
        <p:nvSpPr>
          <p:cNvPr id="261" name="矩形"/>
          <p:cNvSpPr/>
          <p:nvPr/>
        </p:nvSpPr>
        <p:spPr>
          <a:xfrm rot="16200000">
            <a:off x="1804745" y="6646004"/>
            <a:ext cx="5376675" cy="7231971"/>
          </a:xfrm>
          <a:prstGeom prst="roundRect">
            <a:avLst>
              <a:gd name="adj" fmla="val 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262" name="矩形"/>
          <p:cNvSpPr/>
          <p:nvPr/>
        </p:nvSpPr>
        <p:spPr>
          <a:xfrm rot="16200000">
            <a:off x="10275361" y="7351076"/>
            <a:ext cx="3966532" cy="723197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263" name="矩形"/>
          <p:cNvSpPr/>
          <p:nvPr/>
        </p:nvSpPr>
        <p:spPr>
          <a:xfrm rot="16200000">
            <a:off x="15386476" y="4696646"/>
            <a:ext cx="9275391" cy="723197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64" name="Activity"/>
          <p:cNvSpPr txBox="1"/>
          <p:nvPr/>
        </p:nvSpPr>
        <p:spPr>
          <a:xfrm>
            <a:off x="16437633" y="1926538"/>
            <a:ext cx="564591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atin typeface="Helvetica"/>
                <a:ea typeface="Helvetica"/>
                <a:cs typeface="Helvetica"/>
                <a:sym typeface="Helvetica"/>
              </a:defRPr>
            </a:lvl1pPr>
          </a:lstStyle>
          <a:p>
            <a:pPr/>
            <a:r>
              <a:t>Activity</a:t>
            </a:r>
          </a:p>
        </p:txBody>
      </p:sp>
      <p:sp>
        <p:nvSpPr>
          <p:cNvPr id="265" name="Stand"/>
          <p:cNvSpPr txBox="1"/>
          <p:nvPr/>
        </p:nvSpPr>
        <p:spPr>
          <a:xfrm>
            <a:off x="8642641" y="7210758"/>
            <a:ext cx="4382295"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atin typeface="Helvetica"/>
                <a:ea typeface="Helvetica"/>
                <a:cs typeface="Helvetica"/>
                <a:sym typeface="Helvetica"/>
              </a:defRPr>
            </a:lvl1pPr>
          </a:lstStyle>
          <a:p>
            <a:pPr/>
            <a:r>
              <a:t>Stand</a:t>
            </a:r>
          </a:p>
        </p:txBody>
      </p:sp>
      <p:sp>
        <p:nvSpPr>
          <p:cNvPr id="266" name="63%"/>
          <p:cNvSpPr txBox="1"/>
          <p:nvPr/>
        </p:nvSpPr>
        <p:spPr>
          <a:xfrm>
            <a:off x="2779254" y="9276151"/>
            <a:ext cx="3427657"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63%</a:t>
            </a:r>
          </a:p>
        </p:txBody>
      </p:sp>
      <p:sp>
        <p:nvSpPr>
          <p:cNvPr id="267" name="Move"/>
          <p:cNvSpPr txBox="1"/>
          <p:nvPr/>
        </p:nvSpPr>
        <p:spPr>
          <a:xfrm>
            <a:off x="912356" y="5746771"/>
            <a:ext cx="4777163"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8000">
                <a:latin typeface="Helvetica"/>
                <a:ea typeface="Helvetica"/>
                <a:cs typeface="Helvetica"/>
                <a:sym typeface="Helvetica"/>
              </a:defRPr>
            </a:lvl1pPr>
          </a:lstStyle>
          <a:p>
            <a:pPr/>
            <a:r>
              <a:t>Move</a:t>
            </a:r>
          </a:p>
        </p:txBody>
      </p:sp>
      <p:sp>
        <p:nvSpPr>
          <p:cNvPr id="268" name="45%"/>
          <p:cNvSpPr txBox="1"/>
          <p:nvPr/>
        </p:nvSpPr>
        <p:spPr>
          <a:xfrm>
            <a:off x="10478172" y="9981223"/>
            <a:ext cx="3427656"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45%</a:t>
            </a:r>
          </a:p>
        </p:txBody>
      </p:sp>
      <p:sp>
        <p:nvSpPr>
          <p:cNvPr id="269" name="91%"/>
          <p:cNvSpPr txBox="1"/>
          <p:nvPr/>
        </p:nvSpPr>
        <p:spPr>
          <a:xfrm>
            <a:off x="18310344" y="7326793"/>
            <a:ext cx="3427656" cy="1971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2000">
                <a:latin typeface="Helvetica"/>
                <a:ea typeface="Helvetica"/>
                <a:cs typeface="Helvetica"/>
                <a:sym typeface="Helvetica"/>
              </a:defRPr>
            </a:lvl1pPr>
          </a:lstStyle>
          <a:p>
            <a:pPr/>
            <a:r>
              <a:t>91%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60"/>
                                        </p:tgtEl>
                                        <p:attrNameLst>
                                          <p:attrName>style.visibility</p:attrName>
                                        </p:attrNameLst>
                                      </p:cBhvr>
                                      <p:to>
                                        <p:strVal val="visible"/>
                                      </p:to>
                                    </p:set>
                                    <p:animEffect filter="dissolve" transition="in">
                                      <p:cBhvr>
                                        <p:cTn id="7" dur="1000"/>
                                        <p:tgtEl>
                                          <p:spTgt spid="260"/>
                                        </p:tgtEl>
                                      </p:cBhvr>
                                    </p:animEffect>
                                  </p:childTnLst>
                                </p:cTn>
                              </p:par>
                            </p:childTnLst>
                          </p:cTn>
                        </p:par>
                        <p:par>
                          <p:cTn id="8" fill="hold">
                            <p:stCondLst>
                              <p:cond delay="1000"/>
                            </p:stCondLst>
                            <p:childTnLst>
                              <p:par>
                                <p:cTn id="9" presetClass="entr" nodeType="afterEffect" presetSubtype="4" presetID="2" grpId="2" fill="hold">
                                  <p:stCondLst>
                                    <p:cond delay="0"/>
                                  </p:stCondLst>
                                  <p:iterate type="el" backwards="0">
                                    <p:tmAbs val="0"/>
                                  </p:iterate>
                                  <p:childTnLst>
                                    <p:set>
                                      <p:cBhvr>
                                        <p:cTn id="10" fill="hold"/>
                                        <p:tgtEl>
                                          <p:spTgt spid="263"/>
                                        </p:tgtEl>
                                        <p:attrNameLst>
                                          <p:attrName>style.visibility</p:attrName>
                                        </p:attrNameLst>
                                      </p:cBhvr>
                                      <p:to>
                                        <p:strVal val="visible"/>
                                      </p:to>
                                    </p:set>
                                    <p:anim calcmode="lin" valueType="num">
                                      <p:cBhvr>
                                        <p:cTn id="11" dur="500" fill="hold"/>
                                        <p:tgtEl>
                                          <p:spTgt spid="263"/>
                                        </p:tgtEl>
                                        <p:attrNameLst>
                                          <p:attrName>ppt_x</p:attrName>
                                        </p:attrNameLst>
                                      </p:cBhvr>
                                      <p:tavLst>
                                        <p:tav tm="0">
                                          <p:val>
                                            <p:strVal val="#ppt_x"/>
                                          </p:val>
                                        </p:tav>
                                        <p:tav tm="100000">
                                          <p:val>
                                            <p:strVal val="#ppt_x"/>
                                          </p:val>
                                        </p:tav>
                                      </p:tavLst>
                                    </p:anim>
                                    <p:anim calcmode="lin" valueType="num">
                                      <p:cBhvr>
                                        <p:cTn id="12" dur="500" fill="hold"/>
                                        <p:tgtEl>
                                          <p:spTgt spid="26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Class="entr" nodeType="afterEffect" presetSubtype="4" presetID="2" grpId="3" fill="hold">
                                  <p:stCondLst>
                                    <p:cond delay="100"/>
                                  </p:stCondLst>
                                  <p:iterate type="el" backwards="0">
                                    <p:tmAbs val="0"/>
                                  </p:iterate>
                                  <p:childTnLst>
                                    <p:set>
                                      <p:cBhvr>
                                        <p:cTn id="15" fill="hold"/>
                                        <p:tgtEl>
                                          <p:spTgt spid="261"/>
                                        </p:tgtEl>
                                        <p:attrNameLst>
                                          <p:attrName>style.visibility</p:attrName>
                                        </p:attrNameLst>
                                      </p:cBhvr>
                                      <p:to>
                                        <p:strVal val="visible"/>
                                      </p:to>
                                    </p:set>
                                    <p:anim calcmode="lin" valueType="num">
                                      <p:cBhvr>
                                        <p:cTn id="16" dur="500" fill="hold"/>
                                        <p:tgtEl>
                                          <p:spTgt spid="261"/>
                                        </p:tgtEl>
                                        <p:attrNameLst>
                                          <p:attrName>ppt_x</p:attrName>
                                        </p:attrNameLst>
                                      </p:cBhvr>
                                      <p:tavLst>
                                        <p:tav tm="0">
                                          <p:val>
                                            <p:strVal val="#ppt_x"/>
                                          </p:val>
                                        </p:tav>
                                        <p:tav tm="100000">
                                          <p:val>
                                            <p:strVal val="#ppt_x"/>
                                          </p:val>
                                        </p:tav>
                                      </p:tavLst>
                                    </p:anim>
                                    <p:anim calcmode="lin" valueType="num">
                                      <p:cBhvr>
                                        <p:cTn id="17" dur="500" fill="hold"/>
                                        <p:tgtEl>
                                          <p:spTgt spid="261"/>
                                        </p:tgtEl>
                                        <p:attrNameLst>
                                          <p:attrName>ppt_y</p:attrName>
                                        </p:attrNameLst>
                                      </p:cBhvr>
                                      <p:tavLst>
                                        <p:tav tm="0">
                                          <p:val>
                                            <p:strVal val="1+#ppt_h/2"/>
                                          </p:val>
                                        </p:tav>
                                        <p:tav tm="100000">
                                          <p:val>
                                            <p:strVal val="#ppt_y"/>
                                          </p:val>
                                        </p:tav>
                                      </p:tavLst>
                                    </p:anim>
                                  </p:childTnLst>
                                </p:cTn>
                              </p:par>
                            </p:childTnLst>
                          </p:cTn>
                        </p:par>
                        <p:par>
                          <p:cTn id="18" fill="hold">
                            <p:stCondLst>
                              <p:cond delay="2100"/>
                            </p:stCondLst>
                            <p:childTnLst>
                              <p:par>
                                <p:cTn id="19" presetClass="entr" nodeType="afterEffect" presetSubtype="4" presetID="2" grpId="4" fill="hold">
                                  <p:stCondLst>
                                    <p:cond delay="100"/>
                                  </p:stCondLst>
                                  <p:iterate type="el" backwards="0">
                                    <p:tmAbs val="0"/>
                                  </p:iterate>
                                  <p:childTnLst>
                                    <p:set>
                                      <p:cBhvr>
                                        <p:cTn id="20" fill="hold"/>
                                        <p:tgtEl>
                                          <p:spTgt spid="262"/>
                                        </p:tgtEl>
                                        <p:attrNameLst>
                                          <p:attrName>style.visibility</p:attrName>
                                        </p:attrNameLst>
                                      </p:cBhvr>
                                      <p:to>
                                        <p:strVal val="visible"/>
                                      </p:to>
                                    </p:set>
                                    <p:anim calcmode="lin" valueType="num">
                                      <p:cBhvr>
                                        <p:cTn id="21" dur="500" fill="hold"/>
                                        <p:tgtEl>
                                          <p:spTgt spid="262"/>
                                        </p:tgtEl>
                                        <p:attrNameLst>
                                          <p:attrName>ppt_x</p:attrName>
                                        </p:attrNameLst>
                                      </p:cBhvr>
                                      <p:tavLst>
                                        <p:tav tm="0">
                                          <p:val>
                                            <p:strVal val="#ppt_x"/>
                                          </p:val>
                                        </p:tav>
                                        <p:tav tm="100000">
                                          <p:val>
                                            <p:strVal val="#ppt_x"/>
                                          </p:val>
                                        </p:tav>
                                      </p:tavLst>
                                    </p:anim>
                                    <p:anim calcmode="lin" valueType="num">
                                      <p:cBhvr>
                                        <p:cTn id="22" dur="500" fill="hold"/>
                                        <p:tgtEl>
                                          <p:spTgt spid="262"/>
                                        </p:tgtEl>
                                        <p:attrNameLst>
                                          <p:attrName>ppt_y</p:attrName>
                                        </p:attrNameLst>
                                      </p:cBhvr>
                                      <p:tavLst>
                                        <p:tav tm="0">
                                          <p:val>
                                            <p:strVal val="1+#ppt_h/2"/>
                                          </p:val>
                                        </p:tav>
                                        <p:tav tm="100000">
                                          <p:val>
                                            <p:strVal val="#ppt_y"/>
                                          </p:val>
                                        </p:tav>
                                      </p:tavLst>
                                    </p:anim>
                                  </p:childTnLst>
                                </p:cTn>
                              </p:par>
                            </p:childTnLst>
                          </p:cTn>
                        </p:par>
                        <p:par>
                          <p:cTn id="23" fill="hold">
                            <p:stCondLst>
                              <p:cond delay="2700"/>
                            </p:stCondLst>
                            <p:childTnLst>
                              <p:par>
                                <p:cTn id="24" presetClass="entr" nodeType="afterEffect" presetID="9" grpId="5" fill="hold">
                                  <p:stCondLst>
                                    <p:cond delay="0"/>
                                  </p:stCondLst>
                                  <p:iterate type="el" backwards="0">
                                    <p:tmAbs val="0"/>
                                  </p:iterate>
                                  <p:childTnLst>
                                    <p:set>
                                      <p:cBhvr>
                                        <p:cTn id="25" fill="hold"/>
                                        <p:tgtEl>
                                          <p:spTgt spid="264"/>
                                        </p:tgtEl>
                                        <p:attrNameLst>
                                          <p:attrName>style.visibility</p:attrName>
                                        </p:attrNameLst>
                                      </p:cBhvr>
                                      <p:to>
                                        <p:strVal val="visible"/>
                                      </p:to>
                                    </p:set>
                                    <p:animEffect filter="dissolve" transition="in">
                                      <p:cBhvr>
                                        <p:cTn id="26" dur="1000"/>
                                        <p:tgtEl>
                                          <p:spTgt spid="264"/>
                                        </p:tgtEl>
                                      </p:cBhvr>
                                    </p:animEffect>
                                  </p:childTnLst>
                                </p:cTn>
                              </p:par>
                            </p:childTnLst>
                          </p:cTn>
                        </p:par>
                        <p:par>
                          <p:cTn id="27" fill="hold">
                            <p:stCondLst>
                              <p:cond delay="3700"/>
                            </p:stCondLst>
                            <p:childTnLst>
                              <p:par>
                                <p:cTn id="28" presetClass="entr" nodeType="afterEffect" presetID="9" grpId="6" fill="hold">
                                  <p:stCondLst>
                                    <p:cond delay="0"/>
                                  </p:stCondLst>
                                  <p:iterate type="el" backwards="0">
                                    <p:tmAbs val="0"/>
                                  </p:iterate>
                                  <p:childTnLst>
                                    <p:set>
                                      <p:cBhvr>
                                        <p:cTn id="29" fill="hold"/>
                                        <p:tgtEl>
                                          <p:spTgt spid="266"/>
                                        </p:tgtEl>
                                        <p:attrNameLst>
                                          <p:attrName>style.visibility</p:attrName>
                                        </p:attrNameLst>
                                      </p:cBhvr>
                                      <p:to>
                                        <p:strVal val="visible"/>
                                      </p:to>
                                    </p:set>
                                    <p:animEffect filter="dissolve" transition="in">
                                      <p:cBhvr>
                                        <p:cTn id="30" dur="1000"/>
                                        <p:tgtEl>
                                          <p:spTgt spid="266"/>
                                        </p:tgtEl>
                                      </p:cBhvr>
                                    </p:animEffect>
                                  </p:childTnLst>
                                </p:cTn>
                              </p:par>
                            </p:childTnLst>
                          </p:cTn>
                        </p:par>
                        <p:par>
                          <p:cTn id="31" fill="hold">
                            <p:stCondLst>
                              <p:cond delay="4700"/>
                            </p:stCondLst>
                            <p:childTnLst>
                              <p:par>
                                <p:cTn id="32" presetClass="entr" nodeType="afterEffect" presetID="9" grpId="7" fill="hold">
                                  <p:stCondLst>
                                    <p:cond delay="0"/>
                                  </p:stCondLst>
                                  <p:iterate type="el" backwards="0">
                                    <p:tmAbs val="0"/>
                                  </p:iterate>
                                  <p:childTnLst>
                                    <p:set>
                                      <p:cBhvr>
                                        <p:cTn id="33" fill="hold"/>
                                        <p:tgtEl>
                                          <p:spTgt spid="265"/>
                                        </p:tgtEl>
                                        <p:attrNameLst>
                                          <p:attrName>style.visibility</p:attrName>
                                        </p:attrNameLst>
                                      </p:cBhvr>
                                      <p:to>
                                        <p:strVal val="visible"/>
                                      </p:to>
                                    </p:set>
                                    <p:animEffect filter="dissolve" transition="in">
                                      <p:cBhvr>
                                        <p:cTn id="34" dur="1000"/>
                                        <p:tgtEl>
                                          <p:spTgt spid="265"/>
                                        </p:tgtEl>
                                      </p:cBhvr>
                                    </p:animEffect>
                                  </p:childTnLst>
                                </p:cTn>
                              </p:par>
                            </p:childTnLst>
                          </p:cTn>
                        </p:par>
                        <p:par>
                          <p:cTn id="35" fill="hold">
                            <p:stCondLst>
                              <p:cond delay="5700"/>
                            </p:stCondLst>
                            <p:childTnLst>
                              <p:par>
                                <p:cTn id="36" presetClass="entr" nodeType="afterEffect" presetID="9" grpId="8" fill="hold">
                                  <p:stCondLst>
                                    <p:cond delay="0"/>
                                  </p:stCondLst>
                                  <p:iterate type="el" backwards="0">
                                    <p:tmAbs val="0"/>
                                  </p:iterate>
                                  <p:childTnLst>
                                    <p:set>
                                      <p:cBhvr>
                                        <p:cTn id="37" fill="hold"/>
                                        <p:tgtEl>
                                          <p:spTgt spid="267"/>
                                        </p:tgtEl>
                                        <p:attrNameLst>
                                          <p:attrName>style.visibility</p:attrName>
                                        </p:attrNameLst>
                                      </p:cBhvr>
                                      <p:to>
                                        <p:strVal val="visible"/>
                                      </p:to>
                                    </p:set>
                                    <p:animEffect filter="dissolve" transition="in">
                                      <p:cBhvr>
                                        <p:cTn id="38" dur="1000"/>
                                        <p:tgtEl>
                                          <p:spTgt spid="267"/>
                                        </p:tgtEl>
                                      </p:cBhvr>
                                    </p:animEffect>
                                  </p:childTnLst>
                                </p:cTn>
                              </p:par>
                            </p:childTnLst>
                          </p:cTn>
                        </p:par>
                        <p:par>
                          <p:cTn id="39" fill="hold">
                            <p:stCondLst>
                              <p:cond delay="6700"/>
                            </p:stCondLst>
                            <p:childTnLst>
                              <p:par>
                                <p:cTn id="40" presetClass="entr" nodeType="afterEffect" presetID="9" grpId="9" fill="hold">
                                  <p:stCondLst>
                                    <p:cond delay="0"/>
                                  </p:stCondLst>
                                  <p:iterate type="el" backwards="0">
                                    <p:tmAbs val="0"/>
                                  </p:iterate>
                                  <p:childTnLst>
                                    <p:set>
                                      <p:cBhvr>
                                        <p:cTn id="41" fill="hold"/>
                                        <p:tgtEl>
                                          <p:spTgt spid="268"/>
                                        </p:tgtEl>
                                        <p:attrNameLst>
                                          <p:attrName>style.visibility</p:attrName>
                                        </p:attrNameLst>
                                      </p:cBhvr>
                                      <p:to>
                                        <p:strVal val="visible"/>
                                      </p:to>
                                    </p:set>
                                    <p:animEffect filter="dissolve" transition="in">
                                      <p:cBhvr>
                                        <p:cTn id="42" dur="1000"/>
                                        <p:tgtEl>
                                          <p:spTgt spid="268"/>
                                        </p:tgtEl>
                                      </p:cBhvr>
                                    </p:animEffect>
                                  </p:childTnLst>
                                </p:cTn>
                              </p:par>
                            </p:childTnLst>
                          </p:cTn>
                        </p:par>
                        <p:par>
                          <p:cTn id="43" fill="hold">
                            <p:stCondLst>
                              <p:cond delay="7700"/>
                            </p:stCondLst>
                            <p:childTnLst>
                              <p:par>
                                <p:cTn id="44" presetClass="entr" nodeType="afterEffect" presetID="9" grpId="10" fill="hold">
                                  <p:stCondLst>
                                    <p:cond delay="0"/>
                                  </p:stCondLst>
                                  <p:iterate type="el" backwards="0">
                                    <p:tmAbs val="0"/>
                                  </p:iterate>
                                  <p:childTnLst>
                                    <p:set>
                                      <p:cBhvr>
                                        <p:cTn id="45" fill="hold"/>
                                        <p:tgtEl>
                                          <p:spTgt spid="269"/>
                                        </p:tgtEl>
                                        <p:attrNameLst>
                                          <p:attrName>style.visibility</p:attrName>
                                        </p:attrNameLst>
                                      </p:cBhvr>
                                      <p:to>
                                        <p:strVal val="visible"/>
                                      </p:to>
                                    </p:set>
                                    <p:animEffect filter="dissolve" transition="in">
                                      <p:cBhvr>
                                        <p:cTn id="46"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9"/>
      <p:bldP build="whole" bldLvl="1" animBg="1" rev="0" advAuto="0" spid="261" grpId="3"/>
      <p:bldP build="whole" bldLvl="1" animBg="1" rev="0" advAuto="0" spid="267" grpId="8"/>
      <p:bldP build="whole" bldLvl="1" animBg="1" rev="0" advAuto="0" spid="269" grpId="10"/>
      <p:bldP build="whole" bldLvl="1" animBg="1" rev="0" advAuto="0" spid="266" grpId="6"/>
      <p:bldP build="whole" bldLvl="1" animBg="1" rev="0" advAuto="0" spid="260" grpId="1"/>
      <p:bldP build="whole" bldLvl="1" animBg="1" rev="0" advAuto="0" spid="264" grpId="5"/>
      <p:bldP build="whole" bldLvl="1" animBg="1" rev="0" advAuto="0" spid="263" grpId="2"/>
      <p:bldP build="whole" bldLvl="1" animBg="1" rev="0" advAuto="0" spid="262" grpId="4"/>
      <p:bldP build="whole" bldLvl="1" animBg="1" rev="0" advAuto="0" spid="265" grpId="7"/>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Plans"/>
          <p:cNvSpPr txBox="1"/>
          <p:nvPr>
            <p:ph type="ctrTitle"/>
          </p:nvPr>
        </p:nvSpPr>
        <p:spPr>
          <a:prstGeom prst="rect">
            <a:avLst/>
          </a:prstGeom>
        </p:spPr>
        <p:txBody>
          <a:bodyPr/>
          <a:lstStyle>
            <a:lvl1pPr defTabSz="566674">
              <a:defRPr sz="10864"/>
            </a:lvl1pPr>
          </a:lstStyle>
          <a:p>
            <a:pPr/>
            <a:r>
              <a:t>Plans</a:t>
            </a:r>
          </a:p>
        </p:txBody>
      </p:sp>
      <p:sp>
        <p:nvSpPr>
          <p:cNvPr id="272" name="圆角矩形"/>
          <p:cNvSpPr/>
          <p:nvPr/>
        </p:nvSpPr>
        <p:spPr>
          <a:xfrm rot="16200000">
            <a:off x="3223082" y="1781875"/>
            <a:ext cx="2540001" cy="7231971"/>
          </a:xfrm>
          <a:prstGeom prst="roundRect">
            <a:avLst>
              <a:gd name="adj" fmla="val 5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273" name="圆角矩形"/>
          <p:cNvSpPr/>
          <p:nvPr/>
        </p:nvSpPr>
        <p:spPr>
          <a:xfrm rot="16200000">
            <a:off x="10988626" y="1781875"/>
            <a:ext cx="2540001" cy="7231971"/>
          </a:xfrm>
          <a:prstGeom prst="roundRect">
            <a:avLst>
              <a:gd name="adj" fmla="val 5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274" name="圆角矩形"/>
          <p:cNvSpPr/>
          <p:nvPr/>
        </p:nvSpPr>
        <p:spPr>
          <a:xfrm rot="16200000">
            <a:off x="18754171" y="1781875"/>
            <a:ext cx="2540001" cy="7231971"/>
          </a:xfrm>
          <a:prstGeom prst="roundRect">
            <a:avLst>
              <a:gd name="adj" fmla="val 5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275" name="Plan 3"/>
          <p:cNvSpPr txBox="1"/>
          <p:nvPr/>
        </p:nvSpPr>
        <p:spPr>
          <a:xfrm>
            <a:off x="17201213" y="7471381"/>
            <a:ext cx="5645916"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latin typeface="Helvetica"/>
                <a:ea typeface="Helvetica"/>
                <a:cs typeface="Helvetica"/>
                <a:sym typeface="Helvetica"/>
              </a:defRPr>
            </a:lvl1pPr>
          </a:lstStyle>
          <a:p>
            <a:pPr/>
            <a:r>
              <a:t>Plan 3</a:t>
            </a:r>
          </a:p>
        </p:txBody>
      </p:sp>
      <p:sp>
        <p:nvSpPr>
          <p:cNvPr id="276" name="Plan 2"/>
          <p:cNvSpPr txBox="1"/>
          <p:nvPr/>
        </p:nvSpPr>
        <p:spPr>
          <a:xfrm>
            <a:off x="9850291" y="7471381"/>
            <a:ext cx="4382295"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latin typeface="Helvetica"/>
                <a:ea typeface="Helvetica"/>
                <a:cs typeface="Helvetica"/>
                <a:sym typeface="Helvetica"/>
              </a:defRPr>
            </a:lvl1pPr>
          </a:lstStyle>
          <a:p>
            <a:pPr/>
            <a:r>
              <a:t>Plan 2</a:t>
            </a:r>
          </a:p>
        </p:txBody>
      </p:sp>
      <p:sp>
        <p:nvSpPr>
          <p:cNvPr id="277" name="$99.00"/>
          <p:cNvSpPr txBox="1"/>
          <p:nvPr/>
        </p:nvSpPr>
        <p:spPr>
          <a:xfrm>
            <a:off x="1209607" y="4564422"/>
            <a:ext cx="6566951"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latin typeface="Helvetica"/>
                <a:ea typeface="Helvetica"/>
                <a:cs typeface="Helvetica"/>
                <a:sym typeface="Helvetica"/>
              </a:defRPr>
            </a:lvl1pPr>
          </a:lstStyle>
          <a:p>
            <a:pPr/>
            <a:r>
              <a:t>$99.00</a:t>
            </a:r>
          </a:p>
        </p:txBody>
      </p:sp>
      <p:sp>
        <p:nvSpPr>
          <p:cNvPr id="278" name="Plan 1"/>
          <p:cNvSpPr txBox="1"/>
          <p:nvPr/>
        </p:nvSpPr>
        <p:spPr>
          <a:xfrm>
            <a:off x="2104501" y="7471381"/>
            <a:ext cx="4777163" cy="136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8000">
                <a:latin typeface="Helvetica"/>
                <a:ea typeface="Helvetica"/>
                <a:cs typeface="Helvetica"/>
                <a:sym typeface="Helvetica"/>
              </a:defRPr>
            </a:lvl1pPr>
          </a:lstStyle>
          <a:p>
            <a:pPr/>
            <a:r>
              <a:t>Plan 1</a:t>
            </a:r>
          </a:p>
        </p:txBody>
      </p:sp>
      <p:sp>
        <p:nvSpPr>
          <p:cNvPr id="279" name="$199.00"/>
          <p:cNvSpPr txBox="1"/>
          <p:nvPr/>
        </p:nvSpPr>
        <p:spPr>
          <a:xfrm>
            <a:off x="9222062" y="4564422"/>
            <a:ext cx="6073130"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latin typeface="Helvetica"/>
                <a:ea typeface="Helvetica"/>
                <a:cs typeface="Helvetica"/>
                <a:sym typeface="Helvetica"/>
              </a:defRPr>
            </a:lvl1pPr>
          </a:lstStyle>
          <a:p>
            <a:pPr/>
            <a:r>
              <a:t>$199.00</a:t>
            </a:r>
          </a:p>
        </p:txBody>
      </p:sp>
      <p:sp>
        <p:nvSpPr>
          <p:cNvPr id="280" name="$249.00"/>
          <p:cNvSpPr txBox="1"/>
          <p:nvPr/>
        </p:nvSpPr>
        <p:spPr>
          <a:xfrm>
            <a:off x="16987606" y="4564422"/>
            <a:ext cx="6073130"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latin typeface="Helvetica"/>
                <a:ea typeface="Helvetica"/>
                <a:cs typeface="Helvetica"/>
                <a:sym typeface="Helvetica"/>
              </a:defRPr>
            </a:lvl1pPr>
          </a:lstStyle>
          <a:p>
            <a:pPr/>
            <a:r>
              <a:t>$249.00</a:t>
            </a:r>
          </a:p>
        </p:txBody>
      </p:sp>
      <p:sp>
        <p:nvSpPr>
          <p:cNvPr id="281" name="Lorem ipsum dolor sit amet, consetetur sadipscing elitr, sed diam nonumy eirmod tempor"/>
          <p:cNvSpPr txBox="1"/>
          <p:nvPr/>
        </p:nvSpPr>
        <p:spPr>
          <a:xfrm>
            <a:off x="1084961" y="9390067"/>
            <a:ext cx="6816243"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282" name="Lorem ipsum dolor sit amet, consetetur sadipscing elitr, sed diam nonumy eirmod tempor"/>
          <p:cNvSpPr txBox="1"/>
          <p:nvPr/>
        </p:nvSpPr>
        <p:spPr>
          <a:xfrm>
            <a:off x="8783878" y="9390067"/>
            <a:ext cx="6816243"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283" name="Lorem ipsum dolor sit amet, consetetur sadipscing elitr, sed diam nonumy eirmod tempor"/>
          <p:cNvSpPr txBox="1"/>
          <p:nvPr/>
        </p:nvSpPr>
        <p:spPr>
          <a:xfrm>
            <a:off x="16616050" y="9390067"/>
            <a:ext cx="6816243"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71"/>
                                        </p:tgtEl>
                                        <p:attrNameLst>
                                          <p:attrName>style.visibility</p:attrName>
                                        </p:attrNameLst>
                                      </p:cBhvr>
                                      <p:to>
                                        <p:strVal val="visible"/>
                                      </p:to>
                                    </p:set>
                                    <p:animEffect filter="dissolve" transition="in">
                                      <p:cBhvr>
                                        <p:cTn id="7" dur="1000"/>
                                        <p:tgtEl>
                                          <p:spTgt spid="271"/>
                                        </p:tgtEl>
                                      </p:cBhvr>
                                    </p:animEffect>
                                  </p:childTnLst>
                                </p:cTn>
                              </p:par>
                            </p:childTnLst>
                          </p:cTn>
                        </p:par>
                        <p:par>
                          <p:cTn id="8" fill="hold">
                            <p:stCondLst>
                              <p:cond delay="1000"/>
                            </p:stCondLst>
                            <p:childTnLst>
                              <p:par>
                                <p:cTn id="9" presetClass="entr" nodeType="afterEffect" presetSubtype="4" presetID="2" grpId="2" fill="hold">
                                  <p:stCondLst>
                                    <p:cond delay="0"/>
                                  </p:stCondLst>
                                  <p:iterate type="el" backwards="0">
                                    <p:tmAbs val="0"/>
                                  </p:iterate>
                                  <p:childTnLst>
                                    <p:set>
                                      <p:cBhvr>
                                        <p:cTn id="10" fill="hold"/>
                                        <p:tgtEl>
                                          <p:spTgt spid="274"/>
                                        </p:tgtEl>
                                        <p:attrNameLst>
                                          <p:attrName>style.visibility</p:attrName>
                                        </p:attrNameLst>
                                      </p:cBhvr>
                                      <p:to>
                                        <p:strVal val="visible"/>
                                      </p:to>
                                    </p:set>
                                    <p:anim calcmode="lin" valueType="num">
                                      <p:cBhvr>
                                        <p:cTn id="11" dur="500" fill="hold"/>
                                        <p:tgtEl>
                                          <p:spTgt spid="274"/>
                                        </p:tgtEl>
                                        <p:attrNameLst>
                                          <p:attrName>ppt_x</p:attrName>
                                        </p:attrNameLst>
                                      </p:cBhvr>
                                      <p:tavLst>
                                        <p:tav tm="0">
                                          <p:val>
                                            <p:strVal val="#ppt_x"/>
                                          </p:val>
                                        </p:tav>
                                        <p:tav tm="100000">
                                          <p:val>
                                            <p:strVal val="#ppt_x"/>
                                          </p:val>
                                        </p:tav>
                                      </p:tavLst>
                                    </p:anim>
                                    <p:anim calcmode="lin" valueType="num">
                                      <p:cBhvr>
                                        <p:cTn id="12" dur="500" fill="hold"/>
                                        <p:tgtEl>
                                          <p:spTgt spid="27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Class="entr" nodeType="afterEffect" presetSubtype="4" presetID="2" grpId="3" fill="hold">
                                  <p:stCondLst>
                                    <p:cond delay="100"/>
                                  </p:stCondLst>
                                  <p:iterate type="el" backwards="0">
                                    <p:tmAbs val="0"/>
                                  </p:iterate>
                                  <p:childTnLst>
                                    <p:set>
                                      <p:cBhvr>
                                        <p:cTn id="15" fill="hold"/>
                                        <p:tgtEl>
                                          <p:spTgt spid="272"/>
                                        </p:tgtEl>
                                        <p:attrNameLst>
                                          <p:attrName>style.visibility</p:attrName>
                                        </p:attrNameLst>
                                      </p:cBhvr>
                                      <p:to>
                                        <p:strVal val="visible"/>
                                      </p:to>
                                    </p:set>
                                    <p:anim calcmode="lin" valueType="num">
                                      <p:cBhvr>
                                        <p:cTn id="16" dur="500" fill="hold"/>
                                        <p:tgtEl>
                                          <p:spTgt spid="272"/>
                                        </p:tgtEl>
                                        <p:attrNameLst>
                                          <p:attrName>ppt_x</p:attrName>
                                        </p:attrNameLst>
                                      </p:cBhvr>
                                      <p:tavLst>
                                        <p:tav tm="0">
                                          <p:val>
                                            <p:strVal val="#ppt_x"/>
                                          </p:val>
                                        </p:tav>
                                        <p:tav tm="100000">
                                          <p:val>
                                            <p:strVal val="#ppt_x"/>
                                          </p:val>
                                        </p:tav>
                                      </p:tavLst>
                                    </p:anim>
                                    <p:anim calcmode="lin" valueType="num">
                                      <p:cBhvr>
                                        <p:cTn id="17" dur="500" fill="hold"/>
                                        <p:tgtEl>
                                          <p:spTgt spid="272"/>
                                        </p:tgtEl>
                                        <p:attrNameLst>
                                          <p:attrName>ppt_y</p:attrName>
                                        </p:attrNameLst>
                                      </p:cBhvr>
                                      <p:tavLst>
                                        <p:tav tm="0">
                                          <p:val>
                                            <p:strVal val="1+#ppt_h/2"/>
                                          </p:val>
                                        </p:tav>
                                        <p:tav tm="100000">
                                          <p:val>
                                            <p:strVal val="#ppt_y"/>
                                          </p:val>
                                        </p:tav>
                                      </p:tavLst>
                                    </p:anim>
                                  </p:childTnLst>
                                </p:cTn>
                              </p:par>
                            </p:childTnLst>
                          </p:cTn>
                        </p:par>
                        <p:par>
                          <p:cTn id="18" fill="hold">
                            <p:stCondLst>
                              <p:cond delay="2100"/>
                            </p:stCondLst>
                            <p:childTnLst>
                              <p:par>
                                <p:cTn id="19" presetClass="entr" nodeType="afterEffect" presetSubtype="4" presetID="2" grpId="4" fill="hold">
                                  <p:stCondLst>
                                    <p:cond delay="100"/>
                                  </p:stCondLst>
                                  <p:iterate type="el" backwards="0">
                                    <p:tmAbs val="0"/>
                                  </p:iterate>
                                  <p:childTnLst>
                                    <p:set>
                                      <p:cBhvr>
                                        <p:cTn id="20" fill="hold"/>
                                        <p:tgtEl>
                                          <p:spTgt spid="273"/>
                                        </p:tgtEl>
                                        <p:attrNameLst>
                                          <p:attrName>style.visibility</p:attrName>
                                        </p:attrNameLst>
                                      </p:cBhvr>
                                      <p:to>
                                        <p:strVal val="visible"/>
                                      </p:to>
                                    </p:set>
                                    <p:anim calcmode="lin" valueType="num">
                                      <p:cBhvr>
                                        <p:cTn id="21" dur="500" fill="hold"/>
                                        <p:tgtEl>
                                          <p:spTgt spid="273"/>
                                        </p:tgtEl>
                                        <p:attrNameLst>
                                          <p:attrName>ppt_x</p:attrName>
                                        </p:attrNameLst>
                                      </p:cBhvr>
                                      <p:tavLst>
                                        <p:tav tm="0">
                                          <p:val>
                                            <p:strVal val="#ppt_x"/>
                                          </p:val>
                                        </p:tav>
                                        <p:tav tm="100000">
                                          <p:val>
                                            <p:strVal val="#ppt_x"/>
                                          </p:val>
                                        </p:tav>
                                      </p:tavLst>
                                    </p:anim>
                                    <p:anim calcmode="lin" valueType="num">
                                      <p:cBhvr>
                                        <p:cTn id="22" dur="500" fill="hold"/>
                                        <p:tgtEl>
                                          <p:spTgt spid="273"/>
                                        </p:tgtEl>
                                        <p:attrNameLst>
                                          <p:attrName>ppt_y</p:attrName>
                                        </p:attrNameLst>
                                      </p:cBhvr>
                                      <p:tavLst>
                                        <p:tav tm="0">
                                          <p:val>
                                            <p:strVal val="1+#ppt_h/2"/>
                                          </p:val>
                                        </p:tav>
                                        <p:tav tm="100000">
                                          <p:val>
                                            <p:strVal val="#ppt_y"/>
                                          </p:val>
                                        </p:tav>
                                      </p:tavLst>
                                    </p:anim>
                                  </p:childTnLst>
                                </p:cTn>
                              </p:par>
                            </p:childTnLst>
                          </p:cTn>
                        </p:par>
                        <p:par>
                          <p:cTn id="23" fill="hold">
                            <p:stCondLst>
                              <p:cond delay="2700"/>
                            </p:stCondLst>
                            <p:childTnLst>
                              <p:par>
                                <p:cTn id="24" presetClass="entr" nodeType="afterEffect" presetID="9" grpId="5" fill="hold">
                                  <p:stCondLst>
                                    <p:cond delay="0"/>
                                  </p:stCondLst>
                                  <p:iterate type="el" backwards="0">
                                    <p:tmAbs val="0"/>
                                  </p:iterate>
                                  <p:childTnLst>
                                    <p:set>
                                      <p:cBhvr>
                                        <p:cTn id="25" fill="hold"/>
                                        <p:tgtEl>
                                          <p:spTgt spid="275"/>
                                        </p:tgtEl>
                                        <p:attrNameLst>
                                          <p:attrName>style.visibility</p:attrName>
                                        </p:attrNameLst>
                                      </p:cBhvr>
                                      <p:to>
                                        <p:strVal val="visible"/>
                                      </p:to>
                                    </p:set>
                                    <p:animEffect filter="dissolve" transition="in">
                                      <p:cBhvr>
                                        <p:cTn id="26" dur="1000"/>
                                        <p:tgtEl>
                                          <p:spTgt spid="275"/>
                                        </p:tgtEl>
                                      </p:cBhvr>
                                    </p:animEffect>
                                  </p:childTnLst>
                                </p:cTn>
                              </p:par>
                            </p:childTnLst>
                          </p:cTn>
                        </p:par>
                        <p:par>
                          <p:cTn id="27" fill="hold">
                            <p:stCondLst>
                              <p:cond delay="3700"/>
                            </p:stCondLst>
                            <p:childTnLst>
                              <p:par>
                                <p:cTn id="28" presetClass="entr" nodeType="afterEffect" presetID="9" grpId="6" fill="hold">
                                  <p:stCondLst>
                                    <p:cond delay="0"/>
                                  </p:stCondLst>
                                  <p:iterate type="el" backwards="0">
                                    <p:tmAbs val="0"/>
                                  </p:iterate>
                                  <p:childTnLst>
                                    <p:set>
                                      <p:cBhvr>
                                        <p:cTn id="29" fill="hold"/>
                                        <p:tgtEl>
                                          <p:spTgt spid="277"/>
                                        </p:tgtEl>
                                        <p:attrNameLst>
                                          <p:attrName>style.visibility</p:attrName>
                                        </p:attrNameLst>
                                      </p:cBhvr>
                                      <p:to>
                                        <p:strVal val="visible"/>
                                      </p:to>
                                    </p:set>
                                    <p:animEffect filter="dissolve" transition="in">
                                      <p:cBhvr>
                                        <p:cTn id="30" dur="1000"/>
                                        <p:tgtEl>
                                          <p:spTgt spid="277"/>
                                        </p:tgtEl>
                                      </p:cBhvr>
                                    </p:animEffect>
                                  </p:childTnLst>
                                </p:cTn>
                              </p:par>
                            </p:childTnLst>
                          </p:cTn>
                        </p:par>
                        <p:par>
                          <p:cTn id="31" fill="hold">
                            <p:stCondLst>
                              <p:cond delay="4700"/>
                            </p:stCondLst>
                            <p:childTnLst>
                              <p:par>
                                <p:cTn id="32" presetClass="entr" nodeType="afterEffect" presetID="9" grpId="7" fill="hold">
                                  <p:stCondLst>
                                    <p:cond delay="0"/>
                                  </p:stCondLst>
                                  <p:iterate type="el" backwards="0">
                                    <p:tmAbs val="0"/>
                                  </p:iterate>
                                  <p:childTnLst>
                                    <p:set>
                                      <p:cBhvr>
                                        <p:cTn id="33" fill="hold"/>
                                        <p:tgtEl>
                                          <p:spTgt spid="276"/>
                                        </p:tgtEl>
                                        <p:attrNameLst>
                                          <p:attrName>style.visibility</p:attrName>
                                        </p:attrNameLst>
                                      </p:cBhvr>
                                      <p:to>
                                        <p:strVal val="visible"/>
                                      </p:to>
                                    </p:set>
                                    <p:animEffect filter="dissolve" transition="in">
                                      <p:cBhvr>
                                        <p:cTn id="34" dur="1000"/>
                                        <p:tgtEl>
                                          <p:spTgt spid="276"/>
                                        </p:tgtEl>
                                      </p:cBhvr>
                                    </p:animEffect>
                                  </p:childTnLst>
                                </p:cTn>
                              </p:par>
                            </p:childTnLst>
                          </p:cTn>
                        </p:par>
                        <p:par>
                          <p:cTn id="35" fill="hold">
                            <p:stCondLst>
                              <p:cond delay="5700"/>
                            </p:stCondLst>
                            <p:childTnLst>
                              <p:par>
                                <p:cTn id="36" presetClass="entr" nodeType="afterEffect" presetID="9" grpId="8" fill="hold">
                                  <p:stCondLst>
                                    <p:cond delay="0"/>
                                  </p:stCondLst>
                                  <p:iterate type="el" backwards="0">
                                    <p:tmAbs val="0"/>
                                  </p:iterate>
                                  <p:childTnLst>
                                    <p:set>
                                      <p:cBhvr>
                                        <p:cTn id="37" fill="hold"/>
                                        <p:tgtEl>
                                          <p:spTgt spid="278"/>
                                        </p:tgtEl>
                                        <p:attrNameLst>
                                          <p:attrName>style.visibility</p:attrName>
                                        </p:attrNameLst>
                                      </p:cBhvr>
                                      <p:to>
                                        <p:strVal val="visible"/>
                                      </p:to>
                                    </p:set>
                                    <p:animEffect filter="dissolve" transition="in">
                                      <p:cBhvr>
                                        <p:cTn id="38" dur="1000"/>
                                        <p:tgtEl>
                                          <p:spTgt spid="278"/>
                                        </p:tgtEl>
                                      </p:cBhvr>
                                    </p:animEffect>
                                  </p:childTnLst>
                                </p:cTn>
                              </p:par>
                            </p:childTnLst>
                          </p:cTn>
                        </p:par>
                        <p:par>
                          <p:cTn id="39" fill="hold">
                            <p:stCondLst>
                              <p:cond delay="6700"/>
                            </p:stCondLst>
                            <p:childTnLst>
                              <p:par>
                                <p:cTn id="40" presetClass="entr" nodeType="afterEffect" presetID="9" grpId="9" fill="hold">
                                  <p:stCondLst>
                                    <p:cond delay="0"/>
                                  </p:stCondLst>
                                  <p:iterate type="el" backwards="0">
                                    <p:tmAbs val="0"/>
                                  </p:iterate>
                                  <p:childTnLst>
                                    <p:set>
                                      <p:cBhvr>
                                        <p:cTn id="41" fill="hold"/>
                                        <p:tgtEl>
                                          <p:spTgt spid="279"/>
                                        </p:tgtEl>
                                        <p:attrNameLst>
                                          <p:attrName>style.visibility</p:attrName>
                                        </p:attrNameLst>
                                      </p:cBhvr>
                                      <p:to>
                                        <p:strVal val="visible"/>
                                      </p:to>
                                    </p:set>
                                    <p:animEffect filter="dissolve" transition="in">
                                      <p:cBhvr>
                                        <p:cTn id="42" dur="1000"/>
                                        <p:tgtEl>
                                          <p:spTgt spid="279"/>
                                        </p:tgtEl>
                                      </p:cBhvr>
                                    </p:animEffect>
                                  </p:childTnLst>
                                </p:cTn>
                              </p:par>
                            </p:childTnLst>
                          </p:cTn>
                        </p:par>
                        <p:par>
                          <p:cTn id="43" fill="hold">
                            <p:stCondLst>
                              <p:cond delay="7700"/>
                            </p:stCondLst>
                            <p:childTnLst>
                              <p:par>
                                <p:cTn id="44" presetClass="entr" nodeType="afterEffect" presetID="9" grpId="10" fill="hold">
                                  <p:stCondLst>
                                    <p:cond delay="0"/>
                                  </p:stCondLst>
                                  <p:iterate type="el" backwards="0">
                                    <p:tmAbs val="0"/>
                                  </p:iterate>
                                  <p:childTnLst>
                                    <p:set>
                                      <p:cBhvr>
                                        <p:cTn id="45" fill="hold"/>
                                        <p:tgtEl>
                                          <p:spTgt spid="280"/>
                                        </p:tgtEl>
                                        <p:attrNameLst>
                                          <p:attrName>style.visibility</p:attrName>
                                        </p:attrNameLst>
                                      </p:cBhvr>
                                      <p:to>
                                        <p:strVal val="visible"/>
                                      </p:to>
                                    </p:set>
                                    <p:animEffect filter="dissolve" transition="in">
                                      <p:cBhvr>
                                        <p:cTn id="46" dur="1000"/>
                                        <p:tgtEl>
                                          <p:spTgt spid="280"/>
                                        </p:tgtEl>
                                      </p:cBhvr>
                                    </p:animEffect>
                                  </p:childTnLst>
                                </p:cTn>
                              </p:par>
                            </p:childTnLst>
                          </p:cTn>
                        </p:par>
                        <p:par>
                          <p:cTn id="47" fill="hold">
                            <p:stCondLst>
                              <p:cond delay="8700"/>
                            </p:stCondLst>
                            <p:childTnLst>
                              <p:par>
                                <p:cTn id="48" presetClass="entr" nodeType="afterEffect" presetID="9" grpId="11" fill="hold">
                                  <p:stCondLst>
                                    <p:cond delay="0"/>
                                  </p:stCondLst>
                                  <p:iterate type="el" backwards="0">
                                    <p:tmAbs val="0"/>
                                  </p:iterate>
                                  <p:childTnLst>
                                    <p:set>
                                      <p:cBhvr>
                                        <p:cTn id="49" fill="hold"/>
                                        <p:tgtEl>
                                          <p:spTgt spid="281"/>
                                        </p:tgtEl>
                                        <p:attrNameLst>
                                          <p:attrName>style.visibility</p:attrName>
                                        </p:attrNameLst>
                                      </p:cBhvr>
                                      <p:to>
                                        <p:strVal val="visible"/>
                                      </p:to>
                                    </p:set>
                                    <p:animEffect filter="dissolve" transition="in">
                                      <p:cBhvr>
                                        <p:cTn id="50" dur="500"/>
                                        <p:tgtEl>
                                          <p:spTgt spid="281"/>
                                        </p:tgtEl>
                                      </p:cBhvr>
                                    </p:animEffect>
                                  </p:childTnLst>
                                </p:cTn>
                              </p:par>
                            </p:childTnLst>
                          </p:cTn>
                        </p:par>
                        <p:par>
                          <p:cTn id="51" fill="hold">
                            <p:stCondLst>
                              <p:cond delay="9200"/>
                            </p:stCondLst>
                            <p:childTnLst>
                              <p:par>
                                <p:cTn id="52" presetClass="entr" nodeType="afterEffect" presetID="9" grpId="12" fill="hold">
                                  <p:stCondLst>
                                    <p:cond delay="0"/>
                                  </p:stCondLst>
                                  <p:iterate type="el" backwards="0">
                                    <p:tmAbs val="0"/>
                                  </p:iterate>
                                  <p:childTnLst>
                                    <p:set>
                                      <p:cBhvr>
                                        <p:cTn id="53" fill="hold"/>
                                        <p:tgtEl>
                                          <p:spTgt spid="282"/>
                                        </p:tgtEl>
                                        <p:attrNameLst>
                                          <p:attrName>style.visibility</p:attrName>
                                        </p:attrNameLst>
                                      </p:cBhvr>
                                      <p:to>
                                        <p:strVal val="visible"/>
                                      </p:to>
                                    </p:set>
                                    <p:animEffect filter="dissolve" transition="in">
                                      <p:cBhvr>
                                        <p:cTn id="54" dur="500"/>
                                        <p:tgtEl>
                                          <p:spTgt spid="282"/>
                                        </p:tgtEl>
                                      </p:cBhvr>
                                    </p:animEffect>
                                  </p:childTnLst>
                                </p:cTn>
                              </p:par>
                            </p:childTnLst>
                          </p:cTn>
                        </p:par>
                        <p:par>
                          <p:cTn id="55" fill="hold">
                            <p:stCondLst>
                              <p:cond delay="9700"/>
                            </p:stCondLst>
                            <p:childTnLst>
                              <p:par>
                                <p:cTn id="56" presetClass="entr" nodeType="afterEffect" presetID="9" grpId="13" fill="hold">
                                  <p:stCondLst>
                                    <p:cond delay="0"/>
                                  </p:stCondLst>
                                  <p:iterate type="el" backwards="0">
                                    <p:tmAbs val="0"/>
                                  </p:iterate>
                                  <p:childTnLst>
                                    <p:set>
                                      <p:cBhvr>
                                        <p:cTn id="57" fill="hold"/>
                                        <p:tgtEl>
                                          <p:spTgt spid="283"/>
                                        </p:tgtEl>
                                        <p:attrNameLst>
                                          <p:attrName>style.visibility</p:attrName>
                                        </p:attrNameLst>
                                      </p:cBhvr>
                                      <p:to>
                                        <p:strVal val="visible"/>
                                      </p:to>
                                    </p:set>
                                    <p:animEffect filter="dissolve" transition="in">
                                      <p:cBhvr>
                                        <p:cTn id="58"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7"/>
      <p:bldP build="whole" bldLvl="1" animBg="1" rev="0" advAuto="0" spid="273" grpId="4"/>
      <p:bldP build="whole" bldLvl="1" animBg="1" rev="0" advAuto="0" spid="283" grpId="13"/>
      <p:bldP build="whole" bldLvl="1" animBg="1" rev="0" advAuto="0" spid="282" grpId="12"/>
      <p:bldP build="whole" bldLvl="1" animBg="1" rev="0" advAuto="0" spid="281" grpId="11"/>
      <p:bldP build="whole" bldLvl="1" animBg="1" rev="0" advAuto="0" spid="280" grpId="10"/>
      <p:bldP build="whole" bldLvl="1" animBg="1" rev="0" advAuto="0" spid="279" grpId="9"/>
      <p:bldP build="whole" bldLvl="1" animBg="1" rev="0" advAuto="0" spid="278" grpId="8"/>
      <p:bldP build="whole" bldLvl="1" animBg="1" rev="0" advAuto="0" spid="277" grpId="6"/>
      <p:bldP build="whole" bldLvl="1" animBg="1" rev="0" advAuto="0" spid="272" grpId="3"/>
      <p:bldP build="whole" bldLvl="1" animBg="1" rev="0" advAuto="0" spid="271" grpId="1"/>
      <p:bldP build="whole" bldLvl="1" animBg="1" rev="0" advAuto="0" spid="274" grpId="2"/>
      <p:bldP build="whole" bldLvl="1" animBg="1" rev="0" advAuto="0" spid="275" grpId="5"/>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peed"/>
          <p:cNvSpPr txBox="1"/>
          <p:nvPr>
            <p:ph type="ctrTitle"/>
          </p:nvPr>
        </p:nvSpPr>
        <p:spPr>
          <a:prstGeom prst="rect">
            <a:avLst/>
          </a:prstGeom>
        </p:spPr>
        <p:txBody>
          <a:bodyPr/>
          <a:lstStyle>
            <a:lvl1pPr defTabSz="566674">
              <a:defRPr sz="10864"/>
            </a:lvl1pPr>
          </a:lstStyle>
          <a:p>
            <a:pPr/>
            <a:r>
              <a:t>Speed</a:t>
            </a:r>
          </a:p>
        </p:txBody>
      </p:sp>
      <p:sp>
        <p:nvSpPr>
          <p:cNvPr id="286" name="10Mb/s"/>
          <p:cNvSpPr txBox="1"/>
          <p:nvPr/>
        </p:nvSpPr>
        <p:spPr>
          <a:xfrm>
            <a:off x="9316197" y="10958584"/>
            <a:ext cx="5751606"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latin typeface="Helvetica"/>
                <a:ea typeface="Helvetica"/>
                <a:cs typeface="Helvetica"/>
                <a:sym typeface="Helvetica"/>
              </a:defRPr>
            </a:lvl1pPr>
          </a:lstStyle>
          <a:p>
            <a:pPr/>
            <a:r>
              <a:t>10Mb/s</a:t>
            </a:r>
          </a:p>
        </p:txBody>
      </p:sp>
      <p:grpSp>
        <p:nvGrpSpPr>
          <p:cNvPr id="289" name="成组"/>
          <p:cNvGrpSpPr/>
          <p:nvPr/>
        </p:nvGrpSpPr>
        <p:grpSpPr>
          <a:xfrm>
            <a:off x="8987266" y="3632439"/>
            <a:ext cx="6409469" cy="6409320"/>
            <a:chOff x="0" y="0"/>
            <a:chExt cx="6409468" cy="6409318"/>
          </a:xfrm>
        </p:grpSpPr>
        <p:sp>
          <p:nvSpPr>
            <p:cNvPr id="287" name="形状"/>
            <p:cNvSpPr/>
            <p:nvPr/>
          </p:nvSpPr>
          <p:spPr>
            <a:xfrm>
              <a:off x="0" y="0"/>
              <a:ext cx="6409468" cy="6409319"/>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39" y="0"/>
                  </a:cubicBezTo>
                  <a:close/>
                  <a:moveTo>
                    <a:pt x="9839" y="525"/>
                  </a:moveTo>
                  <a:cubicBezTo>
                    <a:pt x="12229" y="525"/>
                    <a:pt x="14618" y="1480"/>
                    <a:pt x="16441" y="3388"/>
                  </a:cubicBezTo>
                  <a:cubicBezTo>
                    <a:pt x="20087" y="7204"/>
                    <a:pt x="20087" y="13390"/>
                    <a:pt x="16441" y="17206"/>
                  </a:cubicBezTo>
                  <a:cubicBezTo>
                    <a:pt x="12795" y="21022"/>
                    <a:pt x="6883" y="21022"/>
                    <a:pt x="3237" y="17206"/>
                  </a:cubicBezTo>
                  <a:cubicBezTo>
                    <a:pt x="-409" y="13390"/>
                    <a:pt x="-409" y="7204"/>
                    <a:pt x="3237" y="3388"/>
                  </a:cubicBezTo>
                  <a:cubicBezTo>
                    <a:pt x="5060" y="1480"/>
                    <a:pt x="7450" y="525"/>
                    <a:pt x="9839" y="525"/>
                  </a:cubicBezTo>
                  <a:close/>
                </a:path>
              </a:pathLst>
            </a:custGeom>
            <a:gradFill flip="none" rotWithShape="1">
              <a:gsLst>
                <a:gs pos="0">
                  <a:srgbClr val="FF435B"/>
                </a:gs>
                <a:gs pos="100000">
                  <a:srgbClr val="FF3696"/>
                </a:gs>
              </a:gsLst>
              <a:lin ang="16200000" scaled="0"/>
            </a:gradFill>
            <a:ln w="12700" cap="flat">
              <a:noFill/>
              <a:miter lim="400000"/>
            </a:ln>
            <a:effectLst/>
          </p:spPr>
          <p:txBody>
            <a:bodyPr wrap="square" lIns="71437" tIns="71437" rIns="71437" bIns="71437" numCol="1" anchor="ctr">
              <a:noAutofit/>
            </a:bodyPr>
            <a:lstStyle/>
            <a:p>
              <a:pPr>
                <a:defRPr sz="3600"/>
              </a:pPr>
            </a:p>
          </p:txBody>
        </p:sp>
        <p:sp>
          <p:nvSpPr>
            <p:cNvPr id="288" name="圆形"/>
            <p:cNvSpPr/>
            <p:nvPr/>
          </p:nvSpPr>
          <p:spPr>
            <a:xfrm>
              <a:off x="390304" y="411130"/>
              <a:ext cx="5628860" cy="5628861"/>
            </a:xfrm>
            <a:prstGeom prst="ellipse">
              <a:avLst/>
            </a:prstGeom>
            <a:gradFill flip="none" rotWithShape="1">
              <a:gsLst>
                <a:gs pos="0">
                  <a:srgbClr val="FF4744"/>
                </a:gs>
                <a:gs pos="100000">
                  <a:srgbClr val="FF32A9"/>
                </a:gs>
              </a:gsLst>
              <a:lin ang="14979380" scaled="0"/>
            </a:gradFill>
            <a:ln w="12700" cap="flat">
              <a:noFill/>
              <a:miter lim="400000"/>
            </a:ln>
            <a:effectLst/>
          </p:spPr>
          <p:txBody>
            <a:bodyPr wrap="square" lIns="71437" tIns="71437" rIns="71437" bIns="71437" numCol="1" anchor="ctr">
              <a:noAutofit/>
            </a:bodyPr>
            <a:lstStyle/>
            <a:p>
              <a:pPr>
                <a:defRPr sz="3600"/>
              </a:pPr>
            </a:p>
          </p:txBody>
        </p:sp>
      </p:grpSp>
      <p:grpSp>
        <p:nvGrpSpPr>
          <p:cNvPr id="292" name="成组"/>
          <p:cNvGrpSpPr/>
          <p:nvPr/>
        </p:nvGrpSpPr>
        <p:grpSpPr>
          <a:xfrm>
            <a:off x="8987266" y="3632439"/>
            <a:ext cx="6409469" cy="6409320"/>
            <a:chOff x="0" y="0"/>
            <a:chExt cx="6409468" cy="6409318"/>
          </a:xfrm>
        </p:grpSpPr>
        <p:sp>
          <p:nvSpPr>
            <p:cNvPr id="290" name="形状"/>
            <p:cNvSpPr/>
            <p:nvPr/>
          </p:nvSpPr>
          <p:spPr>
            <a:xfrm>
              <a:off x="0" y="0"/>
              <a:ext cx="6409468" cy="6409319"/>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39" y="0"/>
                  </a:cubicBezTo>
                  <a:close/>
                  <a:moveTo>
                    <a:pt x="9839" y="525"/>
                  </a:moveTo>
                  <a:cubicBezTo>
                    <a:pt x="12229" y="525"/>
                    <a:pt x="14618" y="1480"/>
                    <a:pt x="16441" y="3388"/>
                  </a:cubicBezTo>
                  <a:cubicBezTo>
                    <a:pt x="20087" y="7204"/>
                    <a:pt x="20087" y="13390"/>
                    <a:pt x="16441" y="17206"/>
                  </a:cubicBezTo>
                  <a:cubicBezTo>
                    <a:pt x="12795" y="21022"/>
                    <a:pt x="6883" y="21022"/>
                    <a:pt x="3237" y="17206"/>
                  </a:cubicBezTo>
                  <a:cubicBezTo>
                    <a:pt x="-409" y="13390"/>
                    <a:pt x="-409" y="7204"/>
                    <a:pt x="3237" y="3388"/>
                  </a:cubicBezTo>
                  <a:cubicBezTo>
                    <a:pt x="5060" y="1480"/>
                    <a:pt x="7450" y="525"/>
                    <a:pt x="9839" y="525"/>
                  </a:cubicBezTo>
                  <a:close/>
                </a:path>
              </a:pathLst>
            </a:custGeom>
            <a:gradFill flip="none" rotWithShape="1">
              <a:gsLst>
                <a:gs pos="0">
                  <a:srgbClr val="3E8CFA"/>
                </a:gs>
                <a:gs pos="100000">
                  <a:srgbClr val="68CCF6"/>
                </a:gs>
              </a:gsLst>
              <a:lin ang="16200000" scaled="0"/>
            </a:gradFill>
            <a:ln w="12700" cap="flat">
              <a:noFill/>
              <a:miter lim="400000"/>
            </a:ln>
            <a:effectLst/>
          </p:spPr>
          <p:txBody>
            <a:bodyPr wrap="square" lIns="71437" tIns="71437" rIns="71437" bIns="71437" numCol="1" anchor="ctr">
              <a:noAutofit/>
            </a:bodyPr>
            <a:lstStyle/>
            <a:p>
              <a:pPr>
                <a:defRPr sz="3600"/>
              </a:pPr>
            </a:p>
          </p:txBody>
        </p:sp>
        <p:sp>
          <p:nvSpPr>
            <p:cNvPr id="291" name="圆形"/>
            <p:cNvSpPr/>
            <p:nvPr/>
          </p:nvSpPr>
          <p:spPr>
            <a:xfrm>
              <a:off x="390304" y="411130"/>
              <a:ext cx="5628860" cy="5628861"/>
            </a:xfrm>
            <a:prstGeom prst="ellipse">
              <a:avLst/>
            </a:prstGeom>
            <a:gradFill flip="none" rotWithShape="1">
              <a:gsLst>
                <a:gs pos="0">
                  <a:srgbClr val="00D3EA"/>
                </a:gs>
                <a:gs pos="100000">
                  <a:srgbClr val="4B7EFC"/>
                </a:gs>
              </a:gsLst>
              <a:lin ang="14979380" scaled="0"/>
            </a:gradFill>
            <a:ln w="12700" cap="flat">
              <a:noFill/>
              <a:miter lim="400000"/>
            </a:ln>
            <a:effectLst/>
          </p:spPr>
          <p:txBody>
            <a:bodyPr wrap="square" lIns="71437" tIns="71437" rIns="71437" bIns="71437" numCol="1" anchor="ctr">
              <a:noAutofit/>
            </a:bodyPr>
            <a:lstStyle/>
            <a:p>
              <a:pPr>
                <a:defRPr sz="3600"/>
              </a:pPr>
            </a:p>
          </p:txBody>
        </p:sp>
      </p:grpSp>
      <p:grpSp>
        <p:nvGrpSpPr>
          <p:cNvPr id="296" name="成组"/>
          <p:cNvGrpSpPr/>
          <p:nvPr/>
        </p:nvGrpSpPr>
        <p:grpSpPr>
          <a:xfrm rot="18326613">
            <a:off x="9758575" y="6652035"/>
            <a:ext cx="4866850" cy="370128"/>
            <a:chOff x="0" y="0"/>
            <a:chExt cx="4866849" cy="370126"/>
          </a:xfrm>
        </p:grpSpPr>
        <p:sp>
          <p:nvSpPr>
            <p:cNvPr id="293" name="圆角矩形"/>
            <p:cNvSpPr/>
            <p:nvPr/>
          </p:nvSpPr>
          <p:spPr>
            <a:xfrm>
              <a:off x="0" y="142762"/>
              <a:ext cx="4866850" cy="84603"/>
            </a:xfrm>
            <a:prstGeom prst="roundRect">
              <a:avLst>
                <a:gd name="adj" fmla="val 50000"/>
              </a:avLst>
            </a:prstGeom>
            <a:gradFill flip="none" rotWithShape="1">
              <a:gsLst>
                <a:gs pos="46292">
                  <a:srgbClr val="FFFFFF"/>
                </a:gs>
                <a:gs pos="48552">
                  <a:srgbClr val="FF32A9">
                    <a:alpha val="0"/>
                  </a:srgbClr>
                </a:gs>
              </a:gsLst>
              <a:lin ang="0" scaled="0"/>
            </a:gradFill>
            <a:ln w="12700" cap="flat">
              <a:noFill/>
              <a:miter lim="400000"/>
            </a:ln>
            <a:effectLst/>
          </p:spPr>
          <p:txBody>
            <a:bodyPr wrap="square" lIns="71437" tIns="71437" rIns="71437" bIns="71437" numCol="1" anchor="ctr">
              <a:noAutofit/>
            </a:bodyPr>
            <a:lstStyle/>
            <a:p>
              <a:pPr>
                <a:defRPr sz="3600"/>
              </a:pPr>
            </a:p>
          </p:txBody>
        </p:sp>
        <p:sp>
          <p:nvSpPr>
            <p:cNvPr id="294" name="形状"/>
            <p:cNvSpPr/>
            <p:nvPr/>
          </p:nvSpPr>
          <p:spPr>
            <a:xfrm>
              <a:off x="2248361" y="0"/>
              <a:ext cx="370127" cy="370127"/>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moveTo>
                    <a:pt x="9839" y="5420"/>
                  </a:moveTo>
                  <a:cubicBezTo>
                    <a:pt x="11032" y="5420"/>
                    <a:pt x="12226" y="5894"/>
                    <a:pt x="13136" y="6847"/>
                  </a:cubicBezTo>
                  <a:cubicBezTo>
                    <a:pt x="14957" y="8753"/>
                    <a:pt x="14957" y="11843"/>
                    <a:pt x="13136" y="13749"/>
                  </a:cubicBezTo>
                  <a:cubicBezTo>
                    <a:pt x="11315" y="15654"/>
                    <a:pt x="8362" y="15654"/>
                    <a:pt x="6542" y="13749"/>
                  </a:cubicBezTo>
                  <a:cubicBezTo>
                    <a:pt x="4721" y="11843"/>
                    <a:pt x="4721" y="8753"/>
                    <a:pt x="6542" y="6847"/>
                  </a:cubicBezTo>
                  <a:cubicBezTo>
                    <a:pt x="7452" y="5894"/>
                    <a:pt x="8646" y="5420"/>
                    <a:pt x="9839" y="5420"/>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sz="3600"/>
              </a:pPr>
            </a:p>
          </p:txBody>
        </p:sp>
        <p:sp>
          <p:nvSpPr>
            <p:cNvPr id="295" name="圆角矩形"/>
            <p:cNvSpPr/>
            <p:nvPr/>
          </p:nvSpPr>
          <p:spPr>
            <a:xfrm>
              <a:off x="2534696" y="142762"/>
              <a:ext cx="401377" cy="84603"/>
            </a:xfrm>
            <a:prstGeom prst="roundRect">
              <a:avLst>
                <a:gd name="adj" fmla="val 50000"/>
              </a:avLst>
            </a:prstGeom>
            <a:solidFill>
              <a:srgbClr val="FFFFFF"/>
            </a:solidFill>
            <a:ln w="12700" cap="flat">
              <a:noFill/>
              <a:miter lim="400000"/>
            </a:ln>
            <a:effectLst/>
          </p:spPr>
          <p:txBody>
            <a:bodyPr wrap="square" lIns="71437" tIns="71437" rIns="71437" bIns="71437" numCol="1" anchor="ctr">
              <a:noAutofit/>
            </a:bodyPr>
            <a:lstStyle/>
            <a:p>
              <a:pPr>
                <a:defRPr sz="3600"/>
              </a:pPr>
            </a:p>
          </p:txBody>
        </p:sp>
      </p:grpSp>
      <p:pic>
        <p:nvPicPr>
          <p:cNvPr id="297" name="pasted-image.pdf" descr="pasted-image.pdf"/>
          <p:cNvPicPr>
            <a:picLocks noChangeAspect="1"/>
          </p:cNvPicPr>
          <p:nvPr/>
        </p:nvPicPr>
        <p:blipFill>
          <a:blip r:embed="rId2">
            <a:extLst/>
          </a:blip>
          <a:stretch>
            <a:fillRect/>
          </a:stretch>
        </p:blipFill>
        <p:spPr>
          <a:xfrm>
            <a:off x="9919096" y="4675759"/>
            <a:ext cx="4545808" cy="37837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85"/>
                                        </p:tgtEl>
                                        <p:attrNameLst>
                                          <p:attrName>style.visibility</p:attrName>
                                        </p:attrNameLst>
                                      </p:cBhvr>
                                      <p:to>
                                        <p:strVal val="visible"/>
                                      </p:to>
                                    </p:set>
                                    <p:animEffect filter="dissolve" transition="in">
                                      <p:cBhvr>
                                        <p:cTn id="7" dur="1000"/>
                                        <p:tgtEl>
                                          <p:spTgt spid="285"/>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92"/>
                                        </p:tgtEl>
                                        <p:attrNameLst>
                                          <p:attrName>style.visibility</p:attrName>
                                        </p:attrNameLst>
                                      </p:cBhvr>
                                      <p:to>
                                        <p:strVal val="visible"/>
                                      </p:to>
                                    </p:set>
                                    <p:animEffect filter="dissolve" transition="in">
                                      <p:cBhvr>
                                        <p:cTn id="11" dur="1000"/>
                                        <p:tgtEl>
                                          <p:spTgt spid="29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97"/>
                                        </p:tgtEl>
                                        <p:attrNameLst>
                                          <p:attrName>style.visibility</p:attrName>
                                        </p:attrNameLst>
                                      </p:cBhvr>
                                      <p:to>
                                        <p:strVal val="visible"/>
                                      </p:to>
                                    </p:set>
                                    <p:animEffect filter="dissolve" transition="in">
                                      <p:cBhvr>
                                        <p:cTn id="15" dur="1000"/>
                                        <p:tgtEl>
                                          <p:spTgt spid="297"/>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296"/>
                                        </p:tgtEl>
                                        <p:attrNameLst>
                                          <p:attrName>style.visibility</p:attrName>
                                        </p:attrNameLst>
                                      </p:cBhvr>
                                      <p:to>
                                        <p:strVal val="visible"/>
                                      </p:to>
                                    </p:set>
                                    <p:animEffect filter="dissolve" transition="in">
                                      <p:cBhvr>
                                        <p:cTn id="19" dur="800"/>
                                        <p:tgtEl>
                                          <p:spTgt spid="296"/>
                                        </p:tgtEl>
                                      </p:cBhvr>
                                    </p:animEffect>
                                  </p:childTnLst>
                                </p:cTn>
                              </p:par>
                            </p:childTnLst>
                          </p:cTn>
                        </p:par>
                        <p:par>
                          <p:cTn id="20" fill="hold">
                            <p:stCondLst>
                              <p:cond delay="0"/>
                            </p:stCondLst>
                            <p:childTnLst>
                              <p:par>
                                <p:cTn id="21" presetClass="emph" nodeType="afterEffect" presetSubtype="0" presetID="8" grpId="5" accel="50000" decel="50000" fill="hold">
                                  <p:stCondLst>
                                    <p:cond delay="0"/>
                                  </p:stCondLst>
                                  <p:childTnLst>
                                    <p:animRot by="17280000">
                                      <p:cBhvr>
                                        <p:cTn id="22" dur="300" fill="hold"/>
                                        <p:tgtEl>
                                          <p:spTgt spid="296"/>
                                        </p:tgtEl>
                                        <p:attrNameLst>
                                          <p:attrName>r</p:attrName>
                                        </p:attrNameLst>
                                      </p:cBhvr>
                                    </p:animRot>
                                  </p:childTnLst>
                                </p:cTn>
                              </p:par>
                            </p:childTnLst>
                          </p:cTn>
                        </p:par>
                        <p:par>
                          <p:cTn id="23" fill="hold">
                            <p:stCondLst>
                              <p:cond delay="0"/>
                            </p:stCondLst>
                            <p:childTnLst>
                              <p:par>
                                <p:cTn id="24" presetClass="emph" nodeType="afterEffect" presetSubtype="0" presetID="8" grpId="6" decel="50000" fill="hold">
                                  <p:stCondLst>
                                    <p:cond delay="0"/>
                                  </p:stCondLst>
                                  <p:childTnLst>
                                    <p:animRot by="-17290898">
                                      <p:cBhvr>
                                        <p:cTn id="25" dur="1250" fill="hold"/>
                                        <p:tgtEl>
                                          <p:spTgt spid="296"/>
                                        </p:tgtEl>
                                        <p:attrNameLst>
                                          <p:attrName>r</p:attrName>
                                        </p:attrNameLst>
                                      </p:cBhvr>
                                    </p:animRot>
                                  </p:childTnLst>
                                </p:cTn>
                              </p:par>
                            </p:childTnLst>
                          </p:cTn>
                        </p:par>
                        <p:par>
                          <p:cTn id="26" fill="hold">
                            <p:stCondLst>
                              <p:cond delay="0"/>
                            </p:stCondLst>
                            <p:childTnLst>
                              <p:par>
                                <p:cTn id="27" presetClass="emph" nodeType="afterEffect" presetSubtype="0" presetID="8" grpId="7" accel="50000" decel="50000" fill="hold">
                                  <p:stCondLst>
                                    <p:cond delay="0"/>
                                  </p:stCondLst>
                                  <p:childTnLst>
                                    <p:animRot by="17292208">
                                      <p:cBhvr>
                                        <p:cTn id="28" dur="5000" fill="hold"/>
                                        <p:tgtEl>
                                          <p:spTgt spid="296"/>
                                        </p:tgtEl>
                                        <p:attrNameLst>
                                          <p:attrName>r</p:attrName>
                                        </p:attrNameLst>
                                      </p:cBhvr>
                                    </p:animRot>
                                  </p:childTnLst>
                                </p:cTn>
                              </p:par>
                            </p:childTnLst>
                          </p:cTn>
                        </p:par>
                        <p:par>
                          <p:cTn id="29" fill="hold">
                            <p:stCondLst>
                              <p:cond delay="5000"/>
                            </p:stCondLst>
                            <p:childTnLst>
                              <p:par>
                                <p:cTn id="30" presetClass="exit" nodeType="afterEffect" presetID="9" grpId="8" fill="hold">
                                  <p:stCondLst>
                                    <p:cond delay="0"/>
                                  </p:stCondLst>
                                  <p:iterate type="el" backwards="0">
                                    <p:tmAbs val="0"/>
                                  </p:iterate>
                                  <p:childTnLst>
                                    <p:animEffect filter="dissolve" transition="out">
                                      <p:cBhvr>
                                        <p:cTn id="31" dur="4000" fill="hold"/>
                                        <p:tgtEl>
                                          <p:spTgt spid="292"/>
                                        </p:tgtEl>
                                      </p:cBhvr>
                                    </p:animEffect>
                                    <p:set>
                                      <p:cBhvr>
                                        <p:cTn id="32" fill="hold">
                                          <p:stCondLst>
                                            <p:cond delay="3999"/>
                                          </p:stCondLst>
                                        </p:cTn>
                                        <p:tgtEl>
                                          <p:spTgt spid="292"/>
                                        </p:tgtEl>
                                        <p:attrNameLst>
                                          <p:attrName>style.visibility</p:attrName>
                                        </p:attrNameLst>
                                      </p:cBhvr>
                                      <p:to>
                                        <p:strVal val="hidden"/>
                                      </p:to>
                                    </p:set>
                                  </p:childTnLst>
                                </p:cTn>
                              </p:par>
                            </p:childTnLst>
                          </p:cTn>
                        </p:par>
                        <p:par>
                          <p:cTn id="33" fill="hold">
                            <p:stCondLst>
                              <p:cond delay="9000"/>
                            </p:stCondLst>
                            <p:childTnLst>
                              <p:par>
                                <p:cTn id="34" presetClass="entr" nodeType="afterEffect" presetID="9" grpId="9" fill="hold">
                                  <p:stCondLst>
                                    <p:cond delay="0"/>
                                  </p:stCondLst>
                                  <p:iterate type="el" backwards="0">
                                    <p:tmAbs val="0"/>
                                  </p:iterate>
                                  <p:childTnLst>
                                    <p:set>
                                      <p:cBhvr>
                                        <p:cTn id="35" fill="hold"/>
                                        <p:tgtEl>
                                          <p:spTgt spid="289"/>
                                        </p:tgtEl>
                                        <p:attrNameLst>
                                          <p:attrName>style.visibility</p:attrName>
                                        </p:attrNameLst>
                                      </p:cBhvr>
                                      <p:to>
                                        <p:strVal val="visible"/>
                                      </p:to>
                                    </p:set>
                                    <p:animEffect filter="dissolve" transition="in">
                                      <p:cBhvr>
                                        <p:cTn id="36" dur="3000"/>
                                        <p:tgtEl>
                                          <p:spTgt spid="289"/>
                                        </p:tgtEl>
                                      </p:cBhvr>
                                    </p:animEffect>
                                  </p:childTnLst>
                                </p:cTn>
                              </p:par>
                            </p:childTnLst>
                          </p:cTn>
                        </p:par>
                        <p:par>
                          <p:cTn id="37" fill="hold">
                            <p:stCondLst>
                              <p:cond delay="12000"/>
                            </p:stCondLst>
                            <p:childTnLst>
                              <p:par>
                                <p:cTn id="38" presetClass="entr" nodeType="afterEffect" presetID="9" grpId="10" fill="hold">
                                  <p:stCondLst>
                                    <p:cond delay="0"/>
                                  </p:stCondLst>
                                  <p:iterate type="el" backwards="0">
                                    <p:tmAbs val="0"/>
                                  </p:iterate>
                                  <p:childTnLst>
                                    <p:set>
                                      <p:cBhvr>
                                        <p:cTn id="39" fill="hold"/>
                                        <p:tgtEl>
                                          <p:spTgt spid="286"/>
                                        </p:tgtEl>
                                        <p:attrNameLst>
                                          <p:attrName>style.visibility</p:attrName>
                                        </p:attrNameLst>
                                      </p:cBhvr>
                                      <p:to>
                                        <p:strVal val="visible"/>
                                      </p:to>
                                    </p:set>
                                    <p:animEffect filter="dissolve" transition="in">
                                      <p:cBhvr>
                                        <p:cTn id="40"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9"/>
      <p:bldP build="whole" bldLvl="1" animBg="1" rev="0" advAuto="0" spid="286" grpId="10"/>
      <p:bldP build="whole" bldLvl="1" animBg="1" rev="0" advAuto="0" spid="292" grpId="8"/>
      <p:bldP build="whole" bldLvl="1" animBg="1" rev="0" advAuto="0" spid="296" grpId="4"/>
      <p:bldP build="whole" bldLvl="1" animBg="1" rev="0" advAuto="0" spid="285" grpId="1"/>
      <p:bldP build="whole" bldLvl="1" animBg="1" rev="0" advAuto="0" spid="296" grpId="6"/>
      <p:bldP build="whole" bldLvl="1" animBg="1" rev="0" advAuto="0" spid="296" grpId="5"/>
      <p:bldP build="whole" bldLvl="1" animBg="1" rev="0" advAuto="0" spid="296" grpId="7"/>
      <p:bldP build="whole" bldLvl="1" animBg="1" rev="0" advAuto="0" spid="292" grpId="2"/>
      <p:bldP build="whole" bldLvl="1" animBg="1" rev="0" advAuto="0" spid="297" grpId="3"/>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Activity Types"/>
          <p:cNvSpPr txBox="1"/>
          <p:nvPr>
            <p:ph type="ctrTitle"/>
          </p:nvPr>
        </p:nvSpPr>
        <p:spPr>
          <a:prstGeom prst="rect">
            <a:avLst/>
          </a:prstGeom>
        </p:spPr>
        <p:txBody>
          <a:bodyPr/>
          <a:lstStyle>
            <a:lvl1pPr defTabSz="566674">
              <a:defRPr sz="10864"/>
            </a:lvl1pPr>
          </a:lstStyle>
          <a:p>
            <a:pPr/>
            <a:r>
              <a:t>Activity Types</a:t>
            </a:r>
          </a:p>
        </p:txBody>
      </p:sp>
      <p:sp>
        <p:nvSpPr>
          <p:cNvPr id="300" name="矩形"/>
          <p:cNvSpPr/>
          <p:nvPr/>
        </p:nvSpPr>
        <p:spPr>
          <a:xfrm>
            <a:off x="885759" y="3451115"/>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1" name="矩形"/>
          <p:cNvSpPr/>
          <p:nvPr/>
        </p:nvSpPr>
        <p:spPr>
          <a:xfrm>
            <a:off x="885759" y="4738915"/>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2" name="矩形"/>
          <p:cNvSpPr/>
          <p:nvPr/>
        </p:nvSpPr>
        <p:spPr>
          <a:xfrm>
            <a:off x="885759" y="6026715"/>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3" name="矩形"/>
          <p:cNvSpPr/>
          <p:nvPr/>
        </p:nvSpPr>
        <p:spPr>
          <a:xfrm>
            <a:off x="885759" y="7314514"/>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4" name="矩形"/>
          <p:cNvSpPr/>
          <p:nvPr/>
        </p:nvSpPr>
        <p:spPr>
          <a:xfrm>
            <a:off x="885759" y="8602314"/>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5" name="矩形"/>
          <p:cNvSpPr/>
          <p:nvPr/>
        </p:nvSpPr>
        <p:spPr>
          <a:xfrm>
            <a:off x="885759" y="9890114"/>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6" name="矩形"/>
          <p:cNvSpPr/>
          <p:nvPr/>
        </p:nvSpPr>
        <p:spPr>
          <a:xfrm>
            <a:off x="885759" y="11177913"/>
            <a:ext cx="22225001" cy="889001"/>
          </a:xfrm>
          <a:prstGeom prst="roundRect">
            <a:avLst>
              <a:gd name="adj" fmla="val 0"/>
            </a:avLst>
          </a:prstGeom>
          <a:solidFill>
            <a:srgbClr val="FFFFFF">
              <a:alpha val="20000"/>
            </a:srgbClr>
          </a:solidFill>
          <a:ln w="12700">
            <a:miter lim="400000"/>
          </a:ln>
        </p:spPr>
        <p:txBody>
          <a:bodyPr lIns="71437" tIns="71437" rIns="71437" bIns="71437" anchor="ctr"/>
          <a:lstStyle/>
          <a:p>
            <a:pPr>
              <a:defRPr sz="3600"/>
            </a:pPr>
          </a:p>
        </p:txBody>
      </p:sp>
      <p:sp>
        <p:nvSpPr>
          <p:cNvPr id="307" name="矩形"/>
          <p:cNvSpPr/>
          <p:nvPr/>
        </p:nvSpPr>
        <p:spPr>
          <a:xfrm>
            <a:off x="890657" y="3453382"/>
            <a:ext cx="7447765" cy="889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308" name="矩形"/>
          <p:cNvSpPr/>
          <p:nvPr/>
        </p:nvSpPr>
        <p:spPr>
          <a:xfrm>
            <a:off x="885759" y="4740804"/>
            <a:ext cx="10277836" cy="889001"/>
          </a:xfrm>
          <a:prstGeom prst="roundRect">
            <a:avLst>
              <a:gd name="adj" fmla="val 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309" name="矩形"/>
          <p:cNvSpPr/>
          <p:nvPr/>
        </p:nvSpPr>
        <p:spPr>
          <a:xfrm>
            <a:off x="885759" y="6028226"/>
            <a:ext cx="14572250" cy="889001"/>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310" name="矩形"/>
          <p:cNvSpPr/>
          <p:nvPr/>
        </p:nvSpPr>
        <p:spPr>
          <a:xfrm>
            <a:off x="885759" y="7315648"/>
            <a:ext cx="3679294" cy="889001"/>
          </a:xfrm>
          <a:prstGeom prst="roundRect">
            <a:avLst>
              <a:gd name="adj" fmla="val 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311" name="矩形"/>
          <p:cNvSpPr/>
          <p:nvPr/>
        </p:nvSpPr>
        <p:spPr>
          <a:xfrm>
            <a:off x="885759" y="8603070"/>
            <a:ext cx="14050641" cy="88900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312" name="矩形"/>
          <p:cNvSpPr/>
          <p:nvPr/>
        </p:nvSpPr>
        <p:spPr>
          <a:xfrm>
            <a:off x="885759" y="9890492"/>
            <a:ext cx="10421817" cy="889001"/>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313" name="矩形"/>
          <p:cNvSpPr/>
          <p:nvPr/>
        </p:nvSpPr>
        <p:spPr>
          <a:xfrm>
            <a:off x="885759" y="11177913"/>
            <a:ext cx="20589930" cy="8890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314" name="0K"/>
          <p:cNvSpPr txBox="1"/>
          <p:nvPr/>
        </p:nvSpPr>
        <p:spPr>
          <a:xfrm>
            <a:off x="929431" y="12465336"/>
            <a:ext cx="1240017"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0K</a:t>
            </a:r>
          </a:p>
        </p:txBody>
      </p:sp>
      <p:sp>
        <p:nvSpPr>
          <p:cNvPr id="315" name="0.5K"/>
          <p:cNvSpPr txBox="1"/>
          <p:nvPr/>
        </p:nvSpPr>
        <p:spPr>
          <a:xfrm>
            <a:off x="4896398" y="12465336"/>
            <a:ext cx="1560128"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0.5K</a:t>
            </a:r>
          </a:p>
        </p:txBody>
      </p:sp>
      <p:sp>
        <p:nvSpPr>
          <p:cNvPr id="316" name="1K"/>
          <p:cNvSpPr txBox="1"/>
          <p:nvPr/>
        </p:nvSpPr>
        <p:spPr>
          <a:xfrm>
            <a:off x="9183475" y="12465336"/>
            <a:ext cx="1240017"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1K</a:t>
            </a:r>
          </a:p>
        </p:txBody>
      </p:sp>
      <p:sp>
        <p:nvSpPr>
          <p:cNvPr id="317" name="1.5K"/>
          <p:cNvSpPr txBox="1"/>
          <p:nvPr/>
        </p:nvSpPr>
        <p:spPr>
          <a:xfrm>
            <a:off x="13078530" y="12465336"/>
            <a:ext cx="1703950"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1.5K</a:t>
            </a:r>
          </a:p>
        </p:txBody>
      </p:sp>
      <p:sp>
        <p:nvSpPr>
          <p:cNvPr id="318" name="2K"/>
          <p:cNvSpPr txBox="1"/>
          <p:nvPr/>
        </p:nvSpPr>
        <p:spPr>
          <a:xfrm>
            <a:off x="17437520" y="12465336"/>
            <a:ext cx="1240016"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2K</a:t>
            </a:r>
          </a:p>
        </p:txBody>
      </p:sp>
      <p:sp>
        <p:nvSpPr>
          <p:cNvPr id="319" name="2.5K"/>
          <p:cNvSpPr txBox="1"/>
          <p:nvPr/>
        </p:nvSpPr>
        <p:spPr>
          <a:xfrm>
            <a:off x="21255408" y="12465336"/>
            <a:ext cx="185828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2.5K</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99"/>
                                        </p:tgtEl>
                                        <p:attrNameLst>
                                          <p:attrName>style.visibility</p:attrName>
                                        </p:attrNameLst>
                                      </p:cBhvr>
                                      <p:to>
                                        <p:strVal val="visible"/>
                                      </p:to>
                                    </p:set>
                                    <p:animEffect filter="dissolve" transition="in">
                                      <p:cBhvr>
                                        <p:cTn id="7" dur="1000"/>
                                        <p:tgtEl>
                                          <p:spTgt spid="299"/>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307"/>
                                        </p:tgtEl>
                                        <p:attrNameLst>
                                          <p:attrName>style.visibility</p:attrName>
                                        </p:attrNameLst>
                                      </p:cBhvr>
                                      <p:to>
                                        <p:strVal val="visible"/>
                                      </p:to>
                                    </p:set>
                                    <p:animEffect filter="wipe(left)" transition="in">
                                      <p:cBhvr>
                                        <p:cTn id="11" dur="1000"/>
                                        <p:tgtEl>
                                          <p:spTgt spid="307"/>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300"/>
                                        </p:tgtEl>
                                        <p:attrNameLst>
                                          <p:attrName>style.visibility</p:attrName>
                                        </p:attrNameLst>
                                      </p:cBhvr>
                                      <p:to>
                                        <p:strVal val="visible"/>
                                      </p:to>
                                    </p:set>
                                    <p:animEffect filter="wipe(left)" transition="in">
                                      <p:cBhvr>
                                        <p:cTn id="15" dur="1000"/>
                                        <p:tgtEl>
                                          <p:spTgt spid="300"/>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308"/>
                                        </p:tgtEl>
                                        <p:attrNameLst>
                                          <p:attrName>style.visibility</p:attrName>
                                        </p:attrNameLst>
                                      </p:cBhvr>
                                      <p:to>
                                        <p:strVal val="visible"/>
                                      </p:to>
                                    </p:set>
                                    <p:animEffect filter="wipe(left)" transition="in">
                                      <p:cBhvr>
                                        <p:cTn id="19" dur="1000"/>
                                        <p:tgtEl>
                                          <p:spTgt spid="308"/>
                                        </p:tgtEl>
                                      </p:cBhvr>
                                    </p:animEffect>
                                  </p:childTnLst>
                                </p:cTn>
                              </p:par>
                            </p:childTnLst>
                          </p:cTn>
                        </p:par>
                        <p:par>
                          <p:cTn id="20" fill="hold">
                            <p:stCondLst>
                              <p:cond delay="4000"/>
                            </p:stCondLst>
                            <p:childTnLst>
                              <p:par>
                                <p:cTn id="21" presetClass="entr" nodeType="afterEffect" presetSubtype="8" presetID="22" grpId="5" fill="hold">
                                  <p:stCondLst>
                                    <p:cond delay="0"/>
                                  </p:stCondLst>
                                  <p:iterate type="el" backwards="0">
                                    <p:tmAbs val="0"/>
                                  </p:iterate>
                                  <p:childTnLst>
                                    <p:set>
                                      <p:cBhvr>
                                        <p:cTn id="22" fill="hold"/>
                                        <p:tgtEl>
                                          <p:spTgt spid="301"/>
                                        </p:tgtEl>
                                        <p:attrNameLst>
                                          <p:attrName>style.visibility</p:attrName>
                                        </p:attrNameLst>
                                      </p:cBhvr>
                                      <p:to>
                                        <p:strVal val="visible"/>
                                      </p:to>
                                    </p:set>
                                    <p:animEffect filter="wipe(left)" transition="in">
                                      <p:cBhvr>
                                        <p:cTn id="23" dur="1000"/>
                                        <p:tgtEl>
                                          <p:spTgt spid="301"/>
                                        </p:tgtEl>
                                      </p:cBhvr>
                                    </p:animEffect>
                                  </p:childTnLst>
                                </p:cTn>
                              </p:par>
                            </p:childTnLst>
                          </p:cTn>
                        </p:par>
                        <p:par>
                          <p:cTn id="24" fill="hold">
                            <p:stCondLst>
                              <p:cond delay="5000"/>
                            </p:stCondLst>
                            <p:childTnLst>
                              <p:par>
                                <p:cTn id="25" presetClass="entr" nodeType="afterEffect" presetSubtype="8" presetID="22" grpId="6" fill="hold">
                                  <p:stCondLst>
                                    <p:cond delay="0"/>
                                  </p:stCondLst>
                                  <p:iterate type="el" backwards="0">
                                    <p:tmAbs val="0"/>
                                  </p:iterate>
                                  <p:childTnLst>
                                    <p:set>
                                      <p:cBhvr>
                                        <p:cTn id="26" fill="hold"/>
                                        <p:tgtEl>
                                          <p:spTgt spid="309"/>
                                        </p:tgtEl>
                                        <p:attrNameLst>
                                          <p:attrName>style.visibility</p:attrName>
                                        </p:attrNameLst>
                                      </p:cBhvr>
                                      <p:to>
                                        <p:strVal val="visible"/>
                                      </p:to>
                                    </p:set>
                                    <p:animEffect filter="wipe(left)" transition="in">
                                      <p:cBhvr>
                                        <p:cTn id="27" dur="1000"/>
                                        <p:tgtEl>
                                          <p:spTgt spid="309"/>
                                        </p:tgtEl>
                                      </p:cBhvr>
                                    </p:animEffect>
                                  </p:childTnLst>
                                </p:cTn>
                              </p:par>
                            </p:childTnLst>
                          </p:cTn>
                        </p:par>
                        <p:par>
                          <p:cTn id="28" fill="hold">
                            <p:stCondLst>
                              <p:cond delay="6000"/>
                            </p:stCondLst>
                            <p:childTnLst>
                              <p:par>
                                <p:cTn id="29" presetClass="entr" nodeType="afterEffect" presetSubtype="8" presetID="22" grpId="7" fill="hold">
                                  <p:stCondLst>
                                    <p:cond delay="0"/>
                                  </p:stCondLst>
                                  <p:iterate type="el" backwards="0">
                                    <p:tmAbs val="0"/>
                                  </p:iterate>
                                  <p:childTnLst>
                                    <p:set>
                                      <p:cBhvr>
                                        <p:cTn id="30" fill="hold"/>
                                        <p:tgtEl>
                                          <p:spTgt spid="302"/>
                                        </p:tgtEl>
                                        <p:attrNameLst>
                                          <p:attrName>style.visibility</p:attrName>
                                        </p:attrNameLst>
                                      </p:cBhvr>
                                      <p:to>
                                        <p:strVal val="visible"/>
                                      </p:to>
                                    </p:set>
                                    <p:animEffect filter="wipe(left)" transition="in">
                                      <p:cBhvr>
                                        <p:cTn id="31" dur="1000"/>
                                        <p:tgtEl>
                                          <p:spTgt spid="302"/>
                                        </p:tgtEl>
                                      </p:cBhvr>
                                    </p:animEffect>
                                  </p:childTnLst>
                                </p:cTn>
                              </p:par>
                            </p:childTnLst>
                          </p:cTn>
                        </p:par>
                        <p:par>
                          <p:cTn id="32" fill="hold">
                            <p:stCondLst>
                              <p:cond delay="7000"/>
                            </p:stCondLst>
                            <p:childTnLst>
                              <p:par>
                                <p:cTn id="33" presetClass="entr" nodeType="afterEffect" presetSubtype="8" presetID="22" grpId="8" fill="hold">
                                  <p:stCondLst>
                                    <p:cond delay="0"/>
                                  </p:stCondLst>
                                  <p:iterate type="el" backwards="0">
                                    <p:tmAbs val="0"/>
                                  </p:iterate>
                                  <p:childTnLst>
                                    <p:set>
                                      <p:cBhvr>
                                        <p:cTn id="34" fill="hold"/>
                                        <p:tgtEl>
                                          <p:spTgt spid="310"/>
                                        </p:tgtEl>
                                        <p:attrNameLst>
                                          <p:attrName>style.visibility</p:attrName>
                                        </p:attrNameLst>
                                      </p:cBhvr>
                                      <p:to>
                                        <p:strVal val="visible"/>
                                      </p:to>
                                    </p:set>
                                    <p:animEffect filter="wipe(left)" transition="in">
                                      <p:cBhvr>
                                        <p:cTn id="35" dur="1000"/>
                                        <p:tgtEl>
                                          <p:spTgt spid="310"/>
                                        </p:tgtEl>
                                      </p:cBhvr>
                                    </p:animEffect>
                                  </p:childTnLst>
                                </p:cTn>
                              </p:par>
                            </p:childTnLst>
                          </p:cTn>
                        </p:par>
                        <p:par>
                          <p:cTn id="36" fill="hold">
                            <p:stCondLst>
                              <p:cond delay="8000"/>
                            </p:stCondLst>
                            <p:childTnLst>
                              <p:par>
                                <p:cTn id="37" presetClass="entr" nodeType="afterEffect" presetSubtype="8" presetID="22" grpId="9" fill="hold">
                                  <p:stCondLst>
                                    <p:cond delay="0"/>
                                  </p:stCondLst>
                                  <p:iterate type="el" backwards="0">
                                    <p:tmAbs val="0"/>
                                  </p:iterate>
                                  <p:childTnLst>
                                    <p:set>
                                      <p:cBhvr>
                                        <p:cTn id="38" fill="hold"/>
                                        <p:tgtEl>
                                          <p:spTgt spid="303"/>
                                        </p:tgtEl>
                                        <p:attrNameLst>
                                          <p:attrName>style.visibility</p:attrName>
                                        </p:attrNameLst>
                                      </p:cBhvr>
                                      <p:to>
                                        <p:strVal val="visible"/>
                                      </p:to>
                                    </p:set>
                                    <p:animEffect filter="wipe(left)" transition="in">
                                      <p:cBhvr>
                                        <p:cTn id="39" dur="1000"/>
                                        <p:tgtEl>
                                          <p:spTgt spid="303"/>
                                        </p:tgtEl>
                                      </p:cBhvr>
                                    </p:animEffect>
                                  </p:childTnLst>
                                </p:cTn>
                              </p:par>
                            </p:childTnLst>
                          </p:cTn>
                        </p:par>
                        <p:par>
                          <p:cTn id="40" fill="hold">
                            <p:stCondLst>
                              <p:cond delay="9000"/>
                            </p:stCondLst>
                            <p:childTnLst>
                              <p:par>
                                <p:cTn id="41" presetClass="entr" nodeType="afterEffect" presetSubtype="8" presetID="22" grpId="10" fill="hold">
                                  <p:stCondLst>
                                    <p:cond delay="0"/>
                                  </p:stCondLst>
                                  <p:iterate type="el" backwards="0">
                                    <p:tmAbs val="0"/>
                                  </p:iterate>
                                  <p:childTnLst>
                                    <p:set>
                                      <p:cBhvr>
                                        <p:cTn id="42" fill="hold"/>
                                        <p:tgtEl>
                                          <p:spTgt spid="311"/>
                                        </p:tgtEl>
                                        <p:attrNameLst>
                                          <p:attrName>style.visibility</p:attrName>
                                        </p:attrNameLst>
                                      </p:cBhvr>
                                      <p:to>
                                        <p:strVal val="visible"/>
                                      </p:to>
                                    </p:set>
                                    <p:animEffect filter="wipe(left)" transition="in">
                                      <p:cBhvr>
                                        <p:cTn id="43" dur="1000"/>
                                        <p:tgtEl>
                                          <p:spTgt spid="311"/>
                                        </p:tgtEl>
                                      </p:cBhvr>
                                    </p:animEffect>
                                  </p:childTnLst>
                                </p:cTn>
                              </p:par>
                            </p:childTnLst>
                          </p:cTn>
                        </p:par>
                        <p:par>
                          <p:cTn id="44" fill="hold">
                            <p:stCondLst>
                              <p:cond delay="10000"/>
                            </p:stCondLst>
                            <p:childTnLst>
                              <p:par>
                                <p:cTn id="45" presetClass="entr" nodeType="afterEffect" presetSubtype="8" presetID="22" grpId="11" fill="hold">
                                  <p:stCondLst>
                                    <p:cond delay="0"/>
                                  </p:stCondLst>
                                  <p:iterate type="el" backwards="0">
                                    <p:tmAbs val="0"/>
                                  </p:iterate>
                                  <p:childTnLst>
                                    <p:set>
                                      <p:cBhvr>
                                        <p:cTn id="46" fill="hold"/>
                                        <p:tgtEl>
                                          <p:spTgt spid="304"/>
                                        </p:tgtEl>
                                        <p:attrNameLst>
                                          <p:attrName>style.visibility</p:attrName>
                                        </p:attrNameLst>
                                      </p:cBhvr>
                                      <p:to>
                                        <p:strVal val="visible"/>
                                      </p:to>
                                    </p:set>
                                    <p:animEffect filter="wipe(left)" transition="in">
                                      <p:cBhvr>
                                        <p:cTn id="47" dur="1000"/>
                                        <p:tgtEl>
                                          <p:spTgt spid="304"/>
                                        </p:tgtEl>
                                      </p:cBhvr>
                                    </p:animEffect>
                                  </p:childTnLst>
                                </p:cTn>
                              </p:par>
                            </p:childTnLst>
                          </p:cTn>
                        </p:par>
                        <p:par>
                          <p:cTn id="48" fill="hold">
                            <p:stCondLst>
                              <p:cond delay="11000"/>
                            </p:stCondLst>
                            <p:childTnLst>
                              <p:par>
                                <p:cTn id="49" presetClass="entr" nodeType="afterEffect" presetSubtype="8" presetID="22" grpId="12" fill="hold">
                                  <p:stCondLst>
                                    <p:cond delay="0"/>
                                  </p:stCondLst>
                                  <p:iterate type="el" backwards="0">
                                    <p:tmAbs val="0"/>
                                  </p:iterate>
                                  <p:childTnLst>
                                    <p:set>
                                      <p:cBhvr>
                                        <p:cTn id="50" fill="hold"/>
                                        <p:tgtEl>
                                          <p:spTgt spid="312"/>
                                        </p:tgtEl>
                                        <p:attrNameLst>
                                          <p:attrName>style.visibility</p:attrName>
                                        </p:attrNameLst>
                                      </p:cBhvr>
                                      <p:to>
                                        <p:strVal val="visible"/>
                                      </p:to>
                                    </p:set>
                                    <p:animEffect filter="wipe(left)" transition="in">
                                      <p:cBhvr>
                                        <p:cTn id="51" dur="1000"/>
                                        <p:tgtEl>
                                          <p:spTgt spid="312"/>
                                        </p:tgtEl>
                                      </p:cBhvr>
                                    </p:animEffect>
                                  </p:childTnLst>
                                </p:cTn>
                              </p:par>
                            </p:childTnLst>
                          </p:cTn>
                        </p:par>
                        <p:par>
                          <p:cTn id="52" fill="hold">
                            <p:stCondLst>
                              <p:cond delay="12000"/>
                            </p:stCondLst>
                            <p:childTnLst>
                              <p:par>
                                <p:cTn id="53" presetClass="entr" nodeType="afterEffect" presetSubtype="8" presetID="22" grpId="13" fill="hold">
                                  <p:stCondLst>
                                    <p:cond delay="0"/>
                                  </p:stCondLst>
                                  <p:iterate type="el" backwards="0">
                                    <p:tmAbs val="0"/>
                                  </p:iterate>
                                  <p:childTnLst>
                                    <p:set>
                                      <p:cBhvr>
                                        <p:cTn id="54" fill="hold"/>
                                        <p:tgtEl>
                                          <p:spTgt spid="305"/>
                                        </p:tgtEl>
                                        <p:attrNameLst>
                                          <p:attrName>style.visibility</p:attrName>
                                        </p:attrNameLst>
                                      </p:cBhvr>
                                      <p:to>
                                        <p:strVal val="visible"/>
                                      </p:to>
                                    </p:set>
                                    <p:animEffect filter="wipe(left)" transition="in">
                                      <p:cBhvr>
                                        <p:cTn id="55" dur="1000"/>
                                        <p:tgtEl>
                                          <p:spTgt spid="305"/>
                                        </p:tgtEl>
                                      </p:cBhvr>
                                    </p:animEffect>
                                  </p:childTnLst>
                                </p:cTn>
                              </p:par>
                            </p:childTnLst>
                          </p:cTn>
                        </p:par>
                        <p:par>
                          <p:cTn id="56" fill="hold">
                            <p:stCondLst>
                              <p:cond delay="13000"/>
                            </p:stCondLst>
                            <p:childTnLst>
                              <p:par>
                                <p:cTn id="57" presetClass="entr" nodeType="afterEffect" presetSubtype="8" presetID="22" grpId="14" fill="hold">
                                  <p:stCondLst>
                                    <p:cond delay="0"/>
                                  </p:stCondLst>
                                  <p:iterate type="el" backwards="0">
                                    <p:tmAbs val="0"/>
                                  </p:iterate>
                                  <p:childTnLst>
                                    <p:set>
                                      <p:cBhvr>
                                        <p:cTn id="58" fill="hold"/>
                                        <p:tgtEl>
                                          <p:spTgt spid="313"/>
                                        </p:tgtEl>
                                        <p:attrNameLst>
                                          <p:attrName>style.visibility</p:attrName>
                                        </p:attrNameLst>
                                      </p:cBhvr>
                                      <p:to>
                                        <p:strVal val="visible"/>
                                      </p:to>
                                    </p:set>
                                    <p:animEffect filter="wipe(left)" transition="in">
                                      <p:cBhvr>
                                        <p:cTn id="59" dur="1000"/>
                                        <p:tgtEl>
                                          <p:spTgt spid="313"/>
                                        </p:tgtEl>
                                      </p:cBhvr>
                                    </p:animEffect>
                                  </p:childTnLst>
                                </p:cTn>
                              </p:par>
                            </p:childTnLst>
                          </p:cTn>
                        </p:par>
                        <p:par>
                          <p:cTn id="60" fill="hold">
                            <p:stCondLst>
                              <p:cond delay="14000"/>
                            </p:stCondLst>
                            <p:childTnLst>
                              <p:par>
                                <p:cTn id="61" presetClass="entr" nodeType="afterEffect" presetSubtype="8" presetID="22" grpId="15" fill="hold">
                                  <p:stCondLst>
                                    <p:cond delay="0"/>
                                  </p:stCondLst>
                                  <p:iterate type="el" backwards="0">
                                    <p:tmAbs val="0"/>
                                  </p:iterate>
                                  <p:childTnLst>
                                    <p:set>
                                      <p:cBhvr>
                                        <p:cTn id="62" fill="hold"/>
                                        <p:tgtEl>
                                          <p:spTgt spid="306"/>
                                        </p:tgtEl>
                                        <p:attrNameLst>
                                          <p:attrName>style.visibility</p:attrName>
                                        </p:attrNameLst>
                                      </p:cBhvr>
                                      <p:to>
                                        <p:strVal val="visible"/>
                                      </p:to>
                                    </p:set>
                                    <p:animEffect filter="wipe(left)" transition="in">
                                      <p:cBhvr>
                                        <p:cTn id="63"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9"/>
      <p:bldP build="whole" bldLvl="1" animBg="1" rev="0" advAuto="0" spid="306" grpId="15"/>
      <p:bldP build="whole" bldLvl="1" animBg="1" rev="0" advAuto="0" spid="310" grpId="8"/>
      <p:bldP build="whole" bldLvl="1" animBg="1" rev="0" advAuto="0" spid="304" grpId="11"/>
      <p:bldP build="whole" bldLvl="1" animBg="1" rev="0" advAuto="0" spid="301" grpId="5"/>
      <p:bldP build="whole" bldLvl="1" animBg="1" rev="0" advAuto="0" spid="312" grpId="12"/>
      <p:bldP build="whole" bldLvl="1" animBg="1" rev="0" advAuto="0" spid="311" grpId="10"/>
      <p:bldP build="whole" bldLvl="1" animBg="1" rev="0" advAuto="0" spid="299" grpId="1"/>
      <p:bldP build="whole" bldLvl="1" animBg="1" rev="0" advAuto="0" spid="302" grpId="7"/>
      <p:bldP build="whole" bldLvl="1" animBg="1" rev="0" advAuto="0" spid="305" grpId="13"/>
      <p:bldP build="whole" bldLvl="1" animBg="1" rev="0" advAuto="0" spid="309" grpId="6"/>
      <p:bldP build="whole" bldLvl="1" animBg="1" rev="0" advAuto="0" spid="307" grpId="2"/>
      <p:bldP build="whole" bldLvl="1" animBg="1" rev="0" advAuto="0" spid="308" grpId="4"/>
      <p:bldP build="whole" bldLvl="1" animBg="1" rev="0" advAuto="0" spid="313" grpId="14"/>
      <p:bldP build="whole" bldLvl="1" animBg="1" rev="0" advAuto="0" spid="300"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grpSp>
        <p:nvGrpSpPr>
          <p:cNvPr id="59" name="成组"/>
          <p:cNvGrpSpPr/>
          <p:nvPr/>
        </p:nvGrpSpPr>
        <p:grpSpPr>
          <a:xfrm>
            <a:off x="4833937" y="2469017"/>
            <a:ext cx="14716126" cy="8777966"/>
            <a:chOff x="0" y="0"/>
            <a:chExt cx="14716125" cy="8777964"/>
          </a:xfrm>
        </p:grpSpPr>
        <p:sp>
          <p:nvSpPr>
            <p:cNvPr id="57" name="圆形"/>
            <p:cNvSpPr/>
            <p:nvPr/>
          </p:nvSpPr>
          <p:spPr>
            <a:xfrm>
              <a:off x="2969080" y="0"/>
              <a:ext cx="8777965" cy="8777965"/>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8" name="Hello"/>
            <p:cNvSpPr txBox="1"/>
            <p:nvPr/>
          </p:nvSpPr>
          <p:spPr>
            <a:xfrm>
              <a:off x="-1" y="3486945"/>
              <a:ext cx="14716126" cy="1804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defTabSz="566674">
                <a:defRPr sz="10864">
                  <a:latin typeface="Helvetica"/>
                  <a:ea typeface="Helvetica"/>
                  <a:cs typeface="Helvetica"/>
                  <a:sym typeface="Helvetica"/>
                </a:defRPr>
              </a:lvl1pPr>
            </a:lstStyle>
            <a:p>
              <a:pPr/>
              <a:r>
                <a:t>Hello</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9"/>
                                        </p:tgtEl>
                                        <p:attrNameLst>
                                          <p:attrName>style.visibility</p:attrName>
                                        </p:attrNameLst>
                                      </p:cBhvr>
                                      <p:to>
                                        <p:strVal val="visible"/>
                                      </p:to>
                                    </p:set>
                                    <p:anim calcmode="lin" valueType="num">
                                      <p:cBhvr>
                                        <p:cTn id="7" dur="750" fill="hold"/>
                                        <p:tgtEl>
                                          <p:spTgt spid="59"/>
                                        </p:tgtEl>
                                        <p:attrNameLst>
                                          <p:attrName>ppt_w</p:attrName>
                                        </p:attrNameLst>
                                      </p:cBhvr>
                                      <p:tavLst>
                                        <p:tav tm="0">
                                          <p:val>
                                            <p:fltVal val="0"/>
                                          </p:val>
                                        </p:tav>
                                        <p:tav tm="100000">
                                          <p:val>
                                            <p:strVal val="#ppt_w"/>
                                          </p:val>
                                        </p:tav>
                                      </p:tavLst>
                                    </p:anim>
                                    <p:anim calcmode="lin" valueType="num">
                                      <p:cBhvr>
                                        <p:cTn id="8" dur="75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23" name="成组"/>
          <p:cNvGrpSpPr/>
          <p:nvPr/>
        </p:nvGrpSpPr>
        <p:grpSpPr>
          <a:xfrm>
            <a:off x="8987266" y="5029367"/>
            <a:ext cx="6409469" cy="6409319"/>
            <a:chOff x="0" y="0"/>
            <a:chExt cx="6409468" cy="6409318"/>
          </a:xfrm>
        </p:grpSpPr>
        <p:sp>
          <p:nvSpPr>
            <p:cNvPr id="321" name="形状"/>
            <p:cNvSpPr/>
            <p:nvPr/>
          </p:nvSpPr>
          <p:spPr>
            <a:xfrm>
              <a:off x="0" y="0"/>
              <a:ext cx="6409468" cy="6409319"/>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39" y="0"/>
                  </a:cubicBezTo>
                  <a:close/>
                  <a:moveTo>
                    <a:pt x="9839" y="525"/>
                  </a:moveTo>
                  <a:cubicBezTo>
                    <a:pt x="12229" y="525"/>
                    <a:pt x="14618" y="1480"/>
                    <a:pt x="16441" y="3388"/>
                  </a:cubicBezTo>
                  <a:cubicBezTo>
                    <a:pt x="20087" y="7204"/>
                    <a:pt x="20087" y="13390"/>
                    <a:pt x="16441" y="17206"/>
                  </a:cubicBezTo>
                  <a:cubicBezTo>
                    <a:pt x="12795" y="21022"/>
                    <a:pt x="6883" y="21022"/>
                    <a:pt x="3237" y="17206"/>
                  </a:cubicBezTo>
                  <a:cubicBezTo>
                    <a:pt x="-409" y="13390"/>
                    <a:pt x="-409" y="7204"/>
                    <a:pt x="3237" y="3388"/>
                  </a:cubicBezTo>
                  <a:cubicBezTo>
                    <a:pt x="5060" y="1480"/>
                    <a:pt x="7450" y="525"/>
                    <a:pt x="9839" y="525"/>
                  </a:cubicBezTo>
                  <a:close/>
                </a:path>
              </a:pathLst>
            </a:custGeom>
            <a:solidFill>
              <a:srgbClr val="0ADE74"/>
            </a:solidFill>
            <a:ln w="12700" cap="flat">
              <a:noFill/>
              <a:miter lim="400000"/>
            </a:ln>
            <a:effectLst/>
          </p:spPr>
          <p:txBody>
            <a:bodyPr wrap="square" lIns="71437" tIns="71437" rIns="71437" bIns="71437" numCol="1" anchor="ctr">
              <a:noAutofit/>
            </a:bodyPr>
            <a:lstStyle/>
            <a:p>
              <a:pPr>
                <a:defRPr sz="3600"/>
              </a:pPr>
            </a:p>
          </p:txBody>
        </p:sp>
        <p:sp>
          <p:nvSpPr>
            <p:cNvPr id="322" name="圆形"/>
            <p:cNvSpPr/>
            <p:nvPr/>
          </p:nvSpPr>
          <p:spPr>
            <a:xfrm>
              <a:off x="390304" y="411130"/>
              <a:ext cx="5628860" cy="5628861"/>
            </a:xfrm>
            <a:prstGeom prst="ellipse">
              <a:avLst/>
            </a:prstGeom>
            <a:solidFill>
              <a:srgbClr val="0ADE74"/>
            </a:solidFill>
            <a:ln w="12700" cap="flat">
              <a:noFill/>
              <a:miter lim="400000"/>
            </a:ln>
            <a:effectLst/>
          </p:spPr>
          <p:txBody>
            <a:bodyPr wrap="square" lIns="71437" tIns="71437" rIns="71437" bIns="71437" numCol="1" anchor="ctr">
              <a:noAutofit/>
            </a:bodyPr>
            <a:lstStyle/>
            <a:p>
              <a:pPr>
                <a:defRPr sz="3600"/>
              </a:pPr>
            </a:p>
          </p:txBody>
        </p:sp>
      </p:grpSp>
      <p:sp>
        <p:nvSpPr>
          <p:cNvPr id="324" name="Activity"/>
          <p:cNvSpPr txBox="1"/>
          <p:nvPr>
            <p:ph type="ctrTitle"/>
          </p:nvPr>
        </p:nvSpPr>
        <p:spPr>
          <a:prstGeom prst="rect">
            <a:avLst/>
          </a:prstGeom>
        </p:spPr>
        <p:txBody>
          <a:bodyPr/>
          <a:lstStyle>
            <a:lvl1pPr defTabSz="566674">
              <a:defRPr sz="10864"/>
            </a:lvl1pPr>
          </a:lstStyle>
          <a:p>
            <a:pPr/>
            <a:r>
              <a:t>Activity</a:t>
            </a:r>
          </a:p>
        </p:txBody>
      </p:sp>
      <p:grpSp>
        <p:nvGrpSpPr>
          <p:cNvPr id="327" name="成组"/>
          <p:cNvGrpSpPr/>
          <p:nvPr/>
        </p:nvGrpSpPr>
        <p:grpSpPr>
          <a:xfrm>
            <a:off x="8968437" y="5029367"/>
            <a:ext cx="6409469" cy="6409319"/>
            <a:chOff x="0" y="0"/>
            <a:chExt cx="6409468" cy="6409318"/>
          </a:xfrm>
        </p:grpSpPr>
        <p:sp>
          <p:nvSpPr>
            <p:cNvPr id="325" name="形状"/>
            <p:cNvSpPr/>
            <p:nvPr/>
          </p:nvSpPr>
          <p:spPr>
            <a:xfrm>
              <a:off x="0" y="0"/>
              <a:ext cx="6409468" cy="6409319"/>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39" y="0"/>
                  </a:cubicBezTo>
                  <a:close/>
                  <a:moveTo>
                    <a:pt x="9839" y="525"/>
                  </a:moveTo>
                  <a:cubicBezTo>
                    <a:pt x="12229" y="525"/>
                    <a:pt x="14618" y="1480"/>
                    <a:pt x="16441" y="3388"/>
                  </a:cubicBezTo>
                  <a:cubicBezTo>
                    <a:pt x="20087" y="7204"/>
                    <a:pt x="20087" y="13390"/>
                    <a:pt x="16441" y="17206"/>
                  </a:cubicBezTo>
                  <a:cubicBezTo>
                    <a:pt x="12795" y="21022"/>
                    <a:pt x="6883" y="21022"/>
                    <a:pt x="3237" y="17206"/>
                  </a:cubicBezTo>
                  <a:cubicBezTo>
                    <a:pt x="-409" y="13390"/>
                    <a:pt x="-409" y="7204"/>
                    <a:pt x="3237" y="3388"/>
                  </a:cubicBezTo>
                  <a:cubicBezTo>
                    <a:pt x="5060" y="1480"/>
                    <a:pt x="7450" y="525"/>
                    <a:pt x="9839" y="525"/>
                  </a:cubicBezTo>
                  <a:close/>
                </a:path>
              </a:pathLst>
            </a:custGeom>
            <a:gradFill flip="none" rotWithShape="1">
              <a:gsLst>
                <a:gs pos="0">
                  <a:srgbClr val="3E8CFA"/>
                </a:gs>
                <a:gs pos="100000">
                  <a:srgbClr val="68CCF6"/>
                </a:gs>
              </a:gsLst>
              <a:lin ang="16200000" scaled="0"/>
            </a:gradFill>
            <a:ln w="12700" cap="flat">
              <a:noFill/>
              <a:miter lim="400000"/>
            </a:ln>
            <a:effectLst/>
          </p:spPr>
          <p:txBody>
            <a:bodyPr wrap="square" lIns="71437" tIns="71437" rIns="71437" bIns="71437" numCol="1" anchor="ctr">
              <a:noAutofit/>
            </a:bodyPr>
            <a:lstStyle/>
            <a:p>
              <a:pPr>
                <a:defRPr sz="3600"/>
              </a:pPr>
            </a:p>
          </p:txBody>
        </p:sp>
        <p:sp>
          <p:nvSpPr>
            <p:cNvPr id="326" name="圆形"/>
            <p:cNvSpPr/>
            <p:nvPr/>
          </p:nvSpPr>
          <p:spPr>
            <a:xfrm>
              <a:off x="390304" y="390229"/>
              <a:ext cx="5628860" cy="5628861"/>
            </a:xfrm>
            <a:prstGeom prst="ellipse">
              <a:avLst/>
            </a:prstGeom>
            <a:gradFill flip="none" rotWithShape="1">
              <a:gsLst>
                <a:gs pos="0">
                  <a:srgbClr val="00D3EA"/>
                </a:gs>
                <a:gs pos="100000">
                  <a:srgbClr val="4B7EFC"/>
                </a:gs>
              </a:gsLst>
              <a:lin ang="14979380" scaled="0"/>
            </a:gradFill>
            <a:ln w="12700" cap="flat">
              <a:noFill/>
              <a:miter lim="400000"/>
            </a:ln>
            <a:effectLst/>
          </p:spPr>
          <p:txBody>
            <a:bodyPr wrap="square" lIns="71437" tIns="71437" rIns="71437" bIns="71437" numCol="1" anchor="ctr">
              <a:noAutofit/>
            </a:bodyPr>
            <a:lstStyle/>
            <a:p>
              <a:pPr>
                <a:defRPr sz="3600"/>
              </a:pPr>
            </a:p>
          </p:txBody>
        </p:sp>
      </p:grpSp>
      <p:grpSp>
        <p:nvGrpSpPr>
          <p:cNvPr id="331" name="成组"/>
          <p:cNvGrpSpPr/>
          <p:nvPr/>
        </p:nvGrpSpPr>
        <p:grpSpPr>
          <a:xfrm rot="18326613">
            <a:off x="9758575" y="8048963"/>
            <a:ext cx="4866850" cy="370128"/>
            <a:chOff x="0" y="0"/>
            <a:chExt cx="4866849" cy="370126"/>
          </a:xfrm>
        </p:grpSpPr>
        <p:sp>
          <p:nvSpPr>
            <p:cNvPr id="328" name="圆角矩形"/>
            <p:cNvSpPr/>
            <p:nvPr/>
          </p:nvSpPr>
          <p:spPr>
            <a:xfrm>
              <a:off x="0" y="142762"/>
              <a:ext cx="4866850" cy="84603"/>
            </a:xfrm>
            <a:prstGeom prst="roundRect">
              <a:avLst>
                <a:gd name="adj" fmla="val 50000"/>
              </a:avLst>
            </a:prstGeom>
            <a:gradFill flip="none" rotWithShape="1">
              <a:gsLst>
                <a:gs pos="46292">
                  <a:srgbClr val="FFFFFF"/>
                </a:gs>
                <a:gs pos="48552">
                  <a:srgbClr val="FF32A9">
                    <a:alpha val="0"/>
                  </a:srgbClr>
                </a:gs>
              </a:gsLst>
              <a:lin ang="0" scaled="0"/>
            </a:gradFill>
            <a:ln w="12700" cap="flat">
              <a:noFill/>
              <a:miter lim="400000"/>
            </a:ln>
            <a:effectLst/>
          </p:spPr>
          <p:txBody>
            <a:bodyPr wrap="square" lIns="71437" tIns="71437" rIns="71437" bIns="71437" numCol="1" anchor="ctr">
              <a:noAutofit/>
            </a:bodyPr>
            <a:lstStyle/>
            <a:p>
              <a:pPr>
                <a:defRPr sz="3600"/>
              </a:pPr>
            </a:p>
          </p:txBody>
        </p:sp>
        <p:sp>
          <p:nvSpPr>
            <p:cNvPr id="329" name="形状"/>
            <p:cNvSpPr/>
            <p:nvPr/>
          </p:nvSpPr>
          <p:spPr>
            <a:xfrm>
              <a:off x="2248361" y="0"/>
              <a:ext cx="370127" cy="370127"/>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moveTo>
                    <a:pt x="9839" y="5420"/>
                  </a:moveTo>
                  <a:cubicBezTo>
                    <a:pt x="11032" y="5420"/>
                    <a:pt x="12226" y="5894"/>
                    <a:pt x="13136" y="6847"/>
                  </a:cubicBezTo>
                  <a:cubicBezTo>
                    <a:pt x="14957" y="8753"/>
                    <a:pt x="14957" y="11843"/>
                    <a:pt x="13136" y="13749"/>
                  </a:cubicBezTo>
                  <a:cubicBezTo>
                    <a:pt x="11315" y="15654"/>
                    <a:pt x="8362" y="15654"/>
                    <a:pt x="6542" y="13749"/>
                  </a:cubicBezTo>
                  <a:cubicBezTo>
                    <a:pt x="4721" y="11843"/>
                    <a:pt x="4721" y="8753"/>
                    <a:pt x="6542" y="6847"/>
                  </a:cubicBezTo>
                  <a:cubicBezTo>
                    <a:pt x="7452" y="5894"/>
                    <a:pt x="8646" y="5420"/>
                    <a:pt x="9839" y="5420"/>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sz="3600"/>
              </a:pPr>
            </a:p>
          </p:txBody>
        </p:sp>
        <p:sp>
          <p:nvSpPr>
            <p:cNvPr id="330" name="圆角矩形"/>
            <p:cNvSpPr/>
            <p:nvPr/>
          </p:nvSpPr>
          <p:spPr>
            <a:xfrm>
              <a:off x="2534696" y="142762"/>
              <a:ext cx="401377" cy="84603"/>
            </a:xfrm>
            <a:prstGeom prst="roundRect">
              <a:avLst>
                <a:gd name="adj" fmla="val 50000"/>
              </a:avLst>
            </a:prstGeom>
            <a:solidFill>
              <a:srgbClr val="FFFFFF"/>
            </a:solidFill>
            <a:ln w="12700" cap="flat">
              <a:noFill/>
              <a:miter lim="400000"/>
            </a:ln>
            <a:effectLst/>
          </p:spPr>
          <p:txBody>
            <a:bodyPr wrap="square" lIns="71437" tIns="71437" rIns="71437" bIns="71437" numCol="1" anchor="ctr">
              <a:noAutofit/>
            </a:bodyPr>
            <a:lstStyle/>
            <a:p>
              <a:pPr>
                <a:defRPr sz="3600"/>
              </a:pPr>
            </a:p>
          </p:txBody>
        </p:sp>
      </p:grpSp>
      <p:sp>
        <p:nvSpPr>
          <p:cNvPr id="332" name="Fast Start"/>
          <p:cNvSpPr txBox="1"/>
          <p:nvPr/>
        </p:nvSpPr>
        <p:spPr>
          <a:xfrm>
            <a:off x="3313264" y="11392254"/>
            <a:ext cx="527702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lnSpc>
                <a:spcPct val="70000"/>
              </a:lnSpc>
              <a:defRPr sz="6000">
                <a:latin typeface="Helvetica"/>
                <a:ea typeface="Helvetica"/>
                <a:cs typeface="Helvetica"/>
                <a:sym typeface="Helvetica"/>
              </a:defRPr>
            </a:lvl1pPr>
          </a:lstStyle>
          <a:p>
            <a:pPr/>
            <a:r>
              <a:t>Fast Start</a:t>
            </a:r>
          </a:p>
        </p:txBody>
      </p:sp>
      <p:sp>
        <p:nvSpPr>
          <p:cNvPr id="333" name="First Income"/>
          <p:cNvSpPr txBox="1"/>
          <p:nvPr/>
        </p:nvSpPr>
        <p:spPr>
          <a:xfrm>
            <a:off x="-101240" y="7435946"/>
            <a:ext cx="7538398"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lnSpc>
                <a:spcPct val="70000"/>
              </a:lnSpc>
              <a:defRPr sz="6000">
                <a:latin typeface="Helvetica"/>
                <a:ea typeface="Helvetica"/>
                <a:cs typeface="Helvetica"/>
                <a:sym typeface="Helvetica"/>
              </a:defRPr>
            </a:lvl1pPr>
          </a:lstStyle>
          <a:p>
            <a:pPr/>
            <a:r>
              <a:t>First Income</a:t>
            </a:r>
          </a:p>
        </p:txBody>
      </p:sp>
      <p:sp>
        <p:nvSpPr>
          <p:cNvPr id="334" name="Delivery"/>
          <p:cNvSpPr txBox="1"/>
          <p:nvPr/>
        </p:nvSpPr>
        <p:spPr>
          <a:xfrm>
            <a:off x="3313264" y="3479638"/>
            <a:ext cx="527702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lnSpc>
                <a:spcPct val="70000"/>
              </a:lnSpc>
              <a:defRPr sz="6000">
                <a:latin typeface="Helvetica"/>
                <a:ea typeface="Helvetica"/>
                <a:cs typeface="Helvetica"/>
                <a:sym typeface="Helvetica"/>
              </a:defRPr>
            </a:lvl1pPr>
          </a:lstStyle>
          <a:p>
            <a:pPr/>
            <a:r>
              <a:t>Delivery</a:t>
            </a:r>
          </a:p>
        </p:txBody>
      </p:sp>
      <p:sp>
        <p:nvSpPr>
          <p:cNvPr id="335" name="Contract"/>
          <p:cNvSpPr txBox="1"/>
          <p:nvPr/>
        </p:nvSpPr>
        <p:spPr>
          <a:xfrm>
            <a:off x="15500069" y="3479638"/>
            <a:ext cx="527702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Contract</a:t>
            </a:r>
          </a:p>
        </p:txBody>
      </p:sp>
      <p:sp>
        <p:nvSpPr>
          <p:cNvPr id="336" name="Release"/>
          <p:cNvSpPr txBox="1"/>
          <p:nvPr/>
        </p:nvSpPr>
        <p:spPr>
          <a:xfrm>
            <a:off x="15756050" y="11392254"/>
            <a:ext cx="527702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solidFill>
                  <a:srgbClr val="46F75F"/>
                </a:solidFill>
                <a:latin typeface="Helvetica"/>
                <a:ea typeface="Helvetica"/>
                <a:cs typeface="Helvetica"/>
                <a:sym typeface="Helvetica"/>
              </a:defRPr>
            </a:lvl1pPr>
          </a:lstStyle>
          <a:p>
            <a:pPr/>
            <a:r>
              <a:t>Release</a:t>
            </a:r>
          </a:p>
        </p:txBody>
      </p:sp>
      <p:sp>
        <p:nvSpPr>
          <p:cNvPr id="337" name="Production"/>
          <p:cNvSpPr txBox="1"/>
          <p:nvPr/>
        </p:nvSpPr>
        <p:spPr>
          <a:xfrm>
            <a:off x="16946843" y="7435946"/>
            <a:ext cx="5277028"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Production</a:t>
            </a:r>
          </a:p>
        </p:txBody>
      </p:sp>
      <p:pic>
        <p:nvPicPr>
          <p:cNvPr id="338" name="pasted-image.pdf" descr="pasted-image.pdf"/>
          <p:cNvPicPr>
            <a:picLocks noChangeAspect="1"/>
          </p:cNvPicPr>
          <p:nvPr/>
        </p:nvPicPr>
        <p:blipFill>
          <a:blip r:embed="rId2">
            <a:extLst/>
          </a:blip>
          <a:stretch>
            <a:fillRect/>
          </a:stretch>
        </p:blipFill>
        <p:spPr>
          <a:xfrm>
            <a:off x="9919096" y="6072687"/>
            <a:ext cx="4545808" cy="37837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24"/>
                                        </p:tgtEl>
                                        <p:attrNameLst>
                                          <p:attrName>style.visibility</p:attrName>
                                        </p:attrNameLst>
                                      </p:cBhvr>
                                      <p:to>
                                        <p:strVal val="visible"/>
                                      </p:to>
                                    </p:set>
                                    <p:animEffect filter="dissolve" transition="in">
                                      <p:cBhvr>
                                        <p:cTn id="7" dur="1000"/>
                                        <p:tgtEl>
                                          <p:spTgt spid="324"/>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327"/>
                                        </p:tgtEl>
                                        <p:attrNameLst>
                                          <p:attrName>style.visibility</p:attrName>
                                        </p:attrNameLst>
                                      </p:cBhvr>
                                      <p:to>
                                        <p:strVal val="visible"/>
                                      </p:to>
                                    </p:set>
                                    <p:animEffect filter="dissolve" transition="in">
                                      <p:cBhvr>
                                        <p:cTn id="11" dur="1000"/>
                                        <p:tgtEl>
                                          <p:spTgt spid="327"/>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338"/>
                                        </p:tgtEl>
                                        <p:attrNameLst>
                                          <p:attrName>style.visibility</p:attrName>
                                        </p:attrNameLst>
                                      </p:cBhvr>
                                      <p:to>
                                        <p:strVal val="visible"/>
                                      </p:to>
                                    </p:set>
                                    <p:animEffect filter="dissolve" transition="in">
                                      <p:cBhvr>
                                        <p:cTn id="15" dur="1000"/>
                                        <p:tgtEl>
                                          <p:spTgt spid="338"/>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331"/>
                                        </p:tgtEl>
                                        <p:attrNameLst>
                                          <p:attrName>style.visibility</p:attrName>
                                        </p:attrNameLst>
                                      </p:cBhvr>
                                      <p:to>
                                        <p:strVal val="visible"/>
                                      </p:to>
                                    </p:set>
                                    <p:animEffect filter="dissolve" transition="in">
                                      <p:cBhvr>
                                        <p:cTn id="19" dur="800"/>
                                        <p:tgtEl>
                                          <p:spTgt spid="331"/>
                                        </p:tgtEl>
                                      </p:cBhvr>
                                    </p:animEffect>
                                  </p:childTnLst>
                                </p:cTn>
                              </p:par>
                            </p:childTnLst>
                          </p:cTn>
                        </p:par>
                        <p:par>
                          <p:cTn id="20" fill="hold">
                            <p:stCondLst>
                              <p:cond delay="0"/>
                            </p:stCondLst>
                            <p:childTnLst>
                              <p:par>
                                <p:cTn id="21" presetClass="emph" nodeType="afterEffect" presetSubtype="0" presetID="8" grpId="5" accel="50000" decel="50000" fill="hold">
                                  <p:stCondLst>
                                    <p:cond delay="0"/>
                                  </p:stCondLst>
                                  <p:childTnLst>
                                    <p:animRot by="17280000">
                                      <p:cBhvr>
                                        <p:cTn id="22" dur="300" fill="hold"/>
                                        <p:tgtEl>
                                          <p:spTgt spid="331"/>
                                        </p:tgtEl>
                                        <p:attrNameLst>
                                          <p:attrName>r</p:attrName>
                                        </p:attrNameLst>
                                      </p:cBhvr>
                                    </p:animRot>
                                  </p:childTnLst>
                                </p:cTn>
                              </p:par>
                            </p:childTnLst>
                          </p:cTn>
                        </p:par>
                        <p:par>
                          <p:cTn id="23" fill="hold">
                            <p:stCondLst>
                              <p:cond delay="0"/>
                            </p:stCondLst>
                            <p:childTnLst>
                              <p:par>
                                <p:cTn id="24" presetClass="emph" nodeType="afterEffect" presetSubtype="0" presetID="8" grpId="6" decel="50000" fill="hold">
                                  <p:stCondLst>
                                    <p:cond delay="0"/>
                                  </p:stCondLst>
                                  <p:childTnLst>
                                    <p:animRot by="-17290898">
                                      <p:cBhvr>
                                        <p:cTn id="25" dur="1250" fill="hold"/>
                                        <p:tgtEl>
                                          <p:spTgt spid="331"/>
                                        </p:tgtEl>
                                        <p:attrNameLst>
                                          <p:attrName>r</p:attrName>
                                        </p:attrNameLst>
                                      </p:cBhvr>
                                    </p:animRot>
                                  </p:childTnLst>
                                </p:cTn>
                              </p:par>
                            </p:childTnLst>
                          </p:cTn>
                        </p:par>
                        <p:par>
                          <p:cTn id="26" fill="hold">
                            <p:stCondLst>
                              <p:cond delay="0"/>
                            </p:stCondLst>
                            <p:childTnLst>
                              <p:par>
                                <p:cTn id="27" presetClass="emph" nodeType="afterEffect" presetSubtype="0" presetID="8" grpId="7" accel="50000" decel="50000" fill="hold">
                                  <p:stCondLst>
                                    <p:cond delay="0"/>
                                  </p:stCondLst>
                                  <p:childTnLst>
                                    <p:animRot by="17292208">
                                      <p:cBhvr>
                                        <p:cTn id="28" dur="5000" fill="hold"/>
                                        <p:tgtEl>
                                          <p:spTgt spid="331"/>
                                        </p:tgtEl>
                                        <p:attrNameLst>
                                          <p:attrName>r</p:attrName>
                                        </p:attrNameLst>
                                      </p:cBhvr>
                                    </p:animRot>
                                  </p:childTnLst>
                                </p:cTn>
                              </p:par>
                            </p:childTnLst>
                          </p:cTn>
                        </p:par>
                        <p:par>
                          <p:cTn id="29" fill="hold">
                            <p:stCondLst>
                              <p:cond delay="5000"/>
                            </p:stCondLst>
                            <p:childTnLst>
                              <p:par>
                                <p:cTn id="30" presetClass="entr" nodeType="afterEffect" presetID="9" grpId="8" fill="hold">
                                  <p:stCondLst>
                                    <p:cond delay="0"/>
                                  </p:stCondLst>
                                  <p:iterate type="el" backwards="0">
                                    <p:tmAbs val="0"/>
                                  </p:iterate>
                                  <p:childTnLst>
                                    <p:set>
                                      <p:cBhvr>
                                        <p:cTn id="31" fill="hold"/>
                                        <p:tgtEl>
                                          <p:spTgt spid="332"/>
                                        </p:tgtEl>
                                        <p:attrNameLst>
                                          <p:attrName>style.visibility</p:attrName>
                                        </p:attrNameLst>
                                      </p:cBhvr>
                                      <p:to>
                                        <p:strVal val="visible"/>
                                      </p:to>
                                    </p:set>
                                    <p:animEffect filter="dissolve" transition="in">
                                      <p:cBhvr>
                                        <p:cTn id="32" dur="1000"/>
                                        <p:tgtEl>
                                          <p:spTgt spid="332"/>
                                        </p:tgtEl>
                                      </p:cBhvr>
                                    </p:animEffect>
                                  </p:childTnLst>
                                </p:cTn>
                              </p:par>
                            </p:childTnLst>
                          </p:cTn>
                        </p:par>
                        <p:par>
                          <p:cTn id="33" fill="hold">
                            <p:stCondLst>
                              <p:cond delay="6000"/>
                            </p:stCondLst>
                            <p:childTnLst>
                              <p:par>
                                <p:cTn id="34" presetClass="entr" nodeType="afterEffect" presetID="9" grpId="9" fill="hold">
                                  <p:stCondLst>
                                    <p:cond delay="700"/>
                                  </p:stCondLst>
                                  <p:iterate type="el" backwards="0">
                                    <p:tmAbs val="0"/>
                                  </p:iterate>
                                  <p:childTnLst>
                                    <p:set>
                                      <p:cBhvr>
                                        <p:cTn id="35" fill="hold"/>
                                        <p:tgtEl>
                                          <p:spTgt spid="333"/>
                                        </p:tgtEl>
                                        <p:attrNameLst>
                                          <p:attrName>style.visibility</p:attrName>
                                        </p:attrNameLst>
                                      </p:cBhvr>
                                      <p:to>
                                        <p:strVal val="visible"/>
                                      </p:to>
                                    </p:set>
                                    <p:animEffect filter="dissolve" transition="in">
                                      <p:cBhvr>
                                        <p:cTn id="36" dur="1000"/>
                                        <p:tgtEl>
                                          <p:spTgt spid="333"/>
                                        </p:tgtEl>
                                      </p:cBhvr>
                                    </p:animEffect>
                                  </p:childTnLst>
                                </p:cTn>
                              </p:par>
                            </p:childTnLst>
                          </p:cTn>
                        </p:par>
                        <p:par>
                          <p:cTn id="37" fill="hold">
                            <p:stCondLst>
                              <p:cond delay="7700"/>
                            </p:stCondLst>
                            <p:childTnLst>
                              <p:par>
                                <p:cTn id="38" presetClass="entr" nodeType="afterEffect" presetID="9" grpId="10" fill="hold">
                                  <p:stCondLst>
                                    <p:cond delay="700"/>
                                  </p:stCondLst>
                                  <p:iterate type="el" backwards="0">
                                    <p:tmAbs val="0"/>
                                  </p:iterate>
                                  <p:childTnLst>
                                    <p:set>
                                      <p:cBhvr>
                                        <p:cTn id="39" fill="hold"/>
                                        <p:tgtEl>
                                          <p:spTgt spid="334"/>
                                        </p:tgtEl>
                                        <p:attrNameLst>
                                          <p:attrName>style.visibility</p:attrName>
                                        </p:attrNameLst>
                                      </p:cBhvr>
                                      <p:to>
                                        <p:strVal val="visible"/>
                                      </p:to>
                                    </p:set>
                                    <p:animEffect filter="dissolve" transition="in">
                                      <p:cBhvr>
                                        <p:cTn id="40" dur="1000"/>
                                        <p:tgtEl>
                                          <p:spTgt spid="334"/>
                                        </p:tgtEl>
                                      </p:cBhvr>
                                    </p:animEffect>
                                  </p:childTnLst>
                                </p:cTn>
                              </p:par>
                            </p:childTnLst>
                          </p:cTn>
                        </p:par>
                        <p:par>
                          <p:cTn id="41" fill="hold">
                            <p:stCondLst>
                              <p:cond delay="9400"/>
                            </p:stCondLst>
                            <p:childTnLst>
                              <p:par>
                                <p:cTn id="42" presetClass="entr" nodeType="afterEffect" presetID="9" grpId="11" fill="hold">
                                  <p:stCondLst>
                                    <p:cond delay="700"/>
                                  </p:stCondLst>
                                  <p:iterate type="el" backwards="0">
                                    <p:tmAbs val="0"/>
                                  </p:iterate>
                                  <p:childTnLst>
                                    <p:set>
                                      <p:cBhvr>
                                        <p:cTn id="43" fill="hold"/>
                                        <p:tgtEl>
                                          <p:spTgt spid="335"/>
                                        </p:tgtEl>
                                        <p:attrNameLst>
                                          <p:attrName>style.visibility</p:attrName>
                                        </p:attrNameLst>
                                      </p:cBhvr>
                                      <p:to>
                                        <p:strVal val="visible"/>
                                      </p:to>
                                    </p:set>
                                    <p:animEffect filter="dissolve" transition="in">
                                      <p:cBhvr>
                                        <p:cTn id="44" dur="1000"/>
                                        <p:tgtEl>
                                          <p:spTgt spid="335"/>
                                        </p:tgtEl>
                                      </p:cBhvr>
                                    </p:animEffect>
                                  </p:childTnLst>
                                </p:cTn>
                              </p:par>
                            </p:childTnLst>
                          </p:cTn>
                        </p:par>
                        <p:par>
                          <p:cTn id="45" fill="hold">
                            <p:stCondLst>
                              <p:cond delay="11100"/>
                            </p:stCondLst>
                            <p:childTnLst>
                              <p:par>
                                <p:cTn id="46" presetClass="entr" nodeType="afterEffect" presetID="9" grpId="12" fill="hold">
                                  <p:stCondLst>
                                    <p:cond delay="700"/>
                                  </p:stCondLst>
                                  <p:iterate type="el" backwards="0">
                                    <p:tmAbs val="0"/>
                                  </p:iterate>
                                  <p:childTnLst>
                                    <p:set>
                                      <p:cBhvr>
                                        <p:cTn id="47" fill="hold"/>
                                        <p:tgtEl>
                                          <p:spTgt spid="337"/>
                                        </p:tgtEl>
                                        <p:attrNameLst>
                                          <p:attrName>style.visibility</p:attrName>
                                        </p:attrNameLst>
                                      </p:cBhvr>
                                      <p:to>
                                        <p:strVal val="visible"/>
                                      </p:to>
                                    </p:set>
                                    <p:animEffect filter="dissolve" transition="in">
                                      <p:cBhvr>
                                        <p:cTn id="48" dur="1000"/>
                                        <p:tgtEl>
                                          <p:spTgt spid="337"/>
                                        </p:tgtEl>
                                      </p:cBhvr>
                                    </p:animEffect>
                                  </p:childTnLst>
                                </p:cTn>
                              </p:par>
                            </p:childTnLst>
                          </p:cTn>
                        </p:par>
                        <p:par>
                          <p:cTn id="49" fill="hold">
                            <p:stCondLst>
                              <p:cond delay="12800"/>
                            </p:stCondLst>
                            <p:childTnLst>
                              <p:par>
                                <p:cTn id="50" presetClass="entr" nodeType="afterEffect" presetID="9" grpId="13" fill="hold">
                                  <p:stCondLst>
                                    <p:cond delay="700"/>
                                  </p:stCondLst>
                                  <p:iterate type="el" backwards="0">
                                    <p:tmAbs val="0"/>
                                  </p:iterate>
                                  <p:childTnLst>
                                    <p:set>
                                      <p:cBhvr>
                                        <p:cTn id="51" fill="hold"/>
                                        <p:tgtEl>
                                          <p:spTgt spid="336"/>
                                        </p:tgtEl>
                                        <p:attrNameLst>
                                          <p:attrName>style.visibility</p:attrName>
                                        </p:attrNameLst>
                                      </p:cBhvr>
                                      <p:to>
                                        <p:strVal val="visible"/>
                                      </p:to>
                                    </p:set>
                                    <p:animEffect filter="dissolve" transition="in">
                                      <p:cBhvr>
                                        <p:cTn id="52" dur="1000"/>
                                        <p:tgtEl>
                                          <p:spTgt spid="336"/>
                                        </p:tgtEl>
                                      </p:cBhvr>
                                    </p:animEffect>
                                  </p:childTnLst>
                                </p:cTn>
                              </p:par>
                            </p:childTnLst>
                          </p:cTn>
                        </p:par>
                        <p:par>
                          <p:cTn id="53" fill="hold">
                            <p:stCondLst>
                              <p:cond delay="14500"/>
                            </p:stCondLst>
                            <p:childTnLst>
                              <p:par>
                                <p:cTn id="54" presetClass="exit" nodeType="afterEffect" presetID="9" grpId="14" fill="hold">
                                  <p:stCondLst>
                                    <p:cond delay="0"/>
                                  </p:stCondLst>
                                  <p:iterate type="el" backwards="0">
                                    <p:tmAbs val="0"/>
                                  </p:iterate>
                                  <p:childTnLst>
                                    <p:animEffect filter="dissolve" transition="out">
                                      <p:cBhvr>
                                        <p:cTn id="55" dur="1000" fill="hold"/>
                                        <p:tgtEl>
                                          <p:spTgt spid="327"/>
                                        </p:tgtEl>
                                      </p:cBhvr>
                                    </p:animEffect>
                                    <p:set>
                                      <p:cBhvr>
                                        <p:cTn id="56" fill="hold">
                                          <p:stCondLst>
                                            <p:cond delay="999"/>
                                          </p:stCondLst>
                                        </p:cTn>
                                        <p:tgtEl>
                                          <p:spTgt spid="327"/>
                                        </p:tgtEl>
                                        <p:attrNameLst>
                                          <p:attrName>style.visibility</p:attrName>
                                        </p:attrNameLst>
                                      </p:cBhvr>
                                      <p:to>
                                        <p:strVal val="hidden"/>
                                      </p:to>
                                    </p:set>
                                  </p:childTnLst>
                                </p:cTn>
                              </p:par>
                            </p:childTnLst>
                          </p:cTn>
                        </p:par>
                        <p:par>
                          <p:cTn id="57" fill="hold">
                            <p:stCondLst>
                              <p:cond delay="15500"/>
                            </p:stCondLst>
                            <p:childTnLst>
                              <p:par>
                                <p:cTn id="58" presetClass="entr" nodeType="afterEffect" presetID="9" grpId="15" fill="hold">
                                  <p:stCondLst>
                                    <p:cond delay="0"/>
                                  </p:stCondLst>
                                  <p:iterate type="el" backwards="0">
                                    <p:tmAbs val="0"/>
                                  </p:iterate>
                                  <p:childTnLst>
                                    <p:set>
                                      <p:cBhvr>
                                        <p:cTn id="59" fill="hold"/>
                                        <p:tgtEl>
                                          <p:spTgt spid="323"/>
                                        </p:tgtEl>
                                        <p:attrNameLst>
                                          <p:attrName>style.visibility</p:attrName>
                                        </p:attrNameLst>
                                      </p:cBhvr>
                                      <p:to>
                                        <p:strVal val="visible"/>
                                      </p:to>
                                    </p:set>
                                    <p:animEffect filter="dissolve" transition="in">
                                      <p:cBhvr>
                                        <p:cTn id="60"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9"/>
      <p:bldP build="whole" bldLvl="1" animBg="1" rev="0" advAuto="0" spid="327" grpId="14"/>
      <p:bldP build="whole" bldLvl="1" animBg="1" rev="0" advAuto="0" spid="338" grpId="3"/>
      <p:bldP build="whole" bldLvl="1" animBg="1" rev="0" advAuto="0" spid="331" grpId="4"/>
      <p:bldP build="whole" bldLvl="1" animBg="1" rev="0" advAuto="0" spid="324" grpId="1"/>
      <p:bldP build="whole" bldLvl="1" animBg="1" rev="0" advAuto="0" spid="331" grpId="5"/>
      <p:bldP build="whole" bldLvl="1" animBg="1" rev="0" advAuto="0" spid="331" grpId="6"/>
      <p:bldP build="whole" bldLvl="1" animBg="1" rev="0" advAuto="0" spid="331" grpId="7"/>
      <p:bldP build="whole" bldLvl="1" animBg="1" rev="0" advAuto="0" spid="334" grpId="10"/>
      <p:bldP build="whole" bldLvl="1" animBg="1" rev="0" advAuto="0" spid="337" grpId="12"/>
      <p:bldP build="whole" bldLvl="1" animBg="1" rev="0" advAuto="0" spid="336" grpId="13"/>
      <p:bldP build="whole" bldLvl="1" animBg="1" rev="0" advAuto="0" spid="327" grpId="2"/>
      <p:bldP build="whole" bldLvl="1" animBg="1" rev="0" advAuto="0" spid="332" grpId="8"/>
      <p:bldP build="whole" bldLvl="1" animBg="1" rev="0" advAuto="0" spid="335" grpId="11"/>
      <p:bldP build="whole" bldLvl="1" animBg="1" rev="0" advAuto="0" spid="323" grpId="15"/>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Activity"/>
          <p:cNvSpPr txBox="1"/>
          <p:nvPr>
            <p:ph type="ctrTitle"/>
          </p:nvPr>
        </p:nvSpPr>
        <p:spPr>
          <a:prstGeom prst="rect">
            <a:avLst/>
          </a:prstGeom>
        </p:spPr>
        <p:txBody>
          <a:bodyPr/>
          <a:lstStyle>
            <a:lvl1pPr defTabSz="566674">
              <a:defRPr sz="10864"/>
            </a:lvl1pPr>
          </a:lstStyle>
          <a:p>
            <a:pPr/>
            <a:r>
              <a:t>Activity</a:t>
            </a:r>
          </a:p>
        </p:txBody>
      </p:sp>
      <p:sp>
        <p:nvSpPr>
          <p:cNvPr id="341" name="圆形"/>
          <p:cNvSpPr/>
          <p:nvPr/>
        </p:nvSpPr>
        <p:spPr>
          <a:xfrm>
            <a:off x="7649404" y="17218947"/>
            <a:ext cx="1270001" cy="1270001"/>
          </a:xfrm>
          <a:prstGeom prst="ellipse">
            <a:avLst/>
          </a:prstGeom>
          <a:solidFill>
            <a:srgbClr val="1599EA"/>
          </a:solidFill>
          <a:ln w="12700">
            <a:miter lim="400000"/>
          </a:ln>
        </p:spPr>
        <p:txBody>
          <a:bodyPr lIns="71437" tIns="71437" rIns="71437" bIns="71437" anchor="ctr"/>
          <a:lstStyle/>
          <a:p>
            <a:pPr>
              <a:defRPr sz="3600"/>
            </a:pPr>
          </a:p>
        </p:txBody>
      </p:sp>
      <p:sp>
        <p:nvSpPr>
          <p:cNvPr id="342" name="圆形"/>
          <p:cNvSpPr/>
          <p:nvPr/>
        </p:nvSpPr>
        <p:spPr>
          <a:xfrm>
            <a:off x="5728476" y="18619249"/>
            <a:ext cx="1685074" cy="1685074"/>
          </a:xfrm>
          <a:prstGeom prst="ellipse">
            <a:avLst/>
          </a:prstGeom>
          <a:solidFill>
            <a:srgbClr val="1599EA"/>
          </a:solidFill>
          <a:ln w="12700">
            <a:miter lim="400000"/>
          </a:ln>
        </p:spPr>
        <p:txBody>
          <a:bodyPr lIns="71437" tIns="71437" rIns="71437" bIns="71437" anchor="ctr"/>
          <a:lstStyle/>
          <a:p>
            <a:pPr>
              <a:defRPr sz="3600"/>
            </a:pPr>
          </a:p>
        </p:txBody>
      </p:sp>
      <p:sp>
        <p:nvSpPr>
          <p:cNvPr id="343" name="圆形"/>
          <p:cNvSpPr/>
          <p:nvPr/>
        </p:nvSpPr>
        <p:spPr>
          <a:xfrm>
            <a:off x="9017605" y="18430738"/>
            <a:ext cx="1685074" cy="1685074"/>
          </a:xfrm>
          <a:prstGeom prst="ellipse">
            <a:avLst/>
          </a:prstGeom>
          <a:solidFill>
            <a:srgbClr val="1599EA"/>
          </a:solidFill>
          <a:ln w="12700">
            <a:miter lim="400000"/>
          </a:ln>
        </p:spPr>
        <p:txBody>
          <a:bodyPr lIns="71437" tIns="71437" rIns="71437" bIns="71437" anchor="ctr"/>
          <a:lstStyle/>
          <a:p>
            <a:pPr>
              <a:defRPr sz="3600"/>
            </a:pPr>
          </a:p>
        </p:txBody>
      </p:sp>
      <p:sp>
        <p:nvSpPr>
          <p:cNvPr id="344" name="圆形"/>
          <p:cNvSpPr/>
          <p:nvPr/>
        </p:nvSpPr>
        <p:spPr>
          <a:xfrm>
            <a:off x="6399199" y="17208076"/>
            <a:ext cx="934728" cy="934729"/>
          </a:xfrm>
          <a:prstGeom prst="ellipse">
            <a:avLst/>
          </a:prstGeom>
          <a:solidFill>
            <a:srgbClr val="1599EA"/>
          </a:solidFill>
          <a:ln w="12700">
            <a:miter lim="400000"/>
          </a:ln>
        </p:spPr>
        <p:txBody>
          <a:bodyPr lIns="71437" tIns="71437" rIns="71437" bIns="71437" anchor="ctr"/>
          <a:lstStyle/>
          <a:p>
            <a:pPr>
              <a:defRPr sz="3600"/>
            </a:pPr>
          </a:p>
        </p:txBody>
      </p:sp>
      <p:sp>
        <p:nvSpPr>
          <p:cNvPr id="345" name="圆形"/>
          <p:cNvSpPr/>
          <p:nvPr/>
        </p:nvSpPr>
        <p:spPr>
          <a:xfrm>
            <a:off x="9392778" y="17208076"/>
            <a:ext cx="934728" cy="934729"/>
          </a:xfrm>
          <a:prstGeom prst="ellipse">
            <a:avLst/>
          </a:prstGeom>
          <a:solidFill>
            <a:srgbClr val="1599EA"/>
          </a:solidFill>
          <a:ln w="12700">
            <a:miter lim="400000"/>
          </a:ln>
        </p:spPr>
        <p:txBody>
          <a:bodyPr lIns="71437" tIns="71437" rIns="71437" bIns="71437" anchor="ctr"/>
          <a:lstStyle/>
          <a:p>
            <a:pPr>
              <a:defRPr sz="3600"/>
            </a:pPr>
          </a:p>
        </p:txBody>
      </p:sp>
      <p:sp>
        <p:nvSpPr>
          <p:cNvPr id="346" name="圆形"/>
          <p:cNvSpPr/>
          <p:nvPr/>
        </p:nvSpPr>
        <p:spPr>
          <a:xfrm>
            <a:off x="12670335" y="20043204"/>
            <a:ext cx="1525190" cy="1525191"/>
          </a:xfrm>
          <a:prstGeom prst="ellipse">
            <a:avLst/>
          </a:prstGeom>
          <a:solidFill>
            <a:srgbClr val="1599EA"/>
          </a:solidFill>
          <a:ln w="12700">
            <a:miter lim="400000"/>
          </a:ln>
        </p:spPr>
        <p:txBody>
          <a:bodyPr lIns="71437" tIns="71437" rIns="71437" bIns="71437" anchor="ctr"/>
          <a:lstStyle/>
          <a:p>
            <a:pPr>
              <a:defRPr sz="3600"/>
            </a:pPr>
          </a:p>
        </p:txBody>
      </p:sp>
      <p:sp>
        <p:nvSpPr>
          <p:cNvPr id="347" name="圆形"/>
          <p:cNvSpPr/>
          <p:nvPr/>
        </p:nvSpPr>
        <p:spPr>
          <a:xfrm>
            <a:off x="14590732" y="19064386"/>
            <a:ext cx="1270001" cy="1270001"/>
          </a:xfrm>
          <a:prstGeom prst="ellipse">
            <a:avLst/>
          </a:prstGeom>
          <a:solidFill>
            <a:srgbClr val="1599EA"/>
          </a:solidFill>
          <a:ln w="12700">
            <a:miter lim="400000"/>
          </a:ln>
        </p:spPr>
        <p:txBody>
          <a:bodyPr lIns="71437" tIns="71437" rIns="71437" bIns="71437" anchor="ctr"/>
          <a:lstStyle/>
          <a:p>
            <a:pPr>
              <a:defRPr sz="3600"/>
            </a:pPr>
          </a:p>
        </p:txBody>
      </p:sp>
      <p:sp>
        <p:nvSpPr>
          <p:cNvPr id="348" name="圆形"/>
          <p:cNvSpPr/>
          <p:nvPr/>
        </p:nvSpPr>
        <p:spPr>
          <a:xfrm>
            <a:off x="14590732" y="21578278"/>
            <a:ext cx="1437321" cy="1437321"/>
          </a:xfrm>
          <a:prstGeom prst="ellipse">
            <a:avLst/>
          </a:prstGeom>
          <a:solidFill>
            <a:srgbClr val="1599EA"/>
          </a:solidFill>
          <a:ln w="12700">
            <a:miter lim="400000"/>
          </a:ln>
        </p:spPr>
        <p:txBody>
          <a:bodyPr lIns="71437" tIns="71437" rIns="71437" bIns="71437" anchor="ctr"/>
          <a:lstStyle/>
          <a:p>
            <a:pPr>
              <a:defRPr sz="3600"/>
            </a:pPr>
          </a:p>
        </p:txBody>
      </p:sp>
      <p:sp>
        <p:nvSpPr>
          <p:cNvPr id="349" name="圆形"/>
          <p:cNvSpPr/>
          <p:nvPr/>
        </p:nvSpPr>
        <p:spPr>
          <a:xfrm>
            <a:off x="12591881" y="22427513"/>
            <a:ext cx="934728" cy="934728"/>
          </a:xfrm>
          <a:prstGeom prst="ellipse">
            <a:avLst/>
          </a:prstGeom>
          <a:solidFill>
            <a:srgbClr val="1599EA"/>
          </a:solidFill>
          <a:ln w="12700">
            <a:miter lim="400000"/>
          </a:ln>
        </p:spPr>
        <p:txBody>
          <a:bodyPr lIns="71437" tIns="71437" rIns="71437" bIns="71437" anchor="ctr"/>
          <a:lstStyle/>
          <a:p>
            <a:pPr>
              <a:defRPr sz="3600"/>
            </a:pPr>
          </a:p>
        </p:txBody>
      </p:sp>
      <p:sp>
        <p:nvSpPr>
          <p:cNvPr id="350" name="圆形"/>
          <p:cNvSpPr/>
          <p:nvPr/>
        </p:nvSpPr>
        <p:spPr>
          <a:xfrm>
            <a:off x="11043934" y="21393216"/>
            <a:ext cx="934728" cy="934728"/>
          </a:xfrm>
          <a:prstGeom prst="ellipse">
            <a:avLst/>
          </a:prstGeom>
          <a:solidFill>
            <a:srgbClr val="1599EA"/>
          </a:solidFill>
          <a:ln w="12700">
            <a:miter lim="400000"/>
          </a:ln>
        </p:spPr>
        <p:txBody>
          <a:bodyPr lIns="71437" tIns="71437" rIns="71437" bIns="71437" anchor="ctr"/>
          <a:lstStyle/>
          <a:p>
            <a:pPr>
              <a:defRPr sz="3600"/>
            </a:pPr>
          </a:p>
        </p:txBody>
      </p:sp>
      <p:sp>
        <p:nvSpPr>
          <p:cNvPr id="351" name="圆形"/>
          <p:cNvSpPr/>
          <p:nvPr/>
        </p:nvSpPr>
        <p:spPr>
          <a:xfrm>
            <a:off x="11308143" y="17355700"/>
            <a:ext cx="554366" cy="554365"/>
          </a:xfrm>
          <a:prstGeom prst="ellipse">
            <a:avLst/>
          </a:prstGeom>
          <a:solidFill>
            <a:srgbClr val="1599EA"/>
          </a:solidFill>
          <a:ln w="12700">
            <a:miter lim="400000"/>
          </a:ln>
        </p:spPr>
        <p:txBody>
          <a:bodyPr lIns="71437" tIns="71437" rIns="71437" bIns="71437" anchor="ctr"/>
          <a:lstStyle/>
          <a:p>
            <a:pPr>
              <a:defRPr sz="3600"/>
            </a:pPr>
          </a:p>
        </p:txBody>
      </p:sp>
      <p:sp>
        <p:nvSpPr>
          <p:cNvPr id="352" name="圆形"/>
          <p:cNvSpPr/>
          <p:nvPr/>
        </p:nvSpPr>
        <p:spPr>
          <a:xfrm>
            <a:off x="9582959" y="22345899"/>
            <a:ext cx="554365" cy="554366"/>
          </a:xfrm>
          <a:prstGeom prst="ellipse">
            <a:avLst/>
          </a:prstGeom>
          <a:solidFill>
            <a:srgbClr val="1599EA"/>
          </a:solidFill>
          <a:ln w="12700">
            <a:miter lim="400000"/>
          </a:ln>
        </p:spPr>
        <p:txBody>
          <a:bodyPr lIns="71437" tIns="71437" rIns="71437" bIns="71437" anchor="ctr"/>
          <a:lstStyle/>
          <a:p>
            <a:pPr>
              <a:defRPr sz="3600"/>
            </a:pPr>
          </a:p>
        </p:txBody>
      </p:sp>
      <p:sp>
        <p:nvSpPr>
          <p:cNvPr id="353" name="圆形"/>
          <p:cNvSpPr/>
          <p:nvPr/>
        </p:nvSpPr>
        <p:spPr>
          <a:xfrm>
            <a:off x="2197047" y="20953672"/>
            <a:ext cx="554366" cy="554366"/>
          </a:xfrm>
          <a:prstGeom prst="ellipse">
            <a:avLst/>
          </a:prstGeom>
          <a:solidFill>
            <a:srgbClr val="1599EA"/>
          </a:solidFill>
          <a:ln w="12700">
            <a:miter lim="400000"/>
          </a:ln>
        </p:spPr>
        <p:txBody>
          <a:bodyPr lIns="71437" tIns="71437" rIns="71437" bIns="71437" anchor="ctr"/>
          <a:lstStyle/>
          <a:p>
            <a:pPr>
              <a:defRPr sz="3600"/>
            </a:pPr>
          </a:p>
        </p:txBody>
      </p:sp>
      <p:sp>
        <p:nvSpPr>
          <p:cNvPr id="354" name="圆形"/>
          <p:cNvSpPr/>
          <p:nvPr/>
        </p:nvSpPr>
        <p:spPr>
          <a:xfrm>
            <a:off x="9399061" y="20373385"/>
            <a:ext cx="1270001" cy="1270001"/>
          </a:xfrm>
          <a:prstGeom prst="ellipse">
            <a:avLst/>
          </a:prstGeom>
          <a:solidFill>
            <a:srgbClr val="1599EA"/>
          </a:solidFill>
          <a:ln w="12700">
            <a:miter lim="400000"/>
          </a:ln>
        </p:spPr>
        <p:txBody>
          <a:bodyPr lIns="71437" tIns="71437" rIns="71437" bIns="71437" anchor="ctr"/>
          <a:lstStyle/>
          <a:p>
            <a:pPr>
              <a:defRPr sz="3600"/>
            </a:pPr>
          </a:p>
        </p:txBody>
      </p:sp>
      <p:sp>
        <p:nvSpPr>
          <p:cNvPr id="355" name="圆形"/>
          <p:cNvSpPr/>
          <p:nvPr/>
        </p:nvSpPr>
        <p:spPr>
          <a:xfrm>
            <a:off x="7649404" y="17428612"/>
            <a:ext cx="1270001" cy="1270001"/>
          </a:xfrm>
          <a:prstGeom prst="ellipse">
            <a:avLst/>
          </a:prstGeom>
          <a:solidFill>
            <a:srgbClr val="1599EA"/>
          </a:solidFill>
          <a:ln w="12700">
            <a:miter lim="400000"/>
          </a:ln>
        </p:spPr>
        <p:txBody>
          <a:bodyPr lIns="71437" tIns="71437" rIns="71437" bIns="71437" anchor="ctr"/>
          <a:lstStyle/>
          <a:p>
            <a:pPr>
              <a:defRPr sz="3600"/>
            </a:pPr>
          </a:p>
        </p:txBody>
      </p:sp>
      <p:sp>
        <p:nvSpPr>
          <p:cNvPr id="356" name="圆形"/>
          <p:cNvSpPr/>
          <p:nvPr/>
        </p:nvSpPr>
        <p:spPr>
          <a:xfrm>
            <a:off x="8313103" y="19236861"/>
            <a:ext cx="934728" cy="934728"/>
          </a:xfrm>
          <a:prstGeom prst="ellipse">
            <a:avLst/>
          </a:prstGeom>
          <a:solidFill>
            <a:srgbClr val="1599EA"/>
          </a:solidFill>
          <a:ln w="12700">
            <a:miter lim="400000"/>
          </a:ln>
        </p:spPr>
        <p:txBody>
          <a:bodyPr lIns="71437" tIns="71437" rIns="71437" bIns="71437" anchor="ctr"/>
          <a:lstStyle/>
          <a:p>
            <a:pPr>
              <a:defRPr sz="3600"/>
            </a:pPr>
          </a:p>
        </p:txBody>
      </p:sp>
      <p:sp>
        <p:nvSpPr>
          <p:cNvPr id="357" name="圆形"/>
          <p:cNvSpPr/>
          <p:nvPr/>
        </p:nvSpPr>
        <p:spPr>
          <a:xfrm>
            <a:off x="9545568" y="18113233"/>
            <a:ext cx="1270001" cy="1270001"/>
          </a:xfrm>
          <a:prstGeom prst="ellipse">
            <a:avLst/>
          </a:prstGeom>
          <a:solidFill>
            <a:srgbClr val="1599EA"/>
          </a:solidFill>
          <a:ln w="12700">
            <a:miter lim="400000"/>
          </a:ln>
        </p:spPr>
        <p:txBody>
          <a:bodyPr lIns="71437" tIns="71437" rIns="71437" bIns="71437" anchor="ctr"/>
          <a:lstStyle/>
          <a:p>
            <a:pPr>
              <a:defRPr sz="3600"/>
            </a:pPr>
          </a:p>
        </p:txBody>
      </p:sp>
      <p:sp>
        <p:nvSpPr>
          <p:cNvPr id="358" name="圆形"/>
          <p:cNvSpPr/>
          <p:nvPr/>
        </p:nvSpPr>
        <p:spPr>
          <a:xfrm>
            <a:off x="12351590" y="18327048"/>
            <a:ext cx="1525191" cy="1525191"/>
          </a:xfrm>
          <a:prstGeom prst="ellipse">
            <a:avLst/>
          </a:prstGeom>
          <a:solidFill>
            <a:srgbClr val="1599EA"/>
          </a:solidFill>
          <a:ln w="12700">
            <a:miter lim="400000"/>
          </a:ln>
        </p:spPr>
        <p:txBody>
          <a:bodyPr lIns="71437" tIns="71437" rIns="71437" bIns="71437" anchor="ctr"/>
          <a:lstStyle/>
          <a:p>
            <a:pPr>
              <a:defRPr sz="3600"/>
            </a:pPr>
          </a:p>
        </p:txBody>
      </p:sp>
      <p:sp>
        <p:nvSpPr>
          <p:cNvPr id="359" name="圆形"/>
          <p:cNvSpPr/>
          <p:nvPr/>
        </p:nvSpPr>
        <p:spPr>
          <a:xfrm>
            <a:off x="5740555" y="20200089"/>
            <a:ext cx="785205" cy="785204"/>
          </a:xfrm>
          <a:prstGeom prst="ellipse">
            <a:avLst/>
          </a:prstGeom>
          <a:solidFill>
            <a:srgbClr val="1599EA"/>
          </a:solidFill>
          <a:ln w="12700">
            <a:miter lim="400000"/>
          </a:ln>
        </p:spPr>
        <p:txBody>
          <a:bodyPr lIns="71437" tIns="71437" rIns="71437" bIns="71437" anchor="ctr"/>
          <a:lstStyle/>
          <a:p>
            <a:pPr>
              <a:defRPr sz="3600"/>
            </a:pPr>
          </a:p>
        </p:txBody>
      </p:sp>
      <p:sp>
        <p:nvSpPr>
          <p:cNvPr id="360" name="圆形"/>
          <p:cNvSpPr/>
          <p:nvPr/>
        </p:nvSpPr>
        <p:spPr>
          <a:xfrm>
            <a:off x="6635887" y="18575222"/>
            <a:ext cx="785204" cy="785205"/>
          </a:xfrm>
          <a:prstGeom prst="ellipse">
            <a:avLst/>
          </a:prstGeom>
          <a:solidFill>
            <a:srgbClr val="1599EA"/>
          </a:solidFill>
          <a:ln w="12700">
            <a:miter lim="400000"/>
          </a:ln>
        </p:spPr>
        <p:txBody>
          <a:bodyPr lIns="71437" tIns="71437" rIns="71437" bIns="71437" anchor="ctr"/>
          <a:lstStyle/>
          <a:p>
            <a:pPr>
              <a:defRPr sz="3600"/>
            </a:pPr>
          </a:p>
        </p:txBody>
      </p:sp>
      <p:sp>
        <p:nvSpPr>
          <p:cNvPr id="361" name="圆形"/>
          <p:cNvSpPr/>
          <p:nvPr/>
        </p:nvSpPr>
        <p:spPr>
          <a:xfrm>
            <a:off x="8012329" y="17331015"/>
            <a:ext cx="1162611" cy="1162610"/>
          </a:xfrm>
          <a:prstGeom prst="ellipse">
            <a:avLst/>
          </a:prstGeom>
          <a:solidFill>
            <a:srgbClr val="1599EA"/>
          </a:solidFill>
          <a:ln w="12700">
            <a:miter lim="400000"/>
          </a:ln>
        </p:spPr>
        <p:txBody>
          <a:bodyPr lIns="71437" tIns="71437" rIns="71437" bIns="71437" anchor="ctr"/>
          <a:lstStyle/>
          <a:p>
            <a:pPr>
              <a:defRPr sz="3600"/>
            </a:pPr>
          </a:p>
        </p:txBody>
      </p:sp>
      <p:sp>
        <p:nvSpPr>
          <p:cNvPr id="362" name="圆形"/>
          <p:cNvSpPr/>
          <p:nvPr/>
        </p:nvSpPr>
        <p:spPr>
          <a:xfrm>
            <a:off x="13350439" y="20205033"/>
            <a:ext cx="1525191" cy="1525191"/>
          </a:xfrm>
          <a:prstGeom prst="ellipse">
            <a:avLst/>
          </a:prstGeom>
          <a:solidFill>
            <a:srgbClr val="1599EA"/>
          </a:solidFill>
          <a:ln w="12700">
            <a:miter lim="400000"/>
          </a:ln>
        </p:spPr>
        <p:txBody>
          <a:bodyPr lIns="71437" tIns="71437" rIns="71437" bIns="71437" anchor="ctr"/>
          <a:lstStyle/>
          <a:p>
            <a:pPr>
              <a:defRPr sz="3600"/>
            </a:pPr>
          </a:p>
        </p:txBody>
      </p:sp>
      <p:sp>
        <p:nvSpPr>
          <p:cNvPr id="363" name="圆形"/>
          <p:cNvSpPr/>
          <p:nvPr/>
        </p:nvSpPr>
        <p:spPr>
          <a:xfrm>
            <a:off x="16325846" y="17985655"/>
            <a:ext cx="590165" cy="590165"/>
          </a:xfrm>
          <a:prstGeom prst="ellipse">
            <a:avLst/>
          </a:prstGeom>
          <a:solidFill>
            <a:srgbClr val="1599EA"/>
          </a:solidFill>
          <a:ln w="12700">
            <a:miter lim="400000"/>
          </a:ln>
        </p:spPr>
        <p:txBody>
          <a:bodyPr lIns="71437" tIns="71437" rIns="71437" bIns="71437" anchor="ctr"/>
          <a:lstStyle/>
          <a:p>
            <a:pPr>
              <a:defRPr sz="3600"/>
            </a:pPr>
          </a:p>
        </p:txBody>
      </p:sp>
      <p:sp>
        <p:nvSpPr>
          <p:cNvPr id="364" name="圆形"/>
          <p:cNvSpPr/>
          <p:nvPr/>
        </p:nvSpPr>
        <p:spPr>
          <a:xfrm>
            <a:off x="15123672" y="19533908"/>
            <a:ext cx="899231" cy="899231"/>
          </a:xfrm>
          <a:prstGeom prst="ellipse">
            <a:avLst/>
          </a:prstGeom>
          <a:solidFill>
            <a:srgbClr val="1599EA"/>
          </a:solidFill>
          <a:ln w="12700">
            <a:miter lim="400000"/>
          </a:ln>
        </p:spPr>
        <p:txBody>
          <a:bodyPr lIns="71437" tIns="71437" rIns="71437" bIns="71437" anchor="ctr"/>
          <a:lstStyle/>
          <a:p>
            <a:pPr>
              <a:defRPr sz="3600"/>
            </a:pPr>
          </a:p>
        </p:txBody>
      </p:sp>
      <p:sp>
        <p:nvSpPr>
          <p:cNvPr id="365" name="圆形"/>
          <p:cNvSpPr/>
          <p:nvPr/>
        </p:nvSpPr>
        <p:spPr>
          <a:xfrm>
            <a:off x="16763009" y="20690461"/>
            <a:ext cx="899231" cy="899231"/>
          </a:xfrm>
          <a:prstGeom prst="ellipse">
            <a:avLst/>
          </a:prstGeom>
          <a:solidFill>
            <a:srgbClr val="1599EA"/>
          </a:solidFill>
          <a:ln w="12700">
            <a:miter lim="400000"/>
          </a:ln>
        </p:spPr>
        <p:txBody>
          <a:bodyPr lIns="71437" tIns="71437" rIns="71437" bIns="71437" anchor="ctr"/>
          <a:lstStyle/>
          <a:p>
            <a:pPr>
              <a:defRPr sz="3600"/>
            </a:pPr>
          </a:p>
        </p:txBody>
      </p:sp>
      <p:sp>
        <p:nvSpPr>
          <p:cNvPr id="366" name="圆形"/>
          <p:cNvSpPr/>
          <p:nvPr/>
        </p:nvSpPr>
        <p:spPr>
          <a:xfrm>
            <a:off x="16470168" y="19418499"/>
            <a:ext cx="899231" cy="899232"/>
          </a:xfrm>
          <a:prstGeom prst="ellipse">
            <a:avLst/>
          </a:prstGeom>
          <a:solidFill>
            <a:srgbClr val="1599EA"/>
          </a:solidFill>
          <a:ln w="12700">
            <a:miter lim="400000"/>
          </a:ln>
        </p:spPr>
        <p:txBody>
          <a:bodyPr lIns="71437" tIns="71437" rIns="71437" bIns="71437" anchor="ctr"/>
          <a:lstStyle/>
          <a:p>
            <a:pPr>
              <a:defRPr sz="3600"/>
            </a:pPr>
          </a:p>
        </p:txBody>
      </p:sp>
      <p:sp>
        <p:nvSpPr>
          <p:cNvPr id="367" name="圆形"/>
          <p:cNvSpPr/>
          <p:nvPr/>
        </p:nvSpPr>
        <p:spPr>
          <a:xfrm>
            <a:off x="14376872" y="18751049"/>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68" name="圆形"/>
          <p:cNvSpPr/>
          <p:nvPr/>
        </p:nvSpPr>
        <p:spPr>
          <a:xfrm>
            <a:off x="16980540" y="19178026"/>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69" name="圆形"/>
          <p:cNvSpPr/>
          <p:nvPr/>
        </p:nvSpPr>
        <p:spPr>
          <a:xfrm>
            <a:off x="17019195" y="16980958"/>
            <a:ext cx="1162610" cy="1162611"/>
          </a:xfrm>
          <a:prstGeom prst="ellipse">
            <a:avLst/>
          </a:prstGeom>
          <a:solidFill>
            <a:srgbClr val="1599EA"/>
          </a:solidFill>
          <a:ln w="12700">
            <a:miter lim="400000"/>
          </a:ln>
        </p:spPr>
        <p:txBody>
          <a:bodyPr lIns="71437" tIns="71437" rIns="71437" bIns="71437" anchor="ctr"/>
          <a:lstStyle/>
          <a:p>
            <a:pPr>
              <a:defRPr sz="3600"/>
            </a:pPr>
          </a:p>
        </p:txBody>
      </p:sp>
      <p:sp>
        <p:nvSpPr>
          <p:cNvPr id="370" name="圆形"/>
          <p:cNvSpPr/>
          <p:nvPr/>
        </p:nvSpPr>
        <p:spPr>
          <a:xfrm>
            <a:off x="14704552" y="17060580"/>
            <a:ext cx="1151616" cy="1151616"/>
          </a:xfrm>
          <a:prstGeom prst="ellipse">
            <a:avLst/>
          </a:prstGeom>
          <a:solidFill>
            <a:srgbClr val="1599EA"/>
          </a:solidFill>
          <a:ln w="12700">
            <a:miter lim="400000"/>
          </a:ln>
        </p:spPr>
        <p:txBody>
          <a:bodyPr lIns="71437" tIns="71437" rIns="71437" bIns="71437" anchor="ctr"/>
          <a:lstStyle/>
          <a:p>
            <a:pPr>
              <a:defRPr sz="3600"/>
            </a:pPr>
          </a:p>
        </p:txBody>
      </p:sp>
      <p:sp>
        <p:nvSpPr>
          <p:cNvPr id="371" name="圆形"/>
          <p:cNvSpPr/>
          <p:nvPr/>
        </p:nvSpPr>
        <p:spPr>
          <a:xfrm>
            <a:off x="13666322" y="17397486"/>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72" name="圆形"/>
          <p:cNvSpPr/>
          <p:nvPr/>
        </p:nvSpPr>
        <p:spPr>
          <a:xfrm>
            <a:off x="10208936" y="17278528"/>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73" name="圆形"/>
          <p:cNvSpPr/>
          <p:nvPr/>
        </p:nvSpPr>
        <p:spPr>
          <a:xfrm>
            <a:off x="2403429" y="17817191"/>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74" name="圆形"/>
          <p:cNvSpPr/>
          <p:nvPr/>
        </p:nvSpPr>
        <p:spPr>
          <a:xfrm>
            <a:off x="11361542" y="17394806"/>
            <a:ext cx="785205" cy="785204"/>
          </a:xfrm>
          <a:prstGeom prst="ellipse">
            <a:avLst/>
          </a:prstGeom>
          <a:solidFill>
            <a:srgbClr val="1599EA"/>
          </a:solidFill>
          <a:ln w="12700">
            <a:miter lim="400000"/>
          </a:ln>
        </p:spPr>
        <p:txBody>
          <a:bodyPr lIns="71437" tIns="71437" rIns="71437" bIns="71437" anchor="ctr"/>
          <a:lstStyle/>
          <a:p>
            <a:pPr>
              <a:defRPr sz="3600"/>
            </a:pPr>
          </a:p>
        </p:txBody>
      </p:sp>
      <p:sp>
        <p:nvSpPr>
          <p:cNvPr id="375" name="圆形"/>
          <p:cNvSpPr/>
          <p:nvPr/>
        </p:nvSpPr>
        <p:spPr>
          <a:xfrm>
            <a:off x="16681859" y="21015030"/>
            <a:ext cx="899231" cy="899231"/>
          </a:xfrm>
          <a:prstGeom prst="ellipse">
            <a:avLst/>
          </a:prstGeom>
          <a:solidFill>
            <a:srgbClr val="1599EA"/>
          </a:solidFill>
          <a:ln w="12700">
            <a:miter lim="400000"/>
          </a:ln>
        </p:spPr>
        <p:txBody>
          <a:bodyPr lIns="71437" tIns="71437" rIns="71437" bIns="71437" anchor="ctr"/>
          <a:lstStyle/>
          <a:p>
            <a:pPr>
              <a:defRPr sz="3600"/>
            </a:pPr>
          </a:p>
        </p:txBody>
      </p:sp>
      <p:sp>
        <p:nvSpPr>
          <p:cNvPr id="376" name="圆形"/>
          <p:cNvSpPr/>
          <p:nvPr/>
        </p:nvSpPr>
        <p:spPr>
          <a:xfrm>
            <a:off x="20419483" y="17355700"/>
            <a:ext cx="554366" cy="554365"/>
          </a:xfrm>
          <a:prstGeom prst="ellipse">
            <a:avLst/>
          </a:prstGeom>
          <a:solidFill>
            <a:srgbClr val="1599EA"/>
          </a:solidFill>
          <a:ln w="12700">
            <a:miter lim="400000"/>
          </a:ln>
        </p:spPr>
        <p:txBody>
          <a:bodyPr lIns="71437" tIns="71437" rIns="71437" bIns="71437" anchor="ctr"/>
          <a:lstStyle/>
          <a:p>
            <a:pPr>
              <a:defRPr sz="3600"/>
            </a:pPr>
          </a:p>
        </p:txBody>
      </p:sp>
      <p:sp>
        <p:nvSpPr>
          <p:cNvPr id="377" name="圆形"/>
          <p:cNvSpPr/>
          <p:nvPr/>
        </p:nvSpPr>
        <p:spPr>
          <a:xfrm>
            <a:off x="11839917" y="17537552"/>
            <a:ext cx="1901086" cy="1901086"/>
          </a:xfrm>
          <a:prstGeom prst="ellipse">
            <a:avLst/>
          </a:prstGeom>
          <a:solidFill>
            <a:srgbClr val="1599EA"/>
          </a:solidFill>
          <a:ln w="12700">
            <a:miter lim="400000"/>
          </a:ln>
        </p:spPr>
        <p:txBody>
          <a:bodyPr lIns="71437" tIns="71437" rIns="71437" bIns="71437" anchor="ctr"/>
          <a:lstStyle/>
          <a:p>
            <a:pPr>
              <a:defRPr sz="3600"/>
            </a:pPr>
          </a:p>
        </p:txBody>
      </p:sp>
      <p:sp>
        <p:nvSpPr>
          <p:cNvPr id="378" name="圆形"/>
          <p:cNvSpPr/>
          <p:nvPr/>
        </p:nvSpPr>
        <p:spPr>
          <a:xfrm>
            <a:off x="10842131" y="19694489"/>
            <a:ext cx="1437321" cy="1437321"/>
          </a:xfrm>
          <a:prstGeom prst="ellipse">
            <a:avLst/>
          </a:prstGeom>
          <a:solidFill>
            <a:srgbClr val="1599EA"/>
          </a:solidFill>
          <a:ln w="12700">
            <a:miter lim="400000"/>
          </a:ln>
        </p:spPr>
        <p:txBody>
          <a:bodyPr lIns="71437" tIns="71437" rIns="71437" bIns="71437" anchor="ctr"/>
          <a:lstStyle/>
          <a:p>
            <a:pPr>
              <a:defRPr sz="3600"/>
            </a:pPr>
          </a:p>
        </p:txBody>
      </p:sp>
      <p:sp>
        <p:nvSpPr>
          <p:cNvPr id="379" name="圆形"/>
          <p:cNvSpPr/>
          <p:nvPr/>
        </p:nvSpPr>
        <p:spPr>
          <a:xfrm>
            <a:off x="10826253" y="19264864"/>
            <a:ext cx="1437321" cy="1437321"/>
          </a:xfrm>
          <a:prstGeom prst="ellipse">
            <a:avLst/>
          </a:prstGeom>
          <a:solidFill>
            <a:srgbClr val="1599EA"/>
          </a:solidFill>
          <a:ln w="12700">
            <a:miter lim="400000"/>
          </a:ln>
        </p:spPr>
        <p:txBody>
          <a:bodyPr lIns="71437" tIns="71437" rIns="71437" bIns="71437" anchor="ctr"/>
          <a:lstStyle/>
          <a:p>
            <a:pPr>
              <a:defRPr sz="3600"/>
            </a:pPr>
          </a:p>
        </p:txBody>
      </p:sp>
      <p:sp>
        <p:nvSpPr>
          <p:cNvPr id="380" name="圆形"/>
          <p:cNvSpPr/>
          <p:nvPr/>
        </p:nvSpPr>
        <p:spPr>
          <a:xfrm>
            <a:off x="18167370" y="18166619"/>
            <a:ext cx="1409147" cy="1409148"/>
          </a:xfrm>
          <a:prstGeom prst="ellipse">
            <a:avLst/>
          </a:prstGeom>
          <a:solidFill>
            <a:srgbClr val="1599EA"/>
          </a:solidFill>
          <a:ln w="12700">
            <a:miter lim="400000"/>
          </a:ln>
        </p:spPr>
        <p:txBody>
          <a:bodyPr lIns="71437" tIns="71437" rIns="71437" bIns="71437" anchor="ctr"/>
          <a:lstStyle/>
          <a:p>
            <a:pPr>
              <a:defRPr sz="3600"/>
            </a:pPr>
          </a:p>
        </p:txBody>
      </p:sp>
      <p:sp>
        <p:nvSpPr>
          <p:cNvPr id="381" name="圆形"/>
          <p:cNvSpPr/>
          <p:nvPr/>
        </p:nvSpPr>
        <p:spPr>
          <a:xfrm>
            <a:off x="18882999" y="18385071"/>
            <a:ext cx="1409147" cy="1409148"/>
          </a:xfrm>
          <a:prstGeom prst="ellipse">
            <a:avLst/>
          </a:prstGeom>
          <a:solidFill>
            <a:srgbClr val="1599EA"/>
          </a:solidFill>
          <a:ln w="12700">
            <a:miter lim="400000"/>
          </a:ln>
        </p:spPr>
        <p:txBody>
          <a:bodyPr lIns="71437" tIns="71437" rIns="71437" bIns="71437" anchor="ctr"/>
          <a:lstStyle/>
          <a:p>
            <a:pPr>
              <a:defRPr sz="3600"/>
            </a:pPr>
          </a:p>
        </p:txBody>
      </p:sp>
      <p:sp>
        <p:nvSpPr>
          <p:cNvPr id="382" name="圆形"/>
          <p:cNvSpPr/>
          <p:nvPr/>
        </p:nvSpPr>
        <p:spPr>
          <a:xfrm>
            <a:off x="20827875" y="18568700"/>
            <a:ext cx="1409148" cy="1409148"/>
          </a:xfrm>
          <a:prstGeom prst="ellipse">
            <a:avLst/>
          </a:prstGeom>
          <a:solidFill>
            <a:srgbClr val="1599EA"/>
          </a:solidFill>
          <a:ln w="12700">
            <a:miter lim="400000"/>
          </a:ln>
        </p:spPr>
        <p:txBody>
          <a:bodyPr lIns="71437" tIns="71437" rIns="71437" bIns="71437" anchor="ctr"/>
          <a:lstStyle/>
          <a:p>
            <a:pPr>
              <a:defRPr sz="3600"/>
            </a:pPr>
          </a:p>
        </p:txBody>
      </p:sp>
      <p:sp>
        <p:nvSpPr>
          <p:cNvPr id="383" name="圆形"/>
          <p:cNvSpPr/>
          <p:nvPr/>
        </p:nvSpPr>
        <p:spPr>
          <a:xfrm>
            <a:off x="3857271" y="18260734"/>
            <a:ext cx="1409148" cy="1409148"/>
          </a:xfrm>
          <a:prstGeom prst="ellipse">
            <a:avLst/>
          </a:prstGeom>
          <a:solidFill>
            <a:srgbClr val="1599EA"/>
          </a:solidFill>
          <a:ln w="12700">
            <a:miter lim="400000"/>
          </a:ln>
        </p:spPr>
        <p:txBody>
          <a:bodyPr lIns="71437" tIns="71437" rIns="71437" bIns="71437" anchor="ctr"/>
          <a:lstStyle/>
          <a:p>
            <a:pPr>
              <a:defRPr sz="3600"/>
            </a:pPr>
          </a:p>
        </p:txBody>
      </p:sp>
      <p:sp>
        <p:nvSpPr>
          <p:cNvPr id="384" name="圆形"/>
          <p:cNvSpPr/>
          <p:nvPr/>
        </p:nvSpPr>
        <p:spPr>
          <a:xfrm>
            <a:off x="3969510" y="17149374"/>
            <a:ext cx="1409147" cy="1409148"/>
          </a:xfrm>
          <a:prstGeom prst="ellipse">
            <a:avLst/>
          </a:prstGeom>
          <a:solidFill>
            <a:srgbClr val="1599EA"/>
          </a:solidFill>
          <a:ln w="12700">
            <a:miter lim="400000"/>
          </a:ln>
        </p:spPr>
        <p:txBody>
          <a:bodyPr lIns="71437" tIns="71437" rIns="71437" bIns="71437" anchor="ctr"/>
          <a:lstStyle/>
          <a:p>
            <a:pPr>
              <a:defRPr sz="3600"/>
            </a:pPr>
          </a:p>
        </p:txBody>
      </p:sp>
      <p:sp>
        <p:nvSpPr>
          <p:cNvPr id="385" name="圆形"/>
          <p:cNvSpPr/>
          <p:nvPr/>
        </p:nvSpPr>
        <p:spPr>
          <a:xfrm>
            <a:off x="19079883" y="21156007"/>
            <a:ext cx="1409147" cy="1409148"/>
          </a:xfrm>
          <a:prstGeom prst="ellipse">
            <a:avLst/>
          </a:prstGeom>
          <a:solidFill>
            <a:srgbClr val="1599EA"/>
          </a:solidFill>
          <a:ln w="12700">
            <a:miter lim="400000"/>
          </a:ln>
        </p:spPr>
        <p:txBody>
          <a:bodyPr lIns="71437" tIns="71437" rIns="71437" bIns="71437" anchor="ctr"/>
          <a:lstStyle/>
          <a:p>
            <a:pPr>
              <a:defRPr sz="3600"/>
            </a:pPr>
          </a:p>
        </p:txBody>
      </p:sp>
      <p:sp>
        <p:nvSpPr>
          <p:cNvPr id="386" name="圆形"/>
          <p:cNvSpPr/>
          <p:nvPr/>
        </p:nvSpPr>
        <p:spPr>
          <a:xfrm>
            <a:off x="933512" y="20403686"/>
            <a:ext cx="1409148" cy="1409147"/>
          </a:xfrm>
          <a:prstGeom prst="ellipse">
            <a:avLst/>
          </a:prstGeom>
          <a:solidFill>
            <a:srgbClr val="1599EA"/>
          </a:solidFill>
          <a:ln w="12700">
            <a:miter lim="400000"/>
          </a:ln>
        </p:spPr>
        <p:txBody>
          <a:bodyPr lIns="71437" tIns="71437" rIns="71437" bIns="71437" anchor="ctr"/>
          <a:lstStyle/>
          <a:p>
            <a:pPr>
              <a:defRPr sz="3600"/>
            </a:pPr>
          </a:p>
        </p:txBody>
      </p:sp>
      <p:sp>
        <p:nvSpPr>
          <p:cNvPr id="387" name="圆形"/>
          <p:cNvSpPr/>
          <p:nvPr/>
        </p:nvSpPr>
        <p:spPr>
          <a:xfrm>
            <a:off x="4281481" y="17709709"/>
            <a:ext cx="785205" cy="785205"/>
          </a:xfrm>
          <a:prstGeom prst="ellipse">
            <a:avLst/>
          </a:prstGeom>
          <a:solidFill>
            <a:srgbClr val="1599EA"/>
          </a:solidFill>
          <a:ln w="12700">
            <a:miter lim="400000"/>
          </a:ln>
        </p:spPr>
        <p:txBody>
          <a:bodyPr lIns="71437" tIns="71437" rIns="71437" bIns="71437" anchor="ctr"/>
          <a:lstStyle/>
          <a:p>
            <a:pPr>
              <a:defRPr sz="3600"/>
            </a:pPr>
          </a:p>
        </p:txBody>
      </p:sp>
      <p:sp>
        <p:nvSpPr>
          <p:cNvPr id="388" name="圆形"/>
          <p:cNvSpPr/>
          <p:nvPr/>
        </p:nvSpPr>
        <p:spPr>
          <a:xfrm>
            <a:off x="4584375" y="19783209"/>
            <a:ext cx="785204" cy="785204"/>
          </a:xfrm>
          <a:prstGeom prst="ellipse">
            <a:avLst/>
          </a:prstGeom>
          <a:solidFill>
            <a:srgbClr val="1599EA"/>
          </a:solidFill>
          <a:ln w="12700">
            <a:miter lim="400000"/>
          </a:ln>
        </p:spPr>
        <p:txBody>
          <a:bodyPr lIns="71437" tIns="71437" rIns="71437" bIns="71437" anchor="ctr"/>
          <a:lstStyle/>
          <a:p>
            <a:pPr>
              <a:defRPr sz="3600"/>
            </a:pPr>
          </a:p>
        </p:txBody>
      </p:sp>
      <p:sp>
        <p:nvSpPr>
          <p:cNvPr id="389" name="圆形"/>
          <p:cNvSpPr/>
          <p:nvPr/>
        </p:nvSpPr>
        <p:spPr>
          <a:xfrm>
            <a:off x="19744518" y="20200089"/>
            <a:ext cx="785205" cy="785204"/>
          </a:xfrm>
          <a:prstGeom prst="ellipse">
            <a:avLst/>
          </a:prstGeom>
          <a:solidFill>
            <a:srgbClr val="1599EA"/>
          </a:solidFill>
          <a:ln w="12700">
            <a:miter lim="400000"/>
          </a:ln>
        </p:spPr>
        <p:txBody>
          <a:bodyPr lIns="71437" tIns="71437" rIns="71437" bIns="71437" anchor="ctr"/>
          <a:lstStyle/>
          <a:p>
            <a:pPr>
              <a:defRPr sz="3600"/>
            </a:pPr>
          </a:p>
        </p:txBody>
      </p:sp>
      <p:sp>
        <p:nvSpPr>
          <p:cNvPr id="390" name="圆形"/>
          <p:cNvSpPr/>
          <p:nvPr/>
        </p:nvSpPr>
        <p:spPr>
          <a:xfrm>
            <a:off x="21987823" y="21072044"/>
            <a:ext cx="785205" cy="785204"/>
          </a:xfrm>
          <a:prstGeom prst="ellipse">
            <a:avLst/>
          </a:prstGeom>
          <a:solidFill>
            <a:srgbClr val="1599EA"/>
          </a:solidFill>
          <a:ln w="12700">
            <a:miter lim="400000"/>
          </a:ln>
        </p:spPr>
        <p:txBody>
          <a:bodyPr lIns="71437" tIns="71437" rIns="71437" bIns="71437" anchor="ctr"/>
          <a:lstStyle/>
          <a:p>
            <a:pPr>
              <a:defRPr sz="3600"/>
            </a:pPr>
          </a:p>
        </p:txBody>
      </p:sp>
      <p:sp>
        <p:nvSpPr>
          <p:cNvPr id="391" name="圆形"/>
          <p:cNvSpPr/>
          <p:nvPr/>
        </p:nvSpPr>
        <p:spPr>
          <a:xfrm>
            <a:off x="20961951" y="17708306"/>
            <a:ext cx="785204" cy="785205"/>
          </a:xfrm>
          <a:prstGeom prst="ellipse">
            <a:avLst/>
          </a:prstGeom>
          <a:solidFill>
            <a:srgbClr val="1599EA"/>
          </a:solidFill>
          <a:ln w="12700">
            <a:miter lim="400000"/>
          </a:ln>
        </p:spPr>
        <p:txBody>
          <a:bodyPr lIns="71437" tIns="71437" rIns="71437" bIns="71437" anchor="ctr"/>
          <a:lstStyle/>
          <a:p>
            <a:pPr>
              <a:defRPr sz="3600"/>
            </a:pPr>
          </a:p>
        </p:txBody>
      </p:sp>
      <p:sp>
        <p:nvSpPr>
          <p:cNvPr id="392" name="圆形"/>
          <p:cNvSpPr/>
          <p:nvPr/>
        </p:nvSpPr>
        <p:spPr>
          <a:xfrm>
            <a:off x="2827003" y="19178068"/>
            <a:ext cx="567434" cy="567435"/>
          </a:xfrm>
          <a:prstGeom prst="ellipse">
            <a:avLst/>
          </a:prstGeom>
          <a:solidFill>
            <a:srgbClr val="1599EA"/>
          </a:solidFill>
          <a:ln w="12700">
            <a:miter lim="400000"/>
          </a:ln>
        </p:spPr>
        <p:txBody>
          <a:bodyPr lIns="71437" tIns="71437" rIns="71437" bIns="71437" anchor="ctr"/>
          <a:lstStyle/>
          <a:p>
            <a:pPr>
              <a:defRPr sz="3600"/>
            </a:pPr>
          </a:p>
        </p:txBody>
      </p:sp>
      <p:sp>
        <p:nvSpPr>
          <p:cNvPr id="393" name="圆形"/>
          <p:cNvSpPr/>
          <p:nvPr/>
        </p:nvSpPr>
        <p:spPr>
          <a:xfrm>
            <a:off x="21700309" y="20676268"/>
            <a:ext cx="567435" cy="567435"/>
          </a:xfrm>
          <a:prstGeom prst="ellipse">
            <a:avLst/>
          </a:prstGeom>
          <a:solidFill>
            <a:srgbClr val="1599EA"/>
          </a:solidFill>
          <a:ln w="12700">
            <a:miter lim="400000"/>
          </a:ln>
        </p:spPr>
        <p:txBody>
          <a:bodyPr lIns="71437" tIns="71437" rIns="71437" bIns="71437" anchor="ctr"/>
          <a:lstStyle/>
          <a:p>
            <a:pPr>
              <a:defRPr sz="3600"/>
            </a:pPr>
          </a:p>
        </p:txBody>
      </p:sp>
      <p:sp>
        <p:nvSpPr>
          <p:cNvPr id="394" name="矩形"/>
          <p:cNvSpPr/>
          <p:nvPr/>
        </p:nvSpPr>
        <p:spPr>
          <a:xfrm>
            <a:off x="-4534381" y="14678331"/>
            <a:ext cx="35187251" cy="14356755"/>
          </a:xfrm>
          <a:prstGeom prst="rect">
            <a:avLst/>
          </a:prstGeom>
          <a:solidFill>
            <a:srgbClr val="1599EA"/>
          </a:solidFill>
          <a:ln w="12700">
            <a:miter lim="400000"/>
          </a:ln>
        </p:spPr>
        <p:txBody>
          <a:bodyPr lIns="71437" tIns="71437" rIns="71437" bIns="71437" anchor="ctr"/>
          <a:lstStyle/>
          <a:p>
            <a:pPr>
              <a:defRPr sz="3600"/>
            </a:pPr>
          </a:p>
        </p:txBody>
      </p:sp>
      <p:sp>
        <p:nvSpPr>
          <p:cNvPr id="395" name="Fast growing and stable business"/>
          <p:cNvSpPr txBox="1"/>
          <p:nvPr/>
        </p:nvSpPr>
        <p:spPr>
          <a:xfrm>
            <a:off x="4838981" y="7234541"/>
            <a:ext cx="14716126" cy="18040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defTabSz="403097">
              <a:defRPr sz="7728">
                <a:latin typeface="Helvetica"/>
                <a:ea typeface="Helvetica"/>
                <a:cs typeface="Helvetica"/>
                <a:sym typeface="Helvetica"/>
              </a:defRPr>
            </a:lvl1pPr>
          </a:lstStyle>
          <a:p>
            <a:pPr/>
            <a:r>
              <a:t>Fast growing and stable business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40"/>
                                        </p:tgtEl>
                                        <p:attrNameLst>
                                          <p:attrName>style.visibility</p:attrName>
                                        </p:attrNameLst>
                                      </p:cBhvr>
                                      <p:to>
                                        <p:strVal val="visible"/>
                                      </p:to>
                                    </p:set>
                                    <p:animEffect filter="dissolve" transition="in">
                                      <p:cBhvr>
                                        <p:cTn id="7" dur="1000"/>
                                        <p:tgtEl>
                                          <p:spTgt spid="340"/>
                                        </p:tgtEl>
                                      </p:cBhvr>
                                    </p:animEffect>
                                  </p:childTnLst>
                                </p:cTn>
                              </p:par>
                            </p:childTnLst>
                          </p:cTn>
                        </p:par>
                        <p:par>
                          <p:cTn id="8" fill="hold">
                            <p:stCondLst>
                              <p:cond delay="0"/>
                            </p:stCondLst>
                            <p:childTnLst>
                              <p:par>
                                <p:cTn id="9" presetClass="path" nodeType="afterEffect" presetSubtype="0" presetID="-1" grpId="2" accel="50000" decel="50000" fill="hold">
                                  <p:stCondLst>
                                    <p:cond delay="0"/>
                                  </p:stCondLst>
                                  <p:childTnLst>
                                    <p:animMotion path="M 0.000000 0.000000 L -0.000000 -0.798821" origin="layout" pathEditMode="relative">
                                      <p:cBhvr>
                                        <p:cTn id="10" dur="6000" fill="hold"/>
                                        <p:tgtEl>
                                          <p:spTgt spid="394"/>
                                        </p:tgtEl>
                                        <p:attrNameLst>
                                          <p:attrName>ppt_x</p:attrName>
                                          <p:attrName>ppt_y</p:attrName>
                                        </p:attrNameLst>
                                      </p:cBhvr>
                                    </p:animMotion>
                                  </p:childTnLst>
                                </p:cTn>
                              </p:par>
                            </p:childTnLst>
                          </p:cTn>
                        </p:par>
                        <p:par>
                          <p:cTn id="11" fill="hold">
                            <p:stCondLst>
                              <p:cond delay="6000"/>
                            </p:stCondLst>
                            <p:childTnLst>
                              <p:par>
                                <p:cTn id="12" presetClass="entr" nodeType="afterEffect" presetSubtype="1" presetID="2" grpId="3" fill="hold">
                                  <p:stCondLst>
                                    <p:cond delay="0"/>
                                  </p:stCondLst>
                                  <p:iterate type="el" backwards="0">
                                    <p:tmAbs val="0"/>
                                  </p:iterate>
                                  <p:childTnLst>
                                    <p:set>
                                      <p:cBhvr>
                                        <p:cTn id="13" fill="hold"/>
                                        <p:tgtEl>
                                          <p:spTgt spid="372"/>
                                        </p:tgtEl>
                                        <p:attrNameLst>
                                          <p:attrName>style.visibility</p:attrName>
                                        </p:attrNameLst>
                                      </p:cBhvr>
                                      <p:to>
                                        <p:strVal val="visible"/>
                                      </p:to>
                                    </p:set>
                                    <p:anim calcmode="lin" valueType="num">
                                      <p:cBhvr>
                                        <p:cTn id="14" dur="799" fill="hold"/>
                                        <p:tgtEl>
                                          <p:spTgt spid="372"/>
                                        </p:tgtEl>
                                        <p:attrNameLst>
                                          <p:attrName>ppt_x</p:attrName>
                                        </p:attrNameLst>
                                      </p:cBhvr>
                                      <p:tavLst>
                                        <p:tav tm="0">
                                          <p:val>
                                            <p:strVal val="#ppt_x"/>
                                          </p:val>
                                        </p:tav>
                                        <p:tav tm="100000">
                                          <p:val>
                                            <p:strVal val="#ppt_x"/>
                                          </p:val>
                                        </p:tav>
                                      </p:tavLst>
                                    </p:anim>
                                    <p:anim calcmode="lin" valueType="num">
                                      <p:cBhvr>
                                        <p:cTn id="15" dur="799" fill="hold"/>
                                        <p:tgtEl>
                                          <p:spTgt spid="372"/>
                                        </p:tgtEl>
                                        <p:attrNameLst>
                                          <p:attrName>ppt_y</p:attrName>
                                        </p:attrNameLst>
                                      </p:cBhvr>
                                      <p:tavLst>
                                        <p:tav tm="0">
                                          <p:val>
                                            <p:strVal val="0-#ppt_h/2"/>
                                          </p:val>
                                        </p:tav>
                                        <p:tav tm="100000">
                                          <p:val>
                                            <p:strVal val="#ppt_y"/>
                                          </p:val>
                                        </p:tav>
                                      </p:tavLst>
                                    </p:anim>
                                  </p:childTnLst>
                                </p:cTn>
                              </p:par>
                            </p:childTnLst>
                          </p:cTn>
                        </p:par>
                        <p:par>
                          <p:cTn id="16" fill="hold">
                            <p:stCondLst>
                              <p:cond delay="6799"/>
                            </p:stCondLst>
                            <p:childTnLst>
                              <p:par>
                                <p:cTn id="17" presetClass="entr" nodeType="afterEffect" presetSubtype="1" presetID="2" grpId="4" fill="hold">
                                  <p:stCondLst>
                                    <p:cond delay="100"/>
                                  </p:stCondLst>
                                  <p:iterate type="el" backwards="0">
                                    <p:tmAbs val="0"/>
                                  </p:iterate>
                                  <p:childTnLst>
                                    <p:set>
                                      <p:cBhvr>
                                        <p:cTn id="18" fill="hold"/>
                                        <p:tgtEl>
                                          <p:spTgt spid="371"/>
                                        </p:tgtEl>
                                        <p:attrNameLst>
                                          <p:attrName>style.visibility</p:attrName>
                                        </p:attrNameLst>
                                      </p:cBhvr>
                                      <p:to>
                                        <p:strVal val="visible"/>
                                      </p:to>
                                    </p:set>
                                    <p:anim calcmode="lin" valueType="num">
                                      <p:cBhvr>
                                        <p:cTn id="19" dur="799" fill="hold"/>
                                        <p:tgtEl>
                                          <p:spTgt spid="371"/>
                                        </p:tgtEl>
                                        <p:attrNameLst>
                                          <p:attrName>ppt_x</p:attrName>
                                        </p:attrNameLst>
                                      </p:cBhvr>
                                      <p:tavLst>
                                        <p:tav tm="0">
                                          <p:val>
                                            <p:strVal val="#ppt_x"/>
                                          </p:val>
                                        </p:tav>
                                        <p:tav tm="100000">
                                          <p:val>
                                            <p:strVal val="#ppt_x"/>
                                          </p:val>
                                        </p:tav>
                                      </p:tavLst>
                                    </p:anim>
                                    <p:anim calcmode="lin" valueType="num">
                                      <p:cBhvr>
                                        <p:cTn id="20" dur="799" fill="hold"/>
                                        <p:tgtEl>
                                          <p:spTgt spid="371"/>
                                        </p:tgtEl>
                                        <p:attrNameLst>
                                          <p:attrName>ppt_y</p:attrName>
                                        </p:attrNameLst>
                                      </p:cBhvr>
                                      <p:tavLst>
                                        <p:tav tm="0">
                                          <p:val>
                                            <p:strVal val="0-#ppt_h/2"/>
                                          </p:val>
                                        </p:tav>
                                        <p:tav tm="100000">
                                          <p:val>
                                            <p:strVal val="#ppt_y"/>
                                          </p:val>
                                        </p:tav>
                                      </p:tavLst>
                                    </p:anim>
                                  </p:childTnLst>
                                </p:cTn>
                              </p:par>
                            </p:childTnLst>
                          </p:cTn>
                        </p:par>
                        <p:par>
                          <p:cTn id="21" fill="hold">
                            <p:stCondLst>
                              <p:cond delay="7698"/>
                            </p:stCondLst>
                            <p:childTnLst>
                              <p:par>
                                <p:cTn id="22" presetClass="entr" nodeType="afterEffect" presetSubtype="1" presetID="2" grpId="5" fill="hold">
                                  <p:stCondLst>
                                    <p:cond delay="100"/>
                                  </p:stCondLst>
                                  <p:iterate type="el" backwards="0">
                                    <p:tmAbs val="0"/>
                                  </p:iterate>
                                  <p:childTnLst>
                                    <p:set>
                                      <p:cBhvr>
                                        <p:cTn id="23" fill="hold"/>
                                        <p:tgtEl>
                                          <p:spTgt spid="370"/>
                                        </p:tgtEl>
                                        <p:attrNameLst>
                                          <p:attrName>style.visibility</p:attrName>
                                        </p:attrNameLst>
                                      </p:cBhvr>
                                      <p:to>
                                        <p:strVal val="visible"/>
                                      </p:to>
                                    </p:set>
                                    <p:anim calcmode="lin" valueType="num">
                                      <p:cBhvr>
                                        <p:cTn id="24" dur="799" fill="hold"/>
                                        <p:tgtEl>
                                          <p:spTgt spid="370"/>
                                        </p:tgtEl>
                                        <p:attrNameLst>
                                          <p:attrName>ppt_x</p:attrName>
                                        </p:attrNameLst>
                                      </p:cBhvr>
                                      <p:tavLst>
                                        <p:tav tm="0">
                                          <p:val>
                                            <p:strVal val="#ppt_x"/>
                                          </p:val>
                                        </p:tav>
                                        <p:tav tm="100000">
                                          <p:val>
                                            <p:strVal val="#ppt_x"/>
                                          </p:val>
                                        </p:tav>
                                      </p:tavLst>
                                    </p:anim>
                                    <p:anim calcmode="lin" valueType="num">
                                      <p:cBhvr>
                                        <p:cTn id="25" dur="799" fill="hold"/>
                                        <p:tgtEl>
                                          <p:spTgt spid="370"/>
                                        </p:tgtEl>
                                        <p:attrNameLst>
                                          <p:attrName>ppt_y</p:attrName>
                                        </p:attrNameLst>
                                      </p:cBhvr>
                                      <p:tavLst>
                                        <p:tav tm="0">
                                          <p:val>
                                            <p:strVal val="0-#ppt_h/2"/>
                                          </p:val>
                                        </p:tav>
                                        <p:tav tm="100000">
                                          <p:val>
                                            <p:strVal val="#ppt_y"/>
                                          </p:val>
                                        </p:tav>
                                      </p:tavLst>
                                    </p:anim>
                                  </p:childTnLst>
                                </p:cTn>
                              </p:par>
                            </p:childTnLst>
                          </p:cTn>
                        </p:par>
                        <p:par>
                          <p:cTn id="26" fill="hold">
                            <p:stCondLst>
                              <p:cond delay="8597"/>
                            </p:stCondLst>
                            <p:childTnLst>
                              <p:par>
                                <p:cTn id="27" presetClass="entr" nodeType="afterEffect" presetSubtype="1" presetID="2" grpId="6" fill="hold">
                                  <p:stCondLst>
                                    <p:cond delay="100"/>
                                  </p:stCondLst>
                                  <p:iterate type="el" backwards="0">
                                    <p:tmAbs val="0"/>
                                  </p:iterate>
                                  <p:childTnLst>
                                    <p:set>
                                      <p:cBhvr>
                                        <p:cTn id="28" fill="hold"/>
                                        <p:tgtEl>
                                          <p:spTgt spid="374"/>
                                        </p:tgtEl>
                                        <p:attrNameLst>
                                          <p:attrName>style.visibility</p:attrName>
                                        </p:attrNameLst>
                                      </p:cBhvr>
                                      <p:to>
                                        <p:strVal val="visible"/>
                                      </p:to>
                                    </p:set>
                                    <p:anim calcmode="lin" valueType="num">
                                      <p:cBhvr>
                                        <p:cTn id="29" dur="799" fill="hold"/>
                                        <p:tgtEl>
                                          <p:spTgt spid="374"/>
                                        </p:tgtEl>
                                        <p:attrNameLst>
                                          <p:attrName>ppt_x</p:attrName>
                                        </p:attrNameLst>
                                      </p:cBhvr>
                                      <p:tavLst>
                                        <p:tav tm="0">
                                          <p:val>
                                            <p:strVal val="#ppt_x"/>
                                          </p:val>
                                        </p:tav>
                                        <p:tav tm="100000">
                                          <p:val>
                                            <p:strVal val="#ppt_x"/>
                                          </p:val>
                                        </p:tav>
                                      </p:tavLst>
                                    </p:anim>
                                    <p:anim calcmode="lin" valueType="num">
                                      <p:cBhvr>
                                        <p:cTn id="30" dur="799" fill="hold"/>
                                        <p:tgtEl>
                                          <p:spTgt spid="374"/>
                                        </p:tgtEl>
                                        <p:attrNameLst>
                                          <p:attrName>ppt_y</p:attrName>
                                        </p:attrNameLst>
                                      </p:cBhvr>
                                      <p:tavLst>
                                        <p:tav tm="0">
                                          <p:val>
                                            <p:strVal val="0-#ppt_h/2"/>
                                          </p:val>
                                        </p:tav>
                                        <p:tav tm="100000">
                                          <p:val>
                                            <p:strVal val="#ppt_y"/>
                                          </p:val>
                                        </p:tav>
                                      </p:tavLst>
                                    </p:anim>
                                  </p:childTnLst>
                                </p:cTn>
                              </p:par>
                            </p:childTnLst>
                          </p:cTn>
                        </p:par>
                        <p:par>
                          <p:cTn id="31" fill="hold">
                            <p:stCondLst>
                              <p:cond delay="9496"/>
                            </p:stCondLst>
                            <p:childTnLst>
                              <p:par>
                                <p:cTn id="32" presetClass="entr" nodeType="afterEffect" presetSubtype="1" presetID="2" grpId="7" fill="hold">
                                  <p:stCondLst>
                                    <p:cond delay="100"/>
                                  </p:stCondLst>
                                  <p:iterate type="el" backwards="0">
                                    <p:tmAbs val="0"/>
                                  </p:iterate>
                                  <p:childTnLst>
                                    <p:set>
                                      <p:cBhvr>
                                        <p:cTn id="33" fill="hold"/>
                                        <p:tgtEl>
                                          <p:spTgt spid="369"/>
                                        </p:tgtEl>
                                        <p:attrNameLst>
                                          <p:attrName>style.visibility</p:attrName>
                                        </p:attrNameLst>
                                      </p:cBhvr>
                                      <p:to>
                                        <p:strVal val="visible"/>
                                      </p:to>
                                    </p:set>
                                    <p:anim calcmode="lin" valueType="num">
                                      <p:cBhvr>
                                        <p:cTn id="34" dur="799" fill="hold"/>
                                        <p:tgtEl>
                                          <p:spTgt spid="369"/>
                                        </p:tgtEl>
                                        <p:attrNameLst>
                                          <p:attrName>ppt_x</p:attrName>
                                        </p:attrNameLst>
                                      </p:cBhvr>
                                      <p:tavLst>
                                        <p:tav tm="0">
                                          <p:val>
                                            <p:strVal val="#ppt_x"/>
                                          </p:val>
                                        </p:tav>
                                        <p:tav tm="100000">
                                          <p:val>
                                            <p:strVal val="#ppt_x"/>
                                          </p:val>
                                        </p:tav>
                                      </p:tavLst>
                                    </p:anim>
                                    <p:anim calcmode="lin" valueType="num">
                                      <p:cBhvr>
                                        <p:cTn id="35" dur="799" fill="hold"/>
                                        <p:tgtEl>
                                          <p:spTgt spid="369"/>
                                        </p:tgtEl>
                                        <p:attrNameLst>
                                          <p:attrName>ppt_y</p:attrName>
                                        </p:attrNameLst>
                                      </p:cBhvr>
                                      <p:tavLst>
                                        <p:tav tm="0">
                                          <p:val>
                                            <p:strVal val="0-#ppt_h/2"/>
                                          </p:val>
                                        </p:tav>
                                        <p:tav tm="100000">
                                          <p:val>
                                            <p:strVal val="#ppt_y"/>
                                          </p:val>
                                        </p:tav>
                                      </p:tavLst>
                                    </p:anim>
                                  </p:childTnLst>
                                </p:cTn>
                              </p:par>
                            </p:childTnLst>
                          </p:cTn>
                        </p:par>
                        <p:par>
                          <p:cTn id="36" fill="hold">
                            <p:stCondLst>
                              <p:cond delay="10395"/>
                            </p:stCondLst>
                            <p:childTnLst>
                              <p:par>
                                <p:cTn id="37" presetClass="entr" nodeType="afterEffect" presetSubtype="1" presetID="2" grpId="8" fill="hold">
                                  <p:stCondLst>
                                    <p:cond delay="100"/>
                                  </p:stCondLst>
                                  <p:iterate type="el" backwards="0">
                                    <p:tmAbs val="0"/>
                                  </p:iterate>
                                  <p:childTnLst>
                                    <p:set>
                                      <p:cBhvr>
                                        <p:cTn id="38" fill="hold"/>
                                        <p:tgtEl>
                                          <p:spTgt spid="361"/>
                                        </p:tgtEl>
                                        <p:attrNameLst>
                                          <p:attrName>style.visibility</p:attrName>
                                        </p:attrNameLst>
                                      </p:cBhvr>
                                      <p:to>
                                        <p:strVal val="visible"/>
                                      </p:to>
                                    </p:set>
                                    <p:anim calcmode="lin" valueType="num">
                                      <p:cBhvr>
                                        <p:cTn id="39" dur="799" fill="hold"/>
                                        <p:tgtEl>
                                          <p:spTgt spid="361"/>
                                        </p:tgtEl>
                                        <p:attrNameLst>
                                          <p:attrName>ppt_x</p:attrName>
                                        </p:attrNameLst>
                                      </p:cBhvr>
                                      <p:tavLst>
                                        <p:tav tm="0">
                                          <p:val>
                                            <p:strVal val="#ppt_x"/>
                                          </p:val>
                                        </p:tav>
                                        <p:tav tm="100000">
                                          <p:val>
                                            <p:strVal val="#ppt_x"/>
                                          </p:val>
                                        </p:tav>
                                      </p:tavLst>
                                    </p:anim>
                                    <p:anim calcmode="lin" valueType="num">
                                      <p:cBhvr>
                                        <p:cTn id="40" dur="799" fill="hold"/>
                                        <p:tgtEl>
                                          <p:spTgt spid="361"/>
                                        </p:tgtEl>
                                        <p:attrNameLst>
                                          <p:attrName>ppt_y</p:attrName>
                                        </p:attrNameLst>
                                      </p:cBhvr>
                                      <p:tavLst>
                                        <p:tav tm="0">
                                          <p:val>
                                            <p:strVal val="0-#ppt_h/2"/>
                                          </p:val>
                                        </p:tav>
                                        <p:tav tm="100000">
                                          <p:val>
                                            <p:strVal val="#ppt_y"/>
                                          </p:val>
                                        </p:tav>
                                      </p:tavLst>
                                    </p:anim>
                                  </p:childTnLst>
                                </p:cTn>
                              </p:par>
                            </p:childTnLst>
                          </p:cTn>
                        </p:par>
                        <p:par>
                          <p:cTn id="41" fill="hold">
                            <p:stCondLst>
                              <p:cond delay="11294"/>
                            </p:stCondLst>
                            <p:childTnLst>
                              <p:par>
                                <p:cTn id="42" presetClass="entr" nodeType="afterEffect" presetSubtype="1" presetID="2" grpId="9" fill="hold">
                                  <p:stCondLst>
                                    <p:cond delay="100"/>
                                  </p:stCondLst>
                                  <p:iterate type="el" backwards="0">
                                    <p:tmAbs val="0"/>
                                  </p:iterate>
                                  <p:childTnLst>
                                    <p:set>
                                      <p:cBhvr>
                                        <p:cTn id="43" fill="hold"/>
                                        <p:tgtEl>
                                          <p:spTgt spid="373"/>
                                        </p:tgtEl>
                                        <p:attrNameLst>
                                          <p:attrName>style.visibility</p:attrName>
                                        </p:attrNameLst>
                                      </p:cBhvr>
                                      <p:to>
                                        <p:strVal val="visible"/>
                                      </p:to>
                                    </p:set>
                                    <p:anim calcmode="lin" valueType="num">
                                      <p:cBhvr>
                                        <p:cTn id="44" dur="799" fill="hold"/>
                                        <p:tgtEl>
                                          <p:spTgt spid="373"/>
                                        </p:tgtEl>
                                        <p:attrNameLst>
                                          <p:attrName>ppt_x</p:attrName>
                                        </p:attrNameLst>
                                      </p:cBhvr>
                                      <p:tavLst>
                                        <p:tav tm="0">
                                          <p:val>
                                            <p:strVal val="#ppt_x"/>
                                          </p:val>
                                        </p:tav>
                                        <p:tav tm="100000">
                                          <p:val>
                                            <p:strVal val="#ppt_x"/>
                                          </p:val>
                                        </p:tav>
                                      </p:tavLst>
                                    </p:anim>
                                    <p:anim calcmode="lin" valueType="num">
                                      <p:cBhvr>
                                        <p:cTn id="45" dur="799" fill="hold"/>
                                        <p:tgtEl>
                                          <p:spTgt spid="373"/>
                                        </p:tgtEl>
                                        <p:attrNameLst>
                                          <p:attrName>ppt_y</p:attrName>
                                        </p:attrNameLst>
                                      </p:cBhvr>
                                      <p:tavLst>
                                        <p:tav tm="0">
                                          <p:val>
                                            <p:strVal val="0-#ppt_h/2"/>
                                          </p:val>
                                        </p:tav>
                                        <p:tav tm="100000">
                                          <p:val>
                                            <p:strVal val="#ppt_y"/>
                                          </p:val>
                                        </p:tav>
                                      </p:tavLst>
                                    </p:anim>
                                  </p:childTnLst>
                                </p:cTn>
                              </p:par>
                            </p:childTnLst>
                          </p:cTn>
                        </p:par>
                        <p:par>
                          <p:cTn id="46" fill="hold">
                            <p:stCondLst>
                              <p:cond delay="12193"/>
                            </p:stCondLst>
                            <p:childTnLst>
                              <p:par>
                                <p:cTn id="47" presetClass="entr" nodeType="afterEffect" presetSubtype="1" presetID="2" grpId="10" fill="hold">
                                  <p:stCondLst>
                                    <p:cond delay="100"/>
                                  </p:stCondLst>
                                  <p:iterate type="el" backwards="0">
                                    <p:tmAbs val="0"/>
                                  </p:iterate>
                                  <p:childTnLst>
                                    <p:set>
                                      <p:cBhvr>
                                        <p:cTn id="48" fill="hold"/>
                                        <p:tgtEl>
                                          <p:spTgt spid="358"/>
                                        </p:tgtEl>
                                        <p:attrNameLst>
                                          <p:attrName>style.visibility</p:attrName>
                                        </p:attrNameLst>
                                      </p:cBhvr>
                                      <p:to>
                                        <p:strVal val="visible"/>
                                      </p:to>
                                    </p:set>
                                    <p:anim calcmode="lin" valueType="num">
                                      <p:cBhvr>
                                        <p:cTn id="49" dur="799" fill="hold"/>
                                        <p:tgtEl>
                                          <p:spTgt spid="358"/>
                                        </p:tgtEl>
                                        <p:attrNameLst>
                                          <p:attrName>ppt_x</p:attrName>
                                        </p:attrNameLst>
                                      </p:cBhvr>
                                      <p:tavLst>
                                        <p:tav tm="0">
                                          <p:val>
                                            <p:strVal val="#ppt_x"/>
                                          </p:val>
                                        </p:tav>
                                        <p:tav tm="100000">
                                          <p:val>
                                            <p:strVal val="#ppt_x"/>
                                          </p:val>
                                        </p:tav>
                                      </p:tavLst>
                                    </p:anim>
                                    <p:anim calcmode="lin" valueType="num">
                                      <p:cBhvr>
                                        <p:cTn id="50" dur="799" fill="hold"/>
                                        <p:tgtEl>
                                          <p:spTgt spid="358"/>
                                        </p:tgtEl>
                                        <p:attrNameLst>
                                          <p:attrName>ppt_y</p:attrName>
                                        </p:attrNameLst>
                                      </p:cBhvr>
                                      <p:tavLst>
                                        <p:tav tm="0">
                                          <p:val>
                                            <p:strVal val="0-#ppt_h/2"/>
                                          </p:val>
                                        </p:tav>
                                        <p:tav tm="100000">
                                          <p:val>
                                            <p:strVal val="#ppt_y"/>
                                          </p:val>
                                        </p:tav>
                                      </p:tavLst>
                                    </p:anim>
                                  </p:childTnLst>
                                </p:cTn>
                              </p:par>
                            </p:childTnLst>
                          </p:cTn>
                        </p:par>
                        <p:par>
                          <p:cTn id="51" fill="hold">
                            <p:stCondLst>
                              <p:cond delay="13092"/>
                            </p:stCondLst>
                            <p:childTnLst>
                              <p:par>
                                <p:cTn id="52" presetClass="entr" nodeType="afterEffect" presetSubtype="1" presetID="2" grpId="11" fill="hold">
                                  <p:stCondLst>
                                    <p:cond delay="100"/>
                                  </p:stCondLst>
                                  <p:iterate type="el" backwards="0">
                                    <p:tmAbs val="0"/>
                                  </p:iterate>
                                  <p:childTnLst>
                                    <p:set>
                                      <p:cBhvr>
                                        <p:cTn id="53" fill="hold"/>
                                        <p:tgtEl>
                                          <p:spTgt spid="357"/>
                                        </p:tgtEl>
                                        <p:attrNameLst>
                                          <p:attrName>style.visibility</p:attrName>
                                        </p:attrNameLst>
                                      </p:cBhvr>
                                      <p:to>
                                        <p:strVal val="visible"/>
                                      </p:to>
                                    </p:set>
                                    <p:anim calcmode="lin" valueType="num">
                                      <p:cBhvr>
                                        <p:cTn id="54" dur="799" fill="hold"/>
                                        <p:tgtEl>
                                          <p:spTgt spid="357"/>
                                        </p:tgtEl>
                                        <p:attrNameLst>
                                          <p:attrName>ppt_x</p:attrName>
                                        </p:attrNameLst>
                                      </p:cBhvr>
                                      <p:tavLst>
                                        <p:tav tm="0">
                                          <p:val>
                                            <p:strVal val="#ppt_x"/>
                                          </p:val>
                                        </p:tav>
                                        <p:tav tm="100000">
                                          <p:val>
                                            <p:strVal val="#ppt_x"/>
                                          </p:val>
                                        </p:tav>
                                      </p:tavLst>
                                    </p:anim>
                                    <p:anim calcmode="lin" valueType="num">
                                      <p:cBhvr>
                                        <p:cTn id="55" dur="799" fill="hold"/>
                                        <p:tgtEl>
                                          <p:spTgt spid="357"/>
                                        </p:tgtEl>
                                        <p:attrNameLst>
                                          <p:attrName>ppt_y</p:attrName>
                                        </p:attrNameLst>
                                      </p:cBhvr>
                                      <p:tavLst>
                                        <p:tav tm="0">
                                          <p:val>
                                            <p:strVal val="0-#ppt_h/2"/>
                                          </p:val>
                                        </p:tav>
                                        <p:tav tm="100000">
                                          <p:val>
                                            <p:strVal val="#ppt_y"/>
                                          </p:val>
                                        </p:tav>
                                      </p:tavLst>
                                    </p:anim>
                                  </p:childTnLst>
                                </p:cTn>
                              </p:par>
                            </p:childTnLst>
                          </p:cTn>
                        </p:par>
                        <p:par>
                          <p:cTn id="56" fill="hold">
                            <p:stCondLst>
                              <p:cond delay="13991"/>
                            </p:stCondLst>
                            <p:childTnLst>
                              <p:par>
                                <p:cTn id="57" presetClass="entr" nodeType="afterEffect" presetSubtype="1" presetID="2" grpId="12" fill="hold">
                                  <p:stCondLst>
                                    <p:cond delay="100"/>
                                  </p:stCondLst>
                                  <p:iterate type="el" backwards="0">
                                    <p:tmAbs val="0"/>
                                  </p:iterate>
                                  <p:childTnLst>
                                    <p:set>
                                      <p:cBhvr>
                                        <p:cTn id="58" fill="hold"/>
                                        <p:tgtEl>
                                          <p:spTgt spid="360"/>
                                        </p:tgtEl>
                                        <p:attrNameLst>
                                          <p:attrName>style.visibility</p:attrName>
                                        </p:attrNameLst>
                                      </p:cBhvr>
                                      <p:to>
                                        <p:strVal val="visible"/>
                                      </p:to>
                                    </p:set>
                                    <p:anim calcmode="lin" valueType="num">
                                      <p:cBhvr>
                                        <p:cTn id="59" dur="799" fill="hold"/>
                                        <p:tgtEl>
                                          <p:spTgt spid="360"/>
                                        </p:tgtEl>
                                        <p:attrNameLst>
                                          <p:attrName>ppt_x</p:attrName>
                                        </p:attrNameLst>
                                      </p:cBhvr>
                                      <p:tavLst>
                                        <p:tav tm="0">
                                          <p:val>
                                            <p:strVal val="#ppt_x"/>
                                          </p:val>
                                        </p:tav>
                                        <p:tav tm="100000">
                                          <p:val>
                                            <p:strVal val="#ppt_x"/>
                                          </p:val>
                                        </p:tav>
                                      </p:tavLst>
                                    </p:anim>
                                    <p:anim calcmode="lin" valueType="num">
                                      <p:cBhvr>
                                        <p:cTn id="60" dur="799" fill="hold"/>
                                        <p:tgtEl>
                                          <p:spTgt spid="360"/>
                                        </p:tgtEl>
                                        <p:attrNameLst>
                                          <p:attrName>ppt_y</p:attrName>
                                        </p:attrNameLst>
                                      </p:cBhvr>
                                      <p:tavLst>
                                        <p:tav tm="0">
                                          <p:val>
                                            <p:strVal val="0-#ppt_h/2"/>
                                          </p:val>
                                        </p:tav>
                                        <p:tav tm="100000">
                                          <p:val>
                                            <p:strVal val="#ppt_y"/>
                                          </p:val>
                                        </p:tav>
                                      </p:tavLst>
                                    </p:anim>
                                  </p:childTnLst>
                                </p:cTn>
                              </p:par>
                            </p:childTnLst>
                          </p:cTn>
                        </p:par>
                        <p:par>
                          <p:cTn id="61" fill="hold">
                            <p:stCondLst>
                              <p:cond delay="14890"/>
                            </p:stCondLst>
                            <p:childTnLst>
                              <p:par>
                                <p:cTn id="62" presetClass="entr" nodeType="afterEffect" presetSubtype="1" presetID="2" grpId="13" fill="hold">
                                  <p:stCondLst>
                                    <p:cond delay="100"/>
                                  </p:stCondLst>
                                  <p:iterate type="el" backwards="0">
                                    <p:tmAbs val="0"/>
                                  </p:iterate>
                                  <p:childTnLst>
                                    <p:set>
                                      <p:cBhvr>
                                        <p:cTn id="63" fill="hold"/>
                                        <p:tgtEl>
                                          <p:spTgt spid="368"/>
                                        </p:tgtEl>
                                        <p:attrNameLst>
                                          <p:attrName>style.visibility</p:attrName>
                                        </p:attrNameLst>
                                      </p:cBhvr>
                                      <p:to>
                                        <p:strVal val="visible"/>
                                      </p:to>
                                    </p:set>
                                    <p:anim calcmode="lin" valueType="num">
                                      <p:cBhvr>
                                        <p:cTn id="64" dur="799" fill="hold"/>
                                        <p:tgtEl>
                                          <p:spTgt spid="368"/>
                                        </p:tgtEl>
                                        <p:attrNameLst>
                                          <p:attrName>ppt_x</p:attrName>
                                        </p:attrNameLst>
                                      </p:cBhvr>
                                      <p:tavLst>
                                        <p:tav tm="0">
                                          <p:val>
                                            <p:strVal val="#ppt_x"/>
                                          </p:val>
                                        </p:tav>
                                        <p:tav tm="100000">
                                          <p:val>
                                            <p:strVal val="#ppt_x"/>
                                          </p:val>
                                        </p:tav>
                                      </p:tavLst>
                                    </p:anim>
                                    <p:anim calcmode="lin" valueType="num">
                                      <p:cBhvr>
                                        <p:cTn id="65" dur="799" fill="hold"/>
                                        <p:tgtEl>
                                          <p:spTgt spid="368"/>
                                        </p:tgtEl>
                                        <p:attrNameLst>
                                          <p:attrName>ppt_y</p:attrName>
                                        </p:attrNameLst>
                                      </p:cBhvr>
                                      <p:tavLst>
                                        <p:tav tm="0">
                                          <p:val>
                                            <p:strVal val="0-#ppt_h/2"/>
                                          </p:val>
                                        </p:tav>
                                        <p:tav tm="100000">
                                          <p:val>
                                            <p:strVal val="#ppt_y"/>
                                          </p:val>
                                        </p:tav>
                                      </p:tavLst>
                                    </p:anim>
                                  </p:childTnLst>
                                </p:cTn>
                              </p:par>
                            </p:childTnLst>
                          </p:cTn>
                        </p:par>
                        <p:par>
                          <p:cTn id="66" fill="hold">
                            <p:stCondLst>
                              <p:cond delay="15789"/>
                            </p:stCondLst>
                            <p:childTnLst>
                              <p:par>
                                <p:cTn id="67" presetClass="entr" nodeType="afterEffect" presetSubtype="1" presetID="2" grpId="14" fill="hold">
                                  <p:stCondLst>
                                    <p:cond delay="100"/>
                                  </p:stCondLst>
                                  <p:iterate type="el" backwards="0">
                                    <p:tmAbs val="0"/>
                                  </p:iterate>
                                  <p:childTnLst>
                                    <p:set>
                                      <p:cBhvr>
                                        <p:cTn id="68" fill="hold"/>
                                        <p:tgtEl>
                                          <p:spTgt spid="367"/>
                                        </p:tgtEl>
                                        <p:attrNameLst>
                                          <p:attrName>style.visibility</p:attrName>
                                        </p:attrNameLst>
                                      </p:cBhvr>
                                      <p:to>
                                        <p:strVal val="visible"/>
                                      </p:to>
                                    </p:set>
                                    <p:anim calcmode="lin" valueType="num">
                                      <p:cBhvr>
                                        <p:cTn id="69" dur="799" fill="hold"/>
                                        <p:tgtEl>
                                          <p:spTgt spid="367"/>
                                        </p:tgtEl>
                                        <p:attrNameLst>
                                          <p:attrName>ppt_x</p:attrName>
                                        </p:attrNameLst>
                                      </p:cBhvr>
                                      <p:tavLst>
                                        <p:tav tm="0">
                                          <p:val>
                                            <p:strVal val="#ppt_x"/>
                                          </p:val>
                                        </p:tav>
                                        <p:tav tm="100000">
                                          <p:val>
                                            <p:strVal val="#ppt_x"/>
                                          </p:val>
                                        </p:tav>
                                      </p:tavLst>
                                    </p:anim>
                                    <p:anim calcmode="lin" valueType="num">
                                      <p:cBhvr>
                                        <p:cTn id="70" dur="799" fill="hold"/>
                                        <p:tgtEl>
                                          <p:spTgt spid="367"/>
                                        </p:tgtEl>
                                        <p:attrNameLst>
                                          <p:attrName>ppt_y</p:attrName>
                                        </p:attrNameLst>
                                      </p:cBhvr>
                                      <p:tavLst>
                                        <p:tav tm="0">
                                          <p:val>
                                            <p:strVal val="0-#ppt_h/2"/>
                                          </p:val>
                                        </p:tav>
                                        <p:tav tm="100000">
                                          <p:val>
                                            <p:strVal val="#ppt_y"/>
                                          </p:val>
                                        </p:tav>
                                      </p:tavLst>
                                    </p:anim>
                                  </p:childTnLst>
                                </p:cTn>
                              </p:par>
                            </p:childTnLst>
                          </p:cTn>
                        </p:par>
                        <p:par>
                          <p:cTn id="71" fill="hold">
                            <p:stCondLst>
                              <p:cond delay="16688"/>
                            </p:stCondLst>
                            <p:childTnLst>
                              <p:par>
                                <p:cTn id="72" presetClass="entr" nodeType="afterEffect" presetSubtype="1" presetID="2" grpId="15" fill="hold">
                                  <p:stCondLst>
                                    <p:cond delay="100"/>
                                  </p:stCondLst>
                                  <p:iterate type="el" backwards="0">
                                    <p:tmAbs val="0"/>
                                  </p:iterate>
                                  <p:childTnLst>
                                    <p:set>
                                      <p:cBhvr>
                                        <p:cTn id="73" fill="hold"/>
                                        <p:tgtEl>
                                          <p:spTgt spid="356"/>
                                        </p:tgtEl>
                                        <p:attrNameLst>
                                          <p:attrName>style.visibility</p:attrName>
                                        </p:attrNameLst>
                                      </p:cBhvr>
                                      <p:to>
                                        <p:strVal val="visible"/>
                                      </p:to>
                                    </p:set>
                                    <p:anim calcmode="lin" valueType="num">
                                      <p:cBhvr>
                                        <p:cTn id="74" dur="799" fill="hold"/>
                                        <p:tgtEl>
                                          <p:spTgt spid="356"/>
                                        </p:tgtEl>
                                        <p:attrNameLst>
                                          <p:attrName>ppt_x</p:attrName>
                                        </p:attrNameLst>
                                      </p:cBhvr>
                                      <p:tavLst>
                                        <p:tav tm="0">
                                          <p:val>
                                            <p:strVal val="#ppt_x"/>
                                          </p:val>
                                        </p:tav>
                                        <p:tav tm="100000">
                                          <p:val>
                                            <p:strVal val="#ppt_x"/>
                                          </p:val>
                                        </p:tav>
                                      </p:tavLst>
                                    </p:anim>
                                    <p:anim calcmode="lin" valueType="num">
                                      <p:cBhvr>
                                        <p:cTn id="75" dur="799" fill="hold"/>
                                        <p:tgtEl>
                                          <p:spTgt spid="356"/>
                                        </p:tgtEl>
                                        <p:attrNameLst>
                                          <p:attrName>ppt_y</p:attrName>
                                        </p:attrNameLst>
                                      </p:cBhvr>
                                      <p:tavLst>
                                        <p:tav tm="0">
                                          <p:val>
                                            <p:strVal val="0-#ppt_h/2"/>
                                          </p:val>
                                        </p:tav>
                                        <p:tav tm="100000">
                                          <p:val>
                                            <p:strVal val="#ppt_y"/>
                                          </p:val>
                                        </p:tav>
                                      </p:tavLst>
                                    </p:anim>
                                  </p:childTnLst>
                                </p:cTn>
                              </p:par>
                            </p:childTnLst>
                          </p:cTn>
                        </p:par>
                        <p:par>
                          <p:cTn id="76" fill="hold">
                            <p:stCondLst>
                              <p:cond delay="17587"/>
                            </p:stCondLst>
                            <p:childTnLst>
                              <p:par>
                                <p:cTn id="77" presetClass="entr" nodeType="afterEffect" presetSubtype="1" presetID="2" grpId="16" fill="hold">
                                  <p:stCondLst>
                                    <p:cond delay="100"/>
                                  </p:stCondLst>
                                  <p:iterate type="el" backwards="0">
                                    <p:tmAbs val="0"/>
                                  </p:iterate>
                                  <p:childTnLst>
                                    <p:set>
                                      <p:cBhvr>
                                        <p:cTn id="78" fill="hold"/>
                                        <p:tgtEl>
                                          <p:spTgt spid="379"/>
                                        </p:tgtEl>
                                        <p:attrNameLst>
                                          <p:attrName>style.visibility</p:attrName>
                                        </p:attrNameLst>
                                      </p:cBhvr>
                                      <p:to>
                                        <p:strVal val="visible"/>
                                      </p:to>
                                    </p:set>
                                    <p:anim calcmode="lin" valueType="num">
                                      <p:cBhvr>
                                        <p:cTn id="79" dur="799" fill="hold"/>
                                        <p:tgtEl>
                                          <p:spTgt spid="379"/>
                                        </p:tgtEl>
                                        <p:attrNameLst>
                                          <p:attrName>ppt_x</p:attrName>
                                        </p:attrNameLst>
                                      </p:cBhvr>
                                      <p:tavLst>
                                        <p:tav tm="0">
                                          <p:val>
                                            <p:strVal val="#ppt_x"/>
                                          </p:val>
                                        </p:tav>
                                        <p:tav tm="100000">
                                          <p:val>
                                            <p:strVal val="#ppt_x"/>
                                          </p:val>
                                        </p:tav>
                                      </p:tavLst>
                                    </p:anim>
                                    <p:anim calcmode="lin" valueType="num">
                                      <p:cBhvr>
                                        <p:cTn id="80" dur="799" fill="hold"/>
                                        <p:tgtEl>
                                          <p:spTgt spid="379"/>
                                        </p:tgtEl>
                                        <p:attrNameLst>
                                          <p:attrName>ppt_y</p:attrName>
                                        </p:attrNameLst>
                                      </p:cBhvr>
                                      <p:tavLst>
                                        <p:tav tm="0">
                                          <p:val>
                                            <p:strVal val="0-#ppt_h/2"/>
                                          </p:val>
                                        </p:tav>
                                        <p:tav tm="100000">
                                          <p:val>
                                            <p:strVal val="#ppt_y"/>
                                          </p:val>
                                        </p:tav>
                                      </p:tavLst>
                                    </p:anim>
                                  </p:childTnLst>
                                </p:cTn>
                              </p:par>
                            </p:childTnLst>
                          </p:cTn>
                        </p:par>
                        <p:par>
                          <p:cTn id="81" fill="hold">
                            <p:stCondLst>
                              <p:cond delay="18486"/>
                            </p:stCondLst>
                            <p:childTnLst>
                              <p:par>
                                <p:cTn id="82" presetClass="entr" nodeType="afterEffect" presetSubtype="1" presetID="2" grpId="17" fill="hold">
                                  <p:stCondLst>
                                    <p:cond delay="100"/>
                                  </p:stCondLst>
                                  <p:iterate type="el" backwards="0">
                                    <p:tmAbs val="0"/>
                                  </p:iterate>
                                  <p:childTnLst>
                                    <p:set>
                                      <p:cBhvr>
                                        <p:cTn id="83" fill="hold"/>
                                        <p:tgtEl>
                                          <p:spTgt spid="364"/>
                                        </p:tgtEl>
                                        <p:attrNameLst>
                                          <p:attrName>style.visibility</p:attrName>
                                        </p:attrNameLst>
                                      </p:cBhvr>
                                      <p:to>
                                        <p:strVal val="visible"/>
                                      </p:to>
                                    </p:set>
                                    <p:anim calcmode="lin" valueType="num">
                                      <p:cBhvr>
                                        <p:cTn id="84" dur="799" fill="hold"/>
                                        <p:tgtEl>
                                          <p:spTgt spid="364"/>
                                        </p:tgtEl>
                                        <p:attrNameLst>
                                          <p:attrName>ppt_x</p:attrName>
                                        </p:attrNameLst>
                                      </p:cBhvr>
                                      <p:tavLst>
                                        <p:tav tm="0">
                                          <p:val>
                                            <p:strVal val="#ppt_x"/>
                                          </p:val>
                                        </p:tav>
                                        <p:tav tm="100000">
                                          <p:val>
                                            <p:strVal val="#ppt_x"/>
                                          </p:val>
                                        </p:tav>
                                      </p:tavLst>
                                    </p:anim>
                                    <p:anim calcmode="lin" valueType="num">
                                      <p:cBhvr>
                                        <p:cTn id="85" dur="799" fill="hold"/>
                                        <p:tgtEl>
                                          <p:spTgt spid="364"/>
                                        </p:tgtEl>
                                        <p:attrNameLst>
                                          <p:attrName>ppt_y</p:attrName>
                                        </p:attrNameLst>
                                      </p:cBhvr>
                                      <p:tavLst>
                                        <p:tav tm="0">
                                          <p:val>
                                            <p:strVal val="0-#ppt_h/2"/>
                                          </p:val>
                                        </p:tav>
                                        <p:tav tm="100000">
                                          <p:val>
                                            <p:strVal val="#ppt_y"/>
                                          </p:val>
                                        </p:tav>
                                      </p:tavLst>
                                    </p:anim>
                                  </p:childTnLst>
                                </p:cTn>
                              </p:par>
                            </p:childTnLst>
                          </p:cTn>
                        </p:par>
                        <p:par>
                          <p:cTn id="86" fill="hold">
                            <p:stCondLst>
                              <p:cond delay="19385"/>
                            </p:stCondLst>
                            <p:childTnLst>
                              <p:par>
                                <p:cTn id="87" presetClass="entr" nodeType="afterEffect" presetSubtype="1" presetID="2" grpId="18" fill="hold">
                                  <p:stCondLst>
                                    <p:cond delay="100"/>
                                  </p:stCondLst>
                                  <p:iterate type="el" backwards="0">
                                    <p:tmAbs val="0"/>
                                  </p:iterate>
                                  <p:childTnLst>
                                    <p:set>
                                      <p:cBhvr>
                                        <p:cTn id="88" fill="hold"/>
                                        <p:tgtEl>
                                          <p:spTgt spid="359"/>
                                        </p:tgtEl>
                                        <p:attrNameLst>
                                          <p:attrName>style.visibility</p:attrName>
                                        </p:attrNameLst>
                                      </p:cBhvr>
                                      <p:to>
                                        <p:strVal val="visible"/>
                                      </p:to>
                                    </p:set>
                                    <p:anim calcmode="lin" valueType="num">
                                      <p:cBhvr>
                                        <p:cTn id="89" dur="799" fill="hold"/>
                                        <p:tgtEl>
                                          <p:spTgt spid="359"/>
                                        </p:tgtEl>
                                        <p:attrNameLst>
                                          <p:attrName>ppt_x</p:attrName>
                                        </p:attrNameLst>
                                      </p:cBhvr>
                                      <p:tavLst>
                                        <p:tav tm="0">
                                          <p:val>
                                            <p:strVal val="#ppt_x"/>
                                          </p:val>
                                        </p:tav>
                                        <p:tav tm="100000">
                                          <p:val>
                                            <p:strVal val="#ppt_x"/>
                                          </p:val>
                                        </p:tav>
                                      </p:tavLst>
                                    </p:anim>
                                    <p:anim calcmode="lin" valueType="num">
                                      <p:cBhvr>
                                        <p:cTn id="90" dur="799" fill="hold"/>
                                        <p:tgtEl>
                                          <p:spTgt spid="359"/>
                                        </p:tgtEl>
                                        <p:attrNameLst>
                                          <p:attrName>ppt_y</p:attrName>
                                        </p:attrNameLst>
                                      </p:cBhvr>
                                      <p:tavLst>
                                        <p:tav tm="0">
                                          <p:val>
                                            <p:strVal val="0-#ppt_h/2"/>
                                          </p:val>
                                        </p:tav>
                                        <p:tav tm="100000">
                                          <p:val>
                                            <p:strVal val="#ppt_y"/>
                                          </p:val>
                                        </p:tav>
                                      </p:tavLst>
                                    </p:anim>
                                  </p:childTnLst>
                                </p:cTn>
                              </p:par>
                            </p:childTnLst>
                          </p:cTn>
                        </p:par>
                        <p:par>
                          <p:cTn id="91" fill="hold">
                            <p:stCondLst>
                              <p:cond delay="20284"/>
                            </p:stCondLst>
                            <p:childTnLst>
                              <p:par>
                                <p:cTn id="92" presetClass="entr" nodeType="afterEffect" presetSubtype="1" presetID="2" grpId="19" fill="hold">
                                  <p:stCondLst>
                                    <p:cond delay="100"/>
                                  </p:stCondLst>
                                  <p:iterate type="el" backwards="0">
                                    <p:tmAbs val="0"/>
                                  </p:iterate>
                                  <p:childTnLst>
                                    <p:set>
                                      <p:cBhvr>
                                        <p:cTn id="93" fill="hold"/>
                                        <p:tgtEl>
                                          <p:spTgt spid="362"/>
                                        </p:tgtEl>
                                        <p:attrNameLst>
                                          <p:attrName>style.visibility</p:attrName>
                                        </p:attrNameLst>
                                      </p:cBhvr>
                                      <p:to>
                                        <p:strVal val="visible"/>
                                      </p:to>
                                    </p:set>
                                    <p:anim calcmode="lin" valueType="num">
                                      <p:cBhvr>
                                        <p:cTn id="94" dur="799" fill="hold"/>
                                        <p:tgtEl>
                                          <p:spTgt spid="362"/>
                                        </p:tgtEl>
                                        <p:attrNameLst>
                                          <p:attrName>ppt_x</p:attrName>
                                        </p:attrNameLst>
                                      </p:cBhvr>
                                      <p:tavLst>
                                        <p:tav tm="0">
                                          <p:val>
                                            <p:strVal val="#ppt_x"/>
                                          </p:val>
                                        </p:tav>
                                        <p:tav tm="100000">
                                          <p:val>
                                            <p:strVal val="#ppt_x"/>
                                          </p:val>
                                        </p:tav>
                                      </p:tavLst>
                                    </p:anim>
                                    <p:anim calcmode="lin" valueType="num">
                                      <p:cBhvr>
                                        <p:cTn id="95" dur="799" fill="hold"/>
                                        <p:tgtEl>
                                          <p:spTgt spid="362"/>
                                        </p:tgtEl>
                                        <p:attrNameLst>
                                          <p:attrName>ppt_y</p:attrName>
                                        </p:attrNameLst>
                                      </p:cBhvr>
                                      <p:tavLst>
                                        <p:tav tm="0">
                                          <p:val>
                                            <p:strVal val="0-#ppt_h/2"/>
                                          </p:val>
                                        </p:tav>
                                        <p:tav tm="100000">
                                          <p:val>
                                            <p:strVal val="#ppt_y"/>
                                          </p:val>
                                        </p:tav>
                                      </p:tavLst>
                                    </p:anim>
                                  </p:childTnLst>
                                </p:cTn>
                              </p:par>
                            </p:childTnLst>
                          </p:cTn>
                        </p:par>
                        <p:par>
                          <p:cTn id="96" fill="hold">
                            <p:stCondLst>
                              <p:cond delay="21183"/>
                            </p:stCondLst>
                            <p:childTnLst>
                              <p:par>
                                <p:cTn id="97" presetClass="entr" nodeType="afterEffect" presetSubtype="1" presetID="2" grpId="20" fill="hold">
                                  <p:stCondLst>
                                    <p:cond delay="100"/>
                                  </p:stCondLst>
                                  <p:iterate type="el" backwards="0">
                                    <p:tmAbs val="0"/>
                                  </p:iterate>
                                  <p:childTnLst>
                                    <p:set>
                                      <p:cBhvr>
                                        <p:cTn id="98" fill="hold"/>
                                        <p:tgtEl>
                                          <p:spTgt spid="355"/>
                                        </p:tgtEl>
                                        <p:attrNameLst>
                                          <p:attrName>style.visibility</p:attrName>
                                        </p:attrNameLst>
                                      </p:cBhvr>
                                      <p:to>
                                        <p:strVal val="visible"/>
                                      </p:to>
                                    </p:set>
                                    <p:anim calcmode="lin" valueType="num">
                                      <p:cBhvr>
                                        <p:cTn id="99" dur="799" fill="hold"/>
                                        <p:tgtEl>
                                          <p:spTgt spid="355"/>
                                        </p:tgtEl>
                                        <p:attrNameLst>
                                          <p:attrName>ppt_x</p:attrName>
                                        </p:attrNameLst>
                                      </p:cBhvr>
                                      <p:tavLst>
                                        <p:tav tm="0">
                                          <p:val>
                                            <p:strVal val="#ppt_x"/>
                                          </p:val>
                                        </p:tav>
                                        <p:tav tm="100000">
                                          <p:val>
                                            <p:strVal val="#ppt_x"/>
                                          </p:val>
                                        </p:tav>
                                      </p:tavLst>
                                    </p:anim>
                                    <p:anim calcmode="lin" valueType="num">
                                      <p:cBhvr>
                                        <p:cTn id="100" dur="799" fill="hold"/>
                                        <p:tgtEl>
                                          <p:spTgt spid="355"/>
                                        </p:tgtEl>
                                        <p:attrNameLst>
                                          <p:attrName>ppt_y</p:attrName>
                                        </p:attrNameLst>
                                      </p:cBhvr>
                                      <p:tavLst>
                                        <p:tav tm="0">
                                          <p:val>
                                            <p:strVal val="0-#ppt_h/2"/>
                                          </p:val>
                                        </p:tav>
                                        <p:tav tm="100000">
                                          <p:val>
                                            <p:strVal val="#ppt_y"/>
                                          </p:val>
                                        </p:tav>
                                      </p:tavLst>
                                    </p:anim>
                                  </p:childTnLst>
                                </p:cTn>
                              </p:par>
                            </p:childTnLst>
                          </p:cTn>
                        </p:par>
                        <p:par>
                          <p:cTn id="101" fill="hold">
                            <p:stCondLst>
                              <p:cond delay="22082"/>
                            </p:stCondLst>
                            <p:childTnLst>
                              <p:par>
                                <p:cTn id="102" presetClass="entr" nodeType="afterEffect" presetSubtype="1" presetID="2" grpId="21" fill="hold">
                                  <p:stCondLst>
                                    <p:cond delay="100"/>
                                  </p:stCondLst>
                                  <p:iterate type="el" backwards="0">
                                    <p:tmAbs val="0"/>
                                  </p:iterate>
                                  <p:childTnLst>
                                    <p:set>
                                      <p:cBhvr>
                                        <p:cTn id="103" fill="hold"/>
                                        <p:tgtEl>
                                          <p:spTgt spid="354"/>
                                        </p:tgtEl>
                                        <p:attrNameLst>
                                          <p:attrName>style.visibility</p:attrName>
                                        </p:attrNameLst>
                                      </p:cBhvr>
                                      <p:to>
                                        <p:strVal val="visible"/>
                                      </p:to>
                                    </p:set>
                                    <p:anim calcmode="lin" valueType="num">
                                      <p:cBhvr>
                                        <p:cTn id="104" dur="799" fill="hold"/>
                                        <p:tgtEl>
                                          <p:spTgt spid="354"/>
                                        </p:tgtEl>
                                        <p:attrNameLst>
                                          <p:attrName>ppt_x</p:attrName>
                                        </p:attrNameLst>
                                      </p:cBhvr>
                                      <p:tavLst>
                                        <p:tav tm="0">
                                          <p:val>
                                            <p:strVal val="#ppt_x"/>
                                          </p:val>
                                        </p:tav>
                                        <p:tav tm="100000">
                                          <p:val>
                                            <p:strVal val="#ppt_x"/>
                                          </p:val>
                                        </p:tav>
                                      </p:tavLst>
                                    </p:anim>
                                    <p:anim calcmode="lin" valueType="num">
                                      <p:cBhvr>
                                        <p:cTn id="105" dur="799" fill="hold"/>
                                        <p:tgtEl>
                                          <p:spTgt spid="354"/>
                                        </p:tgtEl>
                                        <p:attrNameLst>
                                          <p:attrName>ppt_y</p:attrName>
                                        </p:attrNameLst>
                                      </p:cBhvr>
                                      <p:tavLst>
                                        <p:tav tm="0">
                                          <p:val>
                                            <p:strVal val="0-#ppt_h/2"/>
                                          </p:val>
                                        </p:tav>
                                        <p:tav tm="100000">
                                          <p:val>
                                            <p:strVal val="#ppt_y"/>
                                          </p:val>
                                        </p:tav>
                                      </p:tavLst>
                                    </p:anim>
                                  </p:childTnLst>
                                </p:cTn>
                              </p:par>
                            </p:childTnLst>
                          </p:cTn>
                        </p:par>
                        <p:par>
                          <p:cTn id="106" fill="hold">
                            <p:stCondLst>
                              <p:cond delay="22981"/>
                            </p:stCondLst>
                            <p:childTnLst>
                              <p:par>
                                <p:cTn id="107" presetClass="entr" nodeType="afterEffect" presetSubtype="1" presetID="2" grpId="22" fill="hold">
                                  <p:stCondLst>
                                    <p:cond delay="100"/>
                                  </p:stCondLst>
                                  <p:iterate type="el" backwards="0">
                                    <p:tmAbs val="0"/>
                                  </p:iterate>
                                  <p:childTnLst>
                                    <p:set>
                                      <p:cBhvr>
                                        <p:cTn id="108" fill="hold"/>
                                        <p:tgtEl>
                                          <p:spTgt spid="365"/>
                                        </p:tgtEl>
                                        <p:attrNameLst>
                                          <p:attrName>style.visibility</p:attrName>
                                        </p:attrNameLst>
                                      </p:cBhvr>
                                      <p:to>
                                        <p:strVal val="visible"/>
                                      </p:to>
                                    </p:set>
                                    <p:anim calcmode="lin" valueType="num">
                                      <p:cBhvr>
                                        <p:cTn id="109" dur="799" fill="hold"/>
                                        <p:tgtEl>
                                          <p:spTgt spid="365"/>
                                        </p:tgtEl>
                                        <p:attrNameLst>
                                          <p:attrName>ppt_x</p:attrName>
                                        </p:attrNameLst>
                                      </p:cBhvr>
                                      <p:tavLst>
                                        <p:tav tm="0">
                                          <p:val>
                                            <p:strVal val="#ppt_x"/>
                                          </p:val>
                                        </p:tav>
                                        <p:tav tm="100000">
                                          <p:val>
                                            <p:strVal val="#ppt_x"/>
                                          </p:val>
                                        </p:tav>
                                      </p:tavLst>
                                    </p:anim>
                                    <p:anim calcmode="lin" valueType="num">
                                      <p:cBhvr>
                                        <p:cTn id="110" dur="799" fill="hold"/>
                                        <p:tgtEl>
                                          <p:spTgt spid="365"/>
                                        </p:tgtEl>
                                        <p:attrNameLst>
                                          <p:attrName>ppt_y</p:attrName>
                                        </p:attrNameLst>
                                      </p:cBhvr>
                                      <p:tavLst>
                                        <p:tav tm="0">
                                          <p:val>
                                            <p:strVal val="0-#ppt_h/2"/>
                                          </p:val>
                                        </p:tav>
                                        <p:tav tm="100000">
                                          <p:val>
                                            <p:strVal val="#ppt_y"/>
                                          </p:val>
                                        </p:tav>
                                      </p:tavLst>
                                    </p:anim>
                                  </p:childTnLst>
                                </p:cTn>
                              </p:par>
                            </p:childTnLst>
                          </p:cTn>
                        </p:par>
                        <p:par>
                          <p:cTn id="111" fill="hold">
                            <p:stCondLst>
                              <p:cond delay="23880"/>
                            </p:stCondLst>
                            <p:childTnLst>
                              <p:par>
                                <p:cTn id="112" presetClass="entr" nodeType="afterEffect" presetSubtype="1" presetID="2" grpId="23" fill="hold">
                                  <p:stCondLst>
                                    <p:cond delay="100"/>
                                  </p:stCondLst>
                                  <p:iterate type="el" backwards="0">
                                    <p:tmAbs val="0"/>
                                  </p:iterate>
                                  <p:childTnLst>
                                    <p:set>
                                      <p:cBhvr>
                                        <p:cTn id="113" fill="hold"/>
                                        <p:tgtEl>
                                          <p:spTgt spid="377"/>
                                        </p:tgtEl>
                                        <p:attrNameLst>
                                          <p:attrName>style.visibility</p:attrName>
                                        </p:attrNameLst>
                                      </p:cBhvr>
                                      <p:to>
                                        <p:strVal val="visible"/>
                                      </p:to>
                                    </p:set>
                                    <p:anim calcmode="lin" valueType="num">
                                      <p:cBhvr>
                                        <p:cTn id="114" dur="799" fill="hold"/>
                                        <p:tgtEl>
                                          <p:spTgt spid="377"/>
                                        </p:tgtEl>
                                        <p:attrNameLst>
                                          <p:attrName>ppt_x</p:attrName>
                                        </p:attrNameLst>
                                      </p:cBhvr>
                                      <p:tavLst>
                                        <p:tav tm="0">
                                          <p:val>
                                            <p:strVal val="#ppt_x"/>
                                          </p:val>
                                        </p:tav>
                                        <p:tav tm="100000">
                                          <p:val>
                                            <p:strVal val="#ppt_x"/>
                                          </p:val>
                                        </p:tav>
                                      </p:tavLst>
                                    </p:anim>
                                    <p:anim calcmode="lin" valueType="num">
                                      <p:cBhvr>
                                        <p:cTn id="115" dur="799" fill="hold"/>
                                        <p:tgtEl>
                                          <p:spTgt spid="377"/>
                                        </p:tgtEl>
                                        <p:attrNameLst>
                                          <p:attrName>ppt_y</p:attrName>
                                        </p:attrNameLst>
                                      </p:cBhvr>
                                      <p:tavLst>
                                        <p:tav tm="0">
                                          <p:val>
                                            <p:strVal val="0-#ppt_h/2"/>
                                          </p:val>
                                        </p:tav>
                                        <p:tav tm="100000">
                                          <p:val>
                                            <p:strVal val="#ppt_y"/>
                                          </p:val>
                                        </p:tav>
                                      </p:tavLst>
                                    </p:anim>
                                  </p:childTnLst>
                                </p:cTn>
                              </p:par>
                            </p:childTnLst>
                          </p:cTn>
                        </p:par>
                        <p:par>
                          <p:cTn id="116" fill="hold">
                            <p:stCondLst>
                              <p:cond delay="24779"/>
                            </p:stCondLst>
                            <p:childTnLst>
                              <p:par>
                                <p:cTn id="117" presetClass="entr" nodeType="afterEffect" presetSubtype="1" presetID="2" grpId="24" fill="hold">
                                  <p:stCondLst>
                                    <p:cond delay="100"/>
                                  </p:stCondLst>
                                  <p:iterate type="el" backwards="0">
                                    <p:tmAbs val="0"/>
                                  </p:iterate>
                                  <p:childTnLst>
                                    <p:set>
                                      <p:cBhvr>
                                        <p:cTn id="118" fill="hold"/>
                                        <p:tgtEl>
                                          <p:spTgt spid="363"/>
                                        </p:tgtEl>
                                        <p:attrNameLst>
                                          <p:attrName>style.visibility</p:attrName>
                                        </p:attrNameLst>
                                      </p:cBhvr>
                                      <p:to>
                                        <p:strVal val="visible"/>
                                      </p:to>
                                    </p:set>
                                    <p:anim calcmode="lin" valueType="num">
                                      <p:cBhvr>
                                        <p:cTn id="119" dur="799" fill="hold"/>
                                        <p:tgtEl>
                                          <p:spTgt spid="363"/>
                                        </p:tgtEl>
                                        <p:attrNameLst>
                                          <p:attrName>ppt_x</p:attrName>
                                        </p:attrNameLst>
                                      </p:cBhvr>
                                      <p:tavLst>
                                        <p:tav tm="0">
                                          <p:val>
                                            <p:strVal val="#ppt_x"/>
                                          </p:val>
                                        </p:tav>
                                        <p:tav tm="100000">
                                          <p:val>
                                            <p:strVal val="#ppt_x"/>
                                          </p:val>
                                        </p:tav>
                                      </p:tavLst>
                                    </p:anim>
                                    <p:anim calcmode="lin" valueType="num">
                                      <p:cBhvr>
                                        <p:cTn id="120" dur="799" fill="hold"/>
                                        <p:tgtEl>
                                          <p:spTgt spid="363"/>
                                        </p:tgtEl>
                                        <p:attrNameLst>
                                          <p:attrName>ppt_y</p:attrName>
                                        </p:attrNameLst>
                                      </p:cBhvr>
                                      <p:tavLst>
                                        <p:tav tm="0">
                                          <p:val>
                                            <p:strVal val="0-#ppt_h/2"/>
                                          </p:val>
                                        </p:tav>
                                        <p:tav tm="100000">
                                          <p:val>
                                            <p:strVal val="#ppt_y"/>
                                          </p:val>
                                        </p:tav>
                                      </p:tavLst>
                                    </p:anim>
                                  </p:childTnLst>
                                </p:cTn>
                              </p:par>
                            </p:childTnLst>
                          </p:cTn>
                        </p:par>
                        <p:par>
                          <p:cTn id="121" fill="hold">
                            <p:stCondLst>
                              <p:cond delay="25678"/>
                            </p:stCondLst>
                            <p:childTnLst>
                              <p:par>
                                <p:cTn id="122" presetClass="entr" nodeType="afterEffect" presetSubtype="1" presetID="2" grpId="25" fill="hold">
                                  <p:stCondLst>
                                    <p:cond delay="100"/>
                                  </p:stCondLst>
                                  <p:iterate type="el" backwards="0">
                                    <p:tmAbs val="0"/>
                                  </p:iterate>
                                  <p:childTnLst>
                                    <p:set>
                                      <p:cBhvr>
                                        <p:cTn id="123" fill="hold"/>
                                        <p:tgtEl>
                                          <p:spTgt spid="342"/>
                                        </p:tgtEl>
                                        <p:attrNameLst>
                                          <p:attrName>style.visibility</p:attrName>
                                        </p:attrNameLst>
                                      </p:cBhvr>
                                      <p:to>
                                        <p:strVal val="visible"/>
                                      </p:to>
                                    </p:set>
                                    <p:anim calcmode="lin" valueType="num">
                                      <p:cBhvr>
                                        <p:cTn id="124" dur="799" fill="hold"/>
                                        <p:tgtEl>
                                          <p:spTgt spid="342"/>
                                        </p:tgtEl>
                                        <p:attrNameLst>
                                          <p:attrName>ppt_x</p:attrName>
                                        </p:attrNameLst>
                                      </p:cBhvr>
                                      <p:tavLst>
                                        <p:tav tm="0">
                                          <p:val>
                                            <p:strVal val="#ppt_x"/>
                                          </p:val>
                                        </p:tav>
                                        <p:tav tm="100000">
                                          <p:val>
                                            <p:strVal val="#ppt_x"/>
                                          </p:val>
                                        </p:tav>
                                      </p:tavLst>
                                    </p:anim>
                                    <p:anim calcmode="lin" valueType="num">
                                      <p:cBhvr>
                                        <p:cTn id="125" dur="799" fill="hold"/>
                                        <p:tgtEl>
                                          <p:spTgt spid="342"/>
                                        </p:tgtEl>
                                        <p:attrNameLst>
                                          <p:attrName>ppt_y</p:attrName>
                                        </p:attrNameLst>
                                      </p:cBhvr>
                                      <p:tavLst>
                                        <p:tav tm="0">
                                          <p:val>
                                            <p:strVal val="0-#ppt_h/2"/>
                                          </p:val>
                                        </p:tav>
                                        <p:tav tm="100000">
                                          <p:val>
                                            <p:strVal val="#ppt_y"/>
                                          </p:val>
                                        </p:tav>
                                      </p:tavLst>
                                    </p:anim>
                                  </p:childTnLst>
                                </p:cTn>
                              </p:par>
                            </p:childTnLst>
                          </p:cTn>
                        </p:par>
                        <p:par>
                          <p:cTn id="126" fill="hold">
                            <p:stCondLst>
                              <p:cond delay="26577"/>
                            </p:stCondLst>
                            <p:childTnLst>
                              <p:par>
                                <p:cTn id="127" presetClass="entr" nodeType="afterEffect" presetSubtype="1" presetID="2" grpId="26" fill="hold">
                                  <p:stCondLst>
                                    <p:cond delay="100"/>
                                  </p:stCondLst>
                                  <p:iterate type="el" backwards="0">
                                    <p:tmAbs val="0"/>
                                  </p:iterate>
                                  <p:childTnLst>
                                    <p:set>
                                      <p:cBhvr>
                                        <p:cTn id="128" fill="hold"/>
                                        <p:tgtEl>
                                          <p:spTgt spid="343"/>
                                        </p:tgtEl>
                                        <p:attrNameLst>
                                          <p:attrName>style.visibility</p:attrName>
                                        </p:attrNameLst>
                                      </p:cBhvr>
                                      <p:to>
                                        <p:strVal val="visible"/>
                                      </p:to>
                                    </p:set>
                                    <p:anim calcmode="lin" valueType="num">
                                      <p:cBhvr>
                                        <p:cTn id="129" dur="799" fill="hold"/>
                                        <p:tgtEl>
                                          <p:spTgt spid="343"/>
                                        </p:tgtEl>
                                        <p:attrNameLst>
                                          <p:attrName>ppt_x</p:attrName>
                                        </p:attrNameLst>
                                      </p:cBhvr>
                                      <p:tavLst>
                                        <p:tav tm="0">
                                          <p:val>
                                            <p:strVal val="#ppt_x"/>
                                          </p:val>
                                        </p:tav>
                                        <p:tav tm="100000">
                                          <p:val>
                                            <p:strVal val="#ppt_x"/>
                                          </p:val>
                                        </p:tav>
                                      </p:tavLst>
                                    </p:anim>
                                    <p:anim calcmode="lin" valueType="num">
                                      <p:cBhvr>
                                        <p:cTn id="130" dur="799" fill="hold"/>
                                        <p:tgtEl>
                                          <p:spTgt spid="343"/>
                                        </p:tgtEl>
                                        <p:attrNameLst>
                                          <p:attrName>ppt_y</p:attrName>
                                        </p:attrNameLst>
                                      </p:cBhvr>
                                      <p:tavLst>
                                        <p:tav tm="0">
                                          <p:val>
                                            <p:strVal val="0-#ppt_h/2"/>
                                          </p:val>
                                        </p:tav>
                                        <p:tav tm="100000">
                                          <p:val>
                                            <p:strVal val="#ppt_y"/>
                                          </p:val>
                                        </p:tav>
                                      </p:tavLst>
                                    </p:anim>
                                  </p:childTnLst>
                                </p:cTn>
                              </p:par>
                            </p:childTnLst>
                          </p:cTn>
                        </p:par>
                        <p:par>
                          <p:cTn id="131" fill="hold">
                            <p:stCondLst>
                              <p:cond delay="27476"/>
                            </p:stCondLst>
                            <p:childTnLst>
                              <p:par>
                                <p:cTn id="132" presetClass="entr" nodeType="afterEffect" presetSubtype="1" presetID="2" grpId="27" fill="hold">
                                  <p:stCondLst>
                                    <p:cond delay="100"/>
                                  </p:stCondLst>
                                  <p:iterate type="el" backwards="0">
                                    <p:tmAbs val="0"/>
                                  </p:iterate>
                                  <p:childTnLst>
                                    <p:set>
                                      <p:cBhvr>
                                        <p:cTn id="133" fill="hold"/>
                                        <p:tgtEl>
                                          <p:spTgt spid="347"/>
                                        </p:tgtEl>
                                        <p:attrNameLst>
                                          <p:attrName>style.visibility</p:attrName>
                                        </p:attrNameLst>
                                      </p:cBhvr>
                                      <p:to>
                                        <p:strVal val="visible"/>
                                      </p:to>
                                    </p:set>
                                    <p:anim calcmode="lin" valueType="num">
                                      <p:cBhvr>
                                        <p:cTn id="134" dur="799" fill="hold"/>
                                        <p:tgtEl>
                                          <p:spTgt spid="347"/>
                                        </p:tgtEl>
                                        <p:attrNameLst>
                                          <p:attrName>ppt_x</p:attrName>
                                        </p:attrNameLst>
                                      </p:cBhvr>
                                      <p:tavLst>
                                        <p:tav tm="0">
                                          <p:val>
                                            <p:strVal val="#ppt_x"/>
                                          </p:val>
                                        </p:tav>
                                        <p:tav tm="100000">
                                          <p:val>
                                            <p:strVal val="#ppt_x"/>
                                          </p:val>
                                        </p:tav>
                                      </p:tavLst>
                                    </p:anim>
                                    <p:anim calcmode="lin" valueType="num">
                                      <p:cBhvr>
                                        <p:cTn id="135" dur="799" fill="hold"/>
                                        <p:tgtEl>
                                          <p:spTgt spid="347"/>
                                        </p:tgtEl>
                                        <p:attrNameLst>
                                          <p:attrName>ppt_y</p:attrName>
                                        </p:attrNameLst>
                                      </p:cBhvr>
                                      <p:tavLst>
                                        <p:tav tm="0">
                                          <p:val>
                                            <p:strVal val="0-#ppt_h/2"/>
                                          </p:val>
                                        </p:tav>
                                        <p:tav tm="100000">
                                          <p:val>
                                            <p:strVal val="#ppt_y"/>
                                          </p:val>
                                        </p:tav>
                                      </p:tavLst>
                                    </p:anim>
                                  </p:childTnLst>
                                </p:cTn>
                              </p:par>
                            </p:childTnLst>
                          </p:cTn>
                        </p:par>
                        <p:par>
                          <p:cTn id="136" fill="hold">
                            <p:stCondLst>
                              <p:cond delay="28375"/>
                            </p:stCondLst>
                            <p:childTnLst>
                              <p:par>
                                <p:cTn id="137" presetClass="entr" nodeType="afterEffect" presetSubtype="1" presetID="2" grpId="28" fill="hold">
                                  <p:stCondLst>
                                    <p:cond delay="100"/>
                                  </p:stCondLst>
                                  <p:iterate type="el" backwards="0">
                                    <p:tmAbs val="0"/>
                                  </p:iterate>
                                  <p:childTnLst>
                                    <p:set>
                                      <p:cBhvr>
                                        <p:cTn id="138" fill="hold"/>
                                        <p:tgtEl>
                                          <p:spTgt spid="366"/>
                                        </p:tgtEl>
                                        <p:attrNameLst>
                                          <p:attrName>style.visibility</p:attrName>
                                        </p:attrNameLst>
                                      </p:cBhvr>
                                      <p:to>
                                        <p:strVal val="visible"/>
                                      </p:to>
                                    </p:set>
                                    <p:anim calcmode="lin" valueType="num">
                                      <p:cBhvr>
                                        <p:cTn id="139" dur="799" fill="hold"/>
                                        <p:tgtEl>
                                          <p:spTgt spid="366"/>
                                        </p:tgtEl>
                                        <p:attrNameLst>
                                          <p:attrName>ppt_x</p:attrName>
                                        </p:attrNameLst>
                                      </p:cBhvr>
                                      <p:tavLst>
                                        <p:tav tm="0">
                                          <p:val>
                                            <p:strVal val="#ppt_x"/>
                                          </p:val>
                                        </p:tav>
                                        <p:tav tm="100000">
                                          <p:val>
                                            <p:strVal val="#ppt_x"/>
                                          </p:val>
                                        </p:tav>
                                      </p:tavLst>
                                    </p:anim>
                                    <p:anim calcmode="lin" valueType="num">
                                      <p:cBhvr>
                                        <p:cTn id="140" dur="799" fill="hold"/>
                                        <p:tgtEl>
                                          <p:spTgt spid="366"/>
                                        </p:tgtEl>
                                        <p:attrNameLst>
                                          <p:attrName>ppt_y</p:attrName>
                                        </p:attrNameLst>
                                      </p:cBhvr>
                                      <p:tavLst>
                                        <p:tav tm="0">
                                          <p:val>
                                            <p:strVal val="0-#ppt_h/2"/>
                                          </p:val>
                                        </p:tav>
                                        <p:tav tm="100000">
                                          <p:val>
                                            <p:strVal val="#ppt_y"/>
                                          </p:val>
                                        </p:tav>
                                      </p:tavLst>
                                    </p:anim>
                                  </p:childTnLst>
                                </p:cTn>
                              </p:par>
                            </p:childTnLst>
                          </p:cTn>
                        </p:par>
                        <p:par>
                          <p:cTn id="141" fill="hold">
                            <p:stCondLst>
                              <p:cond delay="29274"/>
                            </p:stCondLst>
                            <p:childTnLst>
                              <p:par>
                                <p:cTn id="142" presetClass="entr" nodeType="afterEffect" presetSubtype="1" presetID="2" grpId="29" fill="hold">
                                  <p:stCondLst>
                                    <p:cond delay="100"/>
                                  </p:stCondLst>
                                  <p:iterate type="el" backwards="0">
                                    <p:tmAbs val="0"/>
                                  </p:iterate>
                                  <p:childTnLst>
                                    <p:set>
                                      <p:cBhvr>
                                        <p:cTn id="143" fill="hold"/>
                                        <p:tgtEl>
                                          <p:spTgt spid="378"/>
                                        </p:tgtEl>
                                        <p:attrNameLst>
                                          <p:attrName>style.visibility</p:attrName>
                                        </p:attrNameLst>
                                      </p:cBhvr>
                                      <p:to>
                                        <p:strVal val="visible"/>
                                      </p:to>
                                    </p:set>
                                    <p:anim calcmode="lin" valueType="num">
                                      <p:cBhvr>
                                        <p:cTn id="144" dur="799" fill="hold"/>
                                        <p:tgtEl>
                                          <p:spTgt spid="378"/>
                                        </p:tgtEl>
                                        <p:attrNameLst>
                                          <p:attrName>ppt_x</p:attrName>
                                        </p:attrNameLst>
                                      </p:cBhvr>
                                      <p:tavLst>
                                        <p:tav tm="0">
                                          <p:val>
                                            <p:strVal val="#ppt_x"/>
                                          </p:val>
                                        </p:tav>
                                        <p:tav tm="100000">
                                          <p:val>
                                            <p:strVal val="#ppt_x"/>
                                          </p:val>
                                        </p:tav>
                                      </p:tavLst>
                                    </p:anim>
                                    <p:anim calcmode="lin" valueType="num">
                                      <p:cBhvr>
                                        <p:cTn id="145" dur="799" fill="hold"/>
                                        <p:tgtEl>
                                          <p:spTgt spid="378"/>
                                        </p:tgtEl>
                                        <p:attrNameLst>
                                          <p:attrName>ppt_y</p:attrName>
                                        </p:attrNameLst>
                                      </p:cBhvr>
                                      <p:tavLst>
                                        <p:tav tm="0">
                                          <p:val>
                                            <p:strVal val="0-#ppt_h/2"/>
                                          </p:val>
                                        </p:tav>
                                        <p:tav tm="100000">
                                          <p:val>
                                            <p:strVal val="#ppt_y"/>
                                          </p:val>
                                        </p:tav>
                                      </p:tavLst>
                                    </p:anim>
                                  </p:childTnLst>
                                </p:cTn>
                              </p:par>
                            </p:childTnLst>
                          </p:cTn>
                        </p:par>
                        <p:par>
                          <p:cTn id="146" fill="hold">
                            <p:stCondLst>
                              <p:cond delay="30173"/>
                            </p:stCondLst>
                            <p:childTnLst>
                              <p:par>
                                <p:cTn id="147" presetClass="entr" nodeType="afterEffect" presetSubtype="1" presetID="2" grpId="30" fill="hold">
                                  <p:stCondLst>
                                    <p:cond delay="100"/>
                                  </p:stCondLst>
                                  <p:iterate type="el" backwards="0">
                                    <p:tmAbs val="0"/>
                                  </p:iterate>
                                  <p:childTnLst>
                                    <p:set>
                                      <p:cBhvr>
                                        <p:cTn id="148" fill="hold"/>
                                        <p:tgtEl>
                                          <p:spTgt spid="346"/>
                                        </p:tgtEl>
                                        <p:attrNameLst>
                                          <p:attrName>style.visibility</p:attrName>
                                        </p:attrNameLst>
                                      </p:cBhvr>
                                      <p:to>
                                        <p:strVal val="visible"/>
                                      </p:to>
                                    </p:set>
                                    <p:anim calcmode="lin" valueType="num">
                                      <p:cBhvr>
                                        <p:cTn id="149" dur="799" fill="hold"/>
                                        <p:tgtEl>
                                          <p:spTgt spid="346"/>
                                        </p:tgtEl>
                                        <p:attrNameLst>
                                          <p:attrName>ppt_x</p:attrName>
                                        </p:attrNameLst>
                                      </p:cBhvr>
                                      <p:tavLst>
                                        <p:tav tm="0">
                                          <p:val>
                                            <p:strVal val="#ppt_x"/>
                                          </p:val>
                                        </p:tav>
                                        <p:tav tm="100000">
                                          <p:val>
                                            <p:strVal val="#ppt_x"/>
                                          </p:val>
                                        </p:tav>
                                      </p:tavLst>
                                    </p:anim>
                                    <p:anim calcmode="lin" valueType="num">
                                      <p:cBhvr>
                                        <p:cTn id="150" dur="799" fill="hold"/>
                                        <p:tgtEl>
                                          <p:spTgt spid="346"/>
                                        </p:tgtEl>
                                        <p:attrNameLst>
                                          <p:attrName>ppt_y</p:attrName>
                                        </p:attrNameLst>
                                      </p:cBhvr>
                                      <p:tavLst>
                                        <p:tav tm="0">
                                          <p:val>
                                            <p:strVal val="0-#ppt_h/2"/>
                                          </p:val>
                                        </p:tav>
                                        <p:tav tm="100000">
                                          <p:val>
                                            <p:strVal val="#ppt_y"/>
                                          </p:val>
                                        </p:tav>
                                      </p:tavLst>
                                    </p:anim>
                                  </p:childTnLst>
                                </p:cTn>
                              </p:par>
                            </p:childTnLst>
                          </p:cTn>
                        </p:par>
                        <p:par>
                          <p:cTn id="151" fill="hold">
                            <p:stCondLst>
                              <p:cond delay="31072"/>
                            </p:stCondLst>
                            <p:childTnLst>
                              <p:par>
                                <p:cTn id="152" presetClass="entr" nodeType="afterEffect" presetSubtype="1" presetID="2" grpId="31" fill="hold">
                                  <p:stCondLst>
                                    <p:cond delay="100"/>
                                  </p:stCondLst>
                                  <p:iterate type="el" backwards="0">
                                    <p:tmAbs val="0"/>
                                  </p:iterate>
                                  <p:childTnLst>
                                    <p:set>
                                      <p:cBhvr>
                                        <p:cTn id="153" fill="hold"/>
                                        <p:tgtEl>
                                          <p:spTgt spid="375"/>
                                        </p:tgtEl>
                                        <p:attrNameLst>
                                          <p:attrName>style.visibility</p:attrName>
                                        </p:attrNameLst>
                                      </p:cBhvr>
                                      <p:to>
                                        <p:strVal val="visible"/>
                                      </p:to>
                                    </p:set>
                                    <p:anim calcmode="lin" valueType="num">
                                      <p:cBhvr>
                                        <p:cTn id="154" dur="799" fill="hold"/>
                                        <p:tgtEl>
                                          <p:spTgt spid="375"/>
                                        </p:tgtEl>
                                        <p:attrNameLst>
                                          <p:attrName>ppt_x</p:attrName>
                                        </p:attrNameLst>
                                      </p:cBhvr>
                                      <p:tavLst>
                                        <p:tav tm="0">
                                          <p:val>
                                            <p:strVal val="#ppt_x"/>
                                          </p:val>
                                        </p:tav>
                                        <p:tav tm="100000">
                                          <p:val>
                                            <p:strVal val="#ppt_x"/>
                                          </p:val>
                                        </p:tav>
                                      </p:tavLst>
                                    </p:anim>
                                    <p:anim calcmode="lin" valueType="num">
                                      <p:cBhvr>
                                        <p:cTn id="155" dur="799" fill="hold"/>
                                        <p:tgtEl>
                                          <p:spTgt spid="375"/>
                                        </p:tgtEl>
                                        <p:attrNameLst>
                                          <p:attrName>ppt_y</p:attrName>
                                        </p:attrNameLst>
                                      </p:cBhvr>
                                      <p:tavLst>
                                        <p:tav tm="0">
                                          <p:val>
                                            <p:strVal val="0-#ppt_h/2"/>
                                          </p:val>
                                        </p:tav>
                                        <p:tav tm="100000">
                                          <p:val>
                                            <p:strVal val="#ppt_y"/>
                                          </p:val>
                                        </p:tav>
                                      </p:tavLst>
                                    </p:anim>
                                  </p:childTnLst>
                                </p:cTn>
                              </p:par>
                            </p:childTnLst>
                          </p:cTn>
                        </p:par>
                        <p:par>
                          <p:cTn id="156" fill="hold">
                            <p:stCondLst>
                              <p:cond delay="31971"/>
                            </p:stCondLst>
                            <p:childTnLst>
                              <p:par>
                                <p:cTn id="157" presetClass="entr" nodeType="afterEffect" presetSubtype="1" presetID="2" grpId="32" fill="hold">
                                  <p:stCondLst>
                                    <p:cond delay="100"/>
                                  </p:stCondLst>
                                  <p:iterate type="el" backwards="0">
                                    <p:tmAbs val="0"/>
                                  </p:iterate>
                                  <p:childTnLst>
                                    <p:set>
                                      <p:cBhvr>
                                        <p:cTn id="158" fill="hold"/>
                                        <p:tgtEl>
                                          <p:spTgt spid="344"/>
                                        </p:tgtEl>
                                        <p:attrNameLst>
                                          <p:attrName>style.visibility</p:attrName>
                                        </p:attrNameLst>
                                      </p:cBhvr>
                                      <p:to>
                                        <p:strVal val="visible"/>
                                      </p:to>
                                    </p:set>
                                    <p:anim calcmode="lin" valueType="num">
                                      <p:cBhvr>
                                        <p:cTn id="159" dur="799" fill="hold"/>
                                        <p:tgtEl>
                                          <p:spTgt spid="344"/>
                                        </p:tgtEl>
                                        <p:attrNameLst>
                                          <p:attrName>ppt_x</p:attrName>
                                        </p:attrNameLst>
                                      </p:cBhvr>
                                      <p:tavLst>
                                        <p:tav tm="0">
                                          <p:val>
                                            <p:strVal val="#ppt_x"/>
                                          </p:val>
                                        </p:tav>
                                        <p:tav tm="100000">
                                          <p:val>
                                            <p:strVal val="#ppt_x"/>
                                          </p:val>
                                        </p:tav>
                                      </p:tavLst>
                                    </p:anim>
                                    <p:anim calcmode="lin" valueType="num">
                                      <p:cBhvr>
                                        <p:cTn id="160" dur="799" fill="hold"/>
                                        <p:tgtEl>
                                          <p:spTgt spid="344"/>
                                        </p:tgtEl>
                                        <p:attrNameLst>
                                          <p:attrName>ppt_y</p:attrName>
                                        </p:attrNameLst>
                                      </p:cBhvr>
                                      <p:tavLst>
                                        <p:tav tm="0">
                                          <p:val>
                                            <p:strVal val="0-#ppt_h/2"/>
                                          </p:val>
                                        </p:tav>
                                        <p:tav tm="100000">
                                          <p:val>
                                            <p:strVal val="#ppt_y"/>
                                          </p:val>
                                        </p:tav>
                                      </p:tavLst>
                                    </p:anim>
                                  </p:childTnLst>
                                </p:cTn>
                              </p:par>
                            </p:childTnLst>
                          </p:cTn>
                        </p:par>
                        <p:par>
                          <p:cTn id="161" fill="hold">
                            <p:stCondLst>
                              <p:cond delay="32870"/>
                            </p:stCondLst>
                            <p:childTnLst>
                              <p:par>
                                <p:cTn id="162" presetClass="entr" nodeType="afterEffect" presetSubtype="1" presetID="2" grpId="33" fill="hold">
                                  <p:stCondLst>
                                    <p:cond delay="100"/>
                                  </p:stCondLst>
                                  <p:iterate type="el" backwards="0">
                                    <p:tmAbs val="0"/>
                                  </p:iterate>
                                  <p:childTnLst>
                                    <p:set>
                                      <p:cBhvr>
                                        <p:cTn id="163" fill="hold"/>
                                        <p:tgtEl>
                                          <p:spTgt spid="345"/>
                                        </p:tgtEl>
                                        <p:attrNameLst>
                                          <p:attrName>style.visibility</p:attrName>
                                        </p:attrNameLst>
                                      </p:cBhvr>
                                      <p:to>
                                        <p:strVal val="visible"/>
                                      </p:to>
                                    </p:set>
                                    <p:anim calcmode="lin" valueType="num">
                                      <p:cBhvr>
                                        <p:cTn id="164" dur="799" fill="hold"/>
                                        <p:tgtEl>
                                          <p:spTgt spid="345"/>
                                        </p:tgtEl>
                                        <p:attrNameLst>
                                          <p:attrName>ppt_x</p:attrName>
                                        </p:attrNameLst>
                                      </p:cBhvr>
                                      <p:tavLst>
                                        <p:tav tm="0">
                                          <p:val>
                                            <p:strVal val="#ppt_x"/>
                                          </p:val>
                                        </p:tav>
                                        <p:tav tm="100000">
                                          <p:val>
                                            <p:strVal val="#ppt_x"/>
                                          </p:val>
                                        </p:tav>
                                      </p:tavLst>
                                    </p:anim>
                                    <p:anim calcmode="lin" valueType="num">
                                      <p:cBhvr>
                                        <p:cTn id="165" dur="799" fill="hold"/>
                                        <p:tgtEl>
                                          <p:spTgt spid="345"/>
                                        </p:tgtEl>
                                        <p:attrNameLst>
                                          <p:attrName>ppt_y</p:attrName>
                                        </p:attrNameLst>
                                      </p:cBhvr>
                                      <p:tavLst>
                                        <p:tav tm="0">
                                          <p:val>
                                            <p:strVal val="0-#ppt_h/2"/>
                                          </p:val>
                                        </p:tav>
                                        <p:tav tm="100000">
                                          <p:val>
                                            <p:strVal val="#ppt_y"/>
                                          </p:val>
                                        </p:tav>
                                      </p:tavLst>
                                    </p:anim>
                                  </p:childTnLst>
                                </p:cTn>
                              </p:par>
                            </p:childTnLst>
                          </p:cTn>
                        </p:par>
                        <p:par>
                          <p:cTn id="166" fill="hold">
                            <p:stCondLst>
                              <p:cond delay="33769"/>
                            </p:stCondLst>
                            <p:childTnLst>
                              <p:par>
                                <p:cTn id="167" presetClass="entr" nodeType="afterEffect" presetSubtype="1" presetID="2" grpId="34" fill="hold">
                                  <p:stCondLst>
                                    <p:cond delay="100"/>
                                  </p:stCondLst>
                                  <p:iterate type="el" backwards="0">
                                    <p:tmAbs val="0"/>
                                  </p:iterate>
                                  <p:childTnLst>
                                    <p:set>
                                      <p:cBhvr>
                                        <p:cTn id="168" fill="hold"/>
                                        <p:tgtEl>
                                          <p:spTgt spid="376"/>
                                        </p:tgtEl>
                                        <p:attrNameLst>
                                          <p:attrName>style.visibility</p:attrName>
                                        </p:attrNameLst>
                                      </p:cBhvr>
                                      <p:to>
                                        <p:strVal val="visible"/>
                                      </p:to>
                                    </p:set>
                                    <p:anim calcmode="lin" valueType="num">
                                      <p:cBhvr>
                                        <p:cTn id="169" dur="799" fill="hold"/>
                                        <p:tgtEl>
                                          <p:spTgt spid="376"/>
                                        </p:tgtEl>
                                        <p:attrNameLst>
                                          <p:attrName>ppt_x</p:attrName>
                                        </p:attrNameLst>
                                      </p:cBhvr>
                                      <p:tavLst>
                                        <p:tav tm="0">
                                          <p:val>
                                            <p:strVal val="#ppt_x"/>
                                          </p:val>
                                        </p:tav>
                                        <p:tav tm="100000">
                                          <p:val>
                                            <p:strVal val="#ppt_x"/>
                                          </p:val>
                                        </p:tav>
                                      </p:tavLst>
                                    </p:anim>
                                    <p:anim calcmode="lin" valueType="num">
                                      <p:cBhvr>
                                        <p:cTn id="170" dur="799" fill="hold"/>
                                        <p:tgtEl>
                                          <p:spTgt spid="376"/>
                                        </p:tgtEl>
                                        <p:attrNameLst>
                                          <p:attrName>ppt_y</p:attrName>
                                        </p:attrNameLst>
                                      </p:cBhvr>
                                      <p:tavLst>
                                        <p:tav tm="0">
                                          <p:val>
                                            <p:strVal val="0-#ppt_h/2"/>
                                          </p:val>
                                        </p:tav>
                                        <p:tav tm="100000">
                                          <p:val>
                                            <p:strVal val="#ppt_y"/>
                                          </p:val>
                                        </p:tav>
                                      </p:tavLst>
                                    </p:anim>
                                  </p:childTnLst>
                                </p:cTn>
                              </p:par>
                            </p:childTnLst>
                          </p:cTn>
                        </p:par>
                        <p:par>
                          <p:cTn id="171" fill="hold">
                            <p:stCondLst>
                              <p:cond delay="34668"/>
                            </p:stCondLst>
                            <p:childTnLst>
                              <p:par>
                                <p:cTn id="172" presetClass="entr" nodeType="afterEffect" presetSubtype="1" presetID="2" grpId="35" fill="hold">
                                  <p:stCondLst>
                                    <p:cond delay="100"/>
                                  </p:stCondLst>
                                  <p:iterate type="el" backwards="0">
                                    <p:tmAbs val="0"/>
                                  </p:iterate>
                                  <p:childTnLst>
                                    <p:set>
                                      <p:cBhvr>
                                        <p:cTn id="173" fill="hold"/>
                                        <p:tgtEl>
                                          <p:spTgt spid="350"/>
                                        </p:tgtEl>
                                        <p:attrNameLst>
                                          <p:attrName>style.visibility</p:attrName>
                                        </p:attrNameLst>
                                      </p:cBhvr>
                                      <p:to>
                                        <p:strVal val="visible"/>
                                      </p:to>
                                    </p:set>
                                    <p:anim calcmode="lin" valueType="num">
                                      <p:cBhvr>
                                        <p:cTn id="174" dur="799" fill="hold"/>
                                        <p:tgtEl>
                                          <p:spTgt spid="350"/>
                                        </p:tgtEl>
                                        <p:attrNameLst>
                                          <p:attrName>ppt_x</p:attrName>
                                        </p:attrNameLst>
                                      </p:cBhvr>
                                      <p:tavLst>
                                        <p:tav tm="0">
                                          <p:val>
                                            <p:strVal val="#ppt_x"/>
                                          </p:val>
                                        </p:tav>
                                        <p:tav tm="100000">
                                          <p:val>
                                            <p:strVal val="#ppt_x"/>
                                          </p:val>
                                        </p:tav>
                                      </p:tavLst>
                                    </p:anim>
                                    <p:anim calcmode="lin" valueType="num">
                                      <p:cBhvr>
                                        <p:cTn id="175" dur="799" fill="hold"/>
                                        <p:tgtEl>
                                          <p:spTgt spid="350"/>
                                        </p:tgtEl>
                                        <p:attrNameLst>
                                          <p:attrName>ppt_y</p:attrName>
                                        </p:attrNameLst>
                                      </p:cBhvr>
                                      <p:tavLst>
                                        <p:tav tm="0">
                                          <p:val>
                                            <p:strVal val="0-#ppt_h/2"/>
                                          </p:val>
                                        </p:tav>
                                        <p:tav tm="100000">
                                          <p:val>
                                            <p:strVal val="#ppt_y"/>
                                          </p:val>
                                        </p:tav>
                                      </p:tavLst>
                                    </p:anim>
                                  </p:childTnLst>
                                </p:cTn>
                              </p:par>
                            </p:childTnLst>
                          </p:cTn>
                        </p:par>
                        <p:par>
                          <p:cTn id="176" fill="hold">
                            <p:stCondLst>
                              <p:cond delay="35567"/>
                            </p:stCondLst>
                            <p:childTnLst>
                              <p:par>
                                <p:cTn id="177" presetClass="entr" nodeType="afterEffect" presetSubtype="1" presetID="2" grpId="36" fill="hold">
                                  <p:stCondLst>
                                    <p:cond delay="100"/>
                                  </p:stCondLst>
                                  <p:iterate type="el" backwards="0">
                                    <p:tmAbs val="0"/>
                                  </p:iterate>
                                  <p:childTnLst>
                                    <p:set>
                                      <p:cBhvr>
                                        <p:cTn id="178" fill="hold"/>
                                        <p:tgtEl>
                                          <p:spTgt spid="348"/>
                                        </p:tgtEl>
                                        <p:attrNameLst>
                                          <p:attrName>style.visibility</p:attrName>
                                        </p:attrNameLst>
                                      </p:cBhvr>
                                      <p:to>
                                        <p:strVal val="visible"/>
                                      </p:to>
                                    </p:set>
                                    <p:anim calcmode="lin" valueType="num">
                                      <p:cBhvr>
                                        <p:cTn id="179" dur="799" fill="hold"/>
                                        <p:tgtEl>
                                          <p:spTgt spid="348"/>
                                        </p:tgtEl>
                                        <p:attrNameLst>
                                          <p:attrName>ppt_x</p:attrName>
                                        </p:attrNameLst>
                                      </p:cBhvr>
                                      <p:tavLst>
                                        <p:tav tm="0">
                                          <p:val>
                                            <p:strVal val="#ppt_x"/>
                                          </p:val>
                                        </p:tav>
                                        <p:tav tm="100000">
                                          <p:val>
                                            <p:strVal val="#ppt_x"/>
                                          </p:val>
                                        </p:tav>
                                      </p:tavLst>
                                    </p:anim>
                                    <p:anim calcmode="lin" valueType="num">
                                      <p:cBhvr>
                                        <p:cTn id="180" dur="799" fill="hold"/>
                                        <p:tgtEl>
                                          <p:spTgt spid="348"/>
                                        </p:tgtEl>
                                        <p:attrNameLst>
                                          <p:attrName>ppt_y</p:attrName>
                                        </p:attrNameLst>
                                      </p:cBhvr>
                                      <p:tavLst>
                                        <p:tav tm="0">
                                          <p:val>
                                            <p:strVal val="0-#ppt_h/2"/>
                                          </p:val>
                                        </p:tav>
                                        <p:tav tm="100000">
                                          <p:val>
                                            <p:strVal val="#ppt_y"/>
                                          </p:val>
                                        </p:tav>
                                      </p:tavLst>
                                    </p:anim>
                                  </p:childTnLst>
                                </p:cTn>
                              </p:par>
                            </p:childTnLst>
                          </p:cTn>
                        </p:par>
                        <p:par>
                          <p:cTn id="181" fill="hold">
                            <p:stCondLst>
                              <p:cond delay="36466"/>
                            </p:stCondLst>
                            <p:childTnLst>
                              <p:par>
                                <p:cTn id="182" presetClass="entr" nodeType="afterEffect" presetSubtype="1" presetID="2" grpId="37" fill="hold">
                                  <p:stCondLst>
                                    <p:cond delay="100"/>
                                  </p:stCondLst>
                                  <p:iterate type="el" backwards="0">
                                    <p:tmAbs val="0"/>
                                  </p:iterate>
                                  <p:childTnLst>
                                    <p:set>
                                      <p:cBhvr>
                                        <p:cTn id="183" fill="hold"/>
                                        <p:tgtEl>
                                          <p:spTgt spid="353"/>
                                        </p:tgtEl>
                                        <p:attrNameLst>
                                          <p:attrName>style.visibility</p:attrName>
                                        </p:attrNameLst>
                                      </p:cBhvr>
                                      <p:to>
                                        <p:strVal val="visible"/>
                                      </p:to>
                                    </p:set>
                                    <p:anim calcmode="lin" valueType="num">
                                      <p:cBhvr>
                                        <p:cTn id="184" dur="799" fill="hold"/>
                                        <p:tgtEl>
                                          <p:spTgt spid="353"/>
                                        </p:tgtEl>
                                        <p:attrNameLst>
                                          <p:attrName>ppt_x</p:attrName>
                                        </p:attrNameLst>
                                      </p:cBhvr>
                                      <p:tavLst>
                                        <p:tav tm="0">
                                          <p:val>
                                            <p:strVal val="#ppt_x"/>
                                          </p:val>
                                        </p:tav>
                                        <p:tav tm="100000">
                                          <p:val>
                                            <p:strVal val="#ppt_x"/>
                                          </p:val>
                                        </p:tav>
                                      </p:tavLst>
                                    </p:anim>
                                    <p:anim calcmode="lin" valueType="num">
                                      <p:cBhvr>
                                        <p:cTn id="185" dur="799" fill="hold"/>
                                        <p:tgtEl>
                                          <p:spTgt spid="353"/>
                                        </p:tgtEl>
                                        <p:attrNameLst>
                                          <p:attrName>ppt_y</p:attrName>
                                        </p:attrNameLst>
                                      </p:cBhvr>
                                      <p:tavLst>
                                        <p:tav tm="0">
                                          <p:val>
                                            <p:strVal val="0-#ppt_h/2"/>
                                          </p:val>
                                        </p:tav>
                                        <p:tav tm="100000">
                                          <p:val>
                                            <p:strVal val="#ppt_y"/>
                                          </p:val>
                                        </p:tav>
                                      </p:tavLst>
                                    </p:anim>
                                  </p:childTnLst>
                                </p:cTn>
                              </p:par>
                            </p:childTnLst>
                          </p:cTn>
                        </p:par>
                        <p:par>
                          <p:cTn id="186" fill="hold">
                            <p:stCondLst>
                              <p:cond delay="37365"/>
                            </p:stCondLst>
                            <p:childTnLst>
                              <p:par>
                                <p:cTn id="187" presetClass="entr" nodeType="afterEffect" presetSubtype="1" presetID="2" grpId="38" fill="hold">
                                  <p:stCondLst>
                                    <p:cond delay="100"/>
                                  </p:stCondLst>
                                  <p:iterate type="el" backwards="0">
                                    <p:tmAbs val="0"/>
                                  </p:iterate>
                                  <p:childTnLst>
                                    <p:set>
                                      <p:cBhvr>
                                        <p:cTn id="188" fill="hold"/>
                                        <p:tgtEl>
                                          <p:spTgt spid="341"/>
                                        </p:tgtEl>
                                        <p:attrNameLst>
                                          <p:attrName>style.visibility</p:attrName>
                                        </p:attrNameLst>
                                      </p:cBhvr>
                                      <p:to>
                                        <p:strVal val="visible"/>
                                      </p:to>
                                    </p:set>
                                    <p:anim calcmode="lin" valueType="num">
                                      <p:cBhvr>
                                        <p:cTn id="189" dur="799" fill="hold"/>
                                        <p:tgtEl>
                                          <p:spTgt spid="341"/>
                                        </p:tgtEl>
                                        <p:attrNameLst>
                                          <p:attrName>ppt_x</p:attrName>
                                        </p:attrNameLst>
                                      </p:cBhvr>
                                      <p:tavLst>
                                        <p:tav tm="0">
                                          <p:val>
                                            <p:strVal val="#ppt_x"/>
                                          </p:val>
                                        </p:tav>
                                        <p:tav tm="100000">
                                          <p:val>
                                            <p:strVal val="#ppt_x"/>
                                          </p:val>
                                        </p:tav>
                                      </p:tavLst>
                                    </p:anim>
                                    <p:anim calcmode="lin" valueType="num">
                                      <p:cBhvr>
                                        <p:cTn id="190" dur="799" fill="hold"/>
                                        <p:tgtEl>
                                          <p:spTgt spid="341"/>
                                        </p:tgtEl>
                                        <p:attrNameLst>
                                          <p:attrName>ppt_y</p:attrName>
                                        </p:attrNameLst>
                                      </p:cBhvr>
                                      <p:tavLst>
                                        <p:tav tm="0">
                                          <p:val>
                                            <p:strVal val="0-#ppt_h/2"/>
                                          </p:val>
                                        </p:tav>
                                        <p:tav tm="100000">
                                          <p:val>
                                            <p:strVal val="#ppt_y"/>
                                          </p:val>
                                        </p:tav>
                                      </p:tavLst>
                                    </p:anim>
                                  </p:childTnLst>
                                </p:cTn>
                              </p:par>
                            </p:childTnLst>
                          </p:cTn>
                        </p:par>
                        <p:par>
                          <p:cTn id="191" fill="hold">
                            <p:stCondLst>
                              <p:cond delay="38264"/>
                            </p:stCondLst>
                            <p:childTnLst>
                              <p:par>
                                <p:cTn id="192" presetClass="entr" nodeType="afterEffect" presetSubtype="1" presetID="2" grpId="39" fill="hold">
                                  <p:stCondLst>
                                    <p:cond delay="100"/>
                                  </p:stCondLst>
                                  <p:iterate type="el" backwards="0">
                                    <p:tmAbs val="0"/>
                                  </p:iterate>
                                  <p:childTnLst>
                                    <p:set>
                                      <p:cBhvr>
                                        <p:cTn id="193" fill="hold"/>
                                        <p:tgtEl>
                                          <p:spTgt spid="352"/>
                                        </p:tgtEl>
                                        <p:attrNameLst>
                                          <p:attrName>style.visibility</p:attrName>
                                        </p:attrNameLst>
                                      </p:cBhvr>
                                      <p:to>
                                        <p:strVal val="visible"/>
                                      </p:to>
                                    </p:set>
                                    <p:anim calcmode="lin" valueType="num">
                                      <p:cBhvr>
                                        <p:cTn id="194" dur="799" fill="hold"/>
                                        <p:tgtEl>
                                          <p:spTgt spid="352"/>
                                        </p:tgtEl>
                                        <p:attrNameLst>
                                          <p:attrName>ppt_x</p:attrName>
                                        </p:attrNameLst>
                                      </p:cBhvr>
                                      <p:tavLst>
                                        <p:tav tm="0">
                                          <p:val>
                                            <p:strVal val="#ppt_x"/>
                                          </p:val>
                                        </p:tav>
                                        <p:tav tm="100000">
                                          <p:val>
                                            <p:strVal val="#ppt_x"/>
                                          </p:val>
                                        </p:tav>
                                      </p:tavLst>
                                    </p:anim>
                                    <p:anim calcmode="lin" valueType="num">
                                      <p:cBhvr>
                                        <p:cTn id="195" dur="799" fill="hold"/>
                                        <p:tgtEl>
                                          <p:spTgt spid="352"/>
                                        </p:tgtEl>
                                        <p:attrNameLst>
                                          <p:attrName>ppt_y</p:attrName>
                                        </p:attrNameLst>
                                      </p:cBhvr>
                                      <p:tavLst>
                                        <p:tav tm="0">
                                          <p:val>
                                            <p:strVal val="0-#ppt_h/2"/>
                                          </p:val>
                                        </p:tav>
                                        <p:tav tm="100000">
                                          <p:val>
                                            <p:strVal val="#ppt_y"/>
                                          </p:val>
                                        </p:tav>
                                      </p:tavLst>
                                    </p:anim>
                                  </p:childTnLst>
                                </p:cTn>
                              </p:par>
                            </p:childTnLst>
                          </p:cTn>
                        </p:par>
                        <p:par>
                          <p:cTn id="196" fill="hold">
                            <p:stCondLst>
                              <p:cond delay="39163"/>
                            </p:stCondLst>
                            <p:childTnLst>
                              <p:par>
                                <p:cTn id="197" presetClass="entr" nodeType="afterEffect" presetSubtype="1" presetID="2" grpId="40" fill="hold">
                                  <p:stCondLst>
                                    <p:cond delay="100"/>
                                  </p:stCondLst>
                                  <p:iterate type="el" backwards="0">
                                    <p:tmAbs val="0"/>
                                  </p:iterate>
                                  <p:childTnLst>
                                    <p:set>
                                      <p:cBhvr>
                                        <p:cTn id="198" fill="hold"/>
                                        <p:tgtEl>
                                          <p:spTgt spid="349"/>
                                        </p:tgtEl>
                                        <p:attrNameLst>
                                          <p:attrName>style.visibility</p:attrName>
                                        </p:attrNameLst>
                                      </p:cBhvr>
                                      <p:to>
                                        <p:strVal val="visible"/>
                                      </p:to>
                                    </p:set>
                                    <p:anim calcmode="lin" valueType="num">
                                      <p:cBhvr>
                                        <p:cTn id="199" dur="799" fill="hold"/>
                                        <p:tgtEl>
                                          <p:spTgt spid="349"/>
                                        </p:tgtEl>
                                        <p:attrNameLst>
                                          <p:attrName>ppt_x</p:attrName>
                                        </p:attrNameLst>
                                      </p:cBhvr>
                                      <p:tavLst>
                                        <p:tav tm="0">
                                          <p:val>
                                            <p:strVal val="#ppt_x"/>
                                          </p:val>
                                        </p:tav>
                                        <p:tav tm="100000">
                                          <p:val>
                                            <p:strVal val="#ppt_x"/>
                                          </p:val>
                                        </p:tav>
                                      </p:tavLst>
                                    </p:anim>
                                    <p:anim calcmode="lin" valueType="num">
                                      <p:cBhvr>
                                        <p:cTn id="200" dur="799" fill="hold"/>
                                        <p:tgtEl>
                                          <p:spTgt spid="349"/>
                                        </p:tgtEl>
                                        <p:attrNameLst>
                                          <p:attrName>ppt_y</p:attrName>
                                        </p:attrNameLst>
                                      </p:cBhvr>
                                      <p:tavLst>
                                        <p:tav tm="0">
                                          <p:val>
                                            <p:strVal val="0-#ppt_h/2"/>
                                          </p:val>
                                        </p:tav>
                                        <p:tav tm="100000">
                                          <p:val>
                                            <p:strVal val="#ppt_y"/>
                                          </p:val>
                                        </p:tav>
                                      </p:tavLst>
                                    </p:anim>
                                  </p:childTnLst>
                                </p:cTn>
                              </p:par>
                            </p:childTnLst>
                          </p:cTn>
                        </p:par>
                        <p:par>
                          <p:cTn id="201" fill="hold">
                            <p:stCondLst>
                              <p:cond delay="40062"/>
                            </p:stCondLst>
                            <p:childTnLst>
                              <p:par>
                                <p:cTn id="202" presetClass="entr" nodeType="afterEffect" presetSubtype="1" presetID="2" grpId="41" fill="hold">
                                  <p:stCondLst>
                                    <p:cond delay="100"/>
                                  </p:stCondLst>
                                  <p:iterate type="el" backwards="0">
                                    <p:tmAbs val="0"/>
                                  </p:iterate>
                                  <p:childTnLst>
                                    <p:set>
                                      <p:cBhvr>
                                        <p:cTn id="203" fill="hold"/>
                                        <p:tgtEl>
                                          <p:spTgt spid="351"/>
                                        </p:tgtEl>
                                        <p:attrNameLst>
                                          <p:attrName>style.visibility</p:attrName>
                                        </p:attrNameLst>
                                      </p:cBhvr>
                                      <p:to>
                                        <p:strVal val="visible"/>
                                      </p:to>
                                    </p:set>
                                    <p:anim calcmode="lin" valueType="num">
                                      <p:cBhvr>
                                        <p:cTn id="204" dur="799" fill="hold"/>
                                        <p:tgtEl>
                                          <p:spTgt spid="351"/>
                                        </p:tgtEl>
                                        <p:attrNameLst>
                                          <p:attrName>ppt_x</p:attrName>
                                        </p:attrNameLst>
                                      </p:cBhvr>
                                      <p:tavLst>
                                        <p:tav tm="0">
                                          <p:val>
                                            <p:strVal val="#ppt_x"/>
                                          </p:val>
                                        </p:tav>
                                        <p:tav tm="100000">
                                          <p:val>
                                            <p:strVal val="#ppt_x"/>
                                          </p:val>
                                        </p:tav>
                                      </p:tavLst>
                                    </p:anim>
                                    <p:anim calcmode="lin" valueType="num">
                                      <p:cBhvr>
                                        <p:cTn id="205" dur="799" fill="hold"/>
                                        <p:tgtEl>
                                          <p:spTgt spid="351"/>
                                        </p:tgtEl>
                                        <p:attrNameLst>
                                          <p:attrName>ppt_y</p:attrName>
                                        </p:attrNameLst>
                                      </p:cBhvr>
                                      <p:tavLst>
                                        <p:tav tm="0">
                                          <p:val>
                                            <p:strVal val="0-#ppt_h/2"/>
                                          </p:val>
                                        </p:tav>
                                        <p:tav tm="100000">
                                          <p:val>
                                            <p:strVal val="#ppt_y"/>
                                          </p:val>
                                        </p:tav>
                                      </p:tavLst>
                                    </p:anim>
                                  </p:childTnLst>
                                </p:cTn>
                              </p:par>
                            </p:childTnLst>
                          </p:cTn>
                        </p:par>
                        <p:par>
                          <p:cTn id="206" fill="hold">
                            <p:stCondLst>
                              <p:cond delay="40961"/>
                            </p:stCondLst>
                            <p:childTnLst>
                              <p:par>
                                <p:cTn id="207" presetClass="entr" nodeType="afterEffect" presetSubtype="1" presetID="2" grpId="42" fill="hold">
                                  <p:stCondLst>
                                    <p:cond delay="100"/>
                                  </p:stCondLst>
                                  <p:iterate type="el" backwards="0">
                                    <p:tmAbs val="0"/>
                                  </p:iterate>
                                  <p:childTnLst>
                                    <p:set>
                                      <p:cBhvr>
                                        <p:cTn id="208" fill="hold"/>
                                        <p:tgtEl>
                                          <p:spTgt spid="380"/>
                                        </p:tgtEl>
                                        <p:attrNameLst>
                                          <p:attrName>style.visibility</p:attrName>
                                        </p:attrNameLst>
                                      </p:cBhvr>
                                      <p:to>
                                        <p:strVal val="visible"/>
                                      </p:to>
                                    </p:set>
                                    <p:anim calcmode="lin" valueType="num">
                                      <p:cBhvr>
                                        <p:cTn id="209" dur="799" fill="hold"/>
                                        <p:tgtEl>
                                          <p:spTgt spid="380"/>
                                        </p:tgtEl>
                                        <p:attrNameLst>
                                          <p:attrName>ppt_x</p:attrName>
                                        </p:attrNameLst>
                                      </p:cBhvr>
                                      <p:tavLst>
                                        <p:tav tm="0">
                                          <p:val>
                                            <p:strVal val="#ppt_x"/>
                                          </p:val>
                                        </p:tav>
                                        <p:tav tm="100000">
                                          <p:val>
                                            <p:strVal val="#ppt_x"/>
                                          </p:val>
                                        </p:tav>
                                      </p:tavLst>
                                    </p:anim>
                                    <p:anim calcmode="lin" valueType="num">
                                      <p:cBhvr>
                                        <p:cTn id="210" dur="799" fill="hold"/>
                                        <p:tgtEl>
                                          <p:spTgt spid="380"/>
                                        </p:tgtEl>
                                        <p:attrNameLst>
                                          <p:attrName>ppt_y</p:attrName>
                                        </p:attrNameLst>
                                      </p:cBhvr>
                                      <p:tavLst>
                                        <p:tav tm="0">
                                          <p:val>
                                            <p:strVal val="0-#ppt_h/2"/>
                                          </p:val>
                                        </p:tav>
                                        <p:tav tm="100000">
                                          <p:val>
                                            <p:strVal val="#ppt_y"/>
                                          </p:val>
                                        </p:tav>
                                      </p:tavLst>
                                    </p:anim>
                                  </p:childTnLst>
                                </p:cTn>
                              </p:par>
                            </p:childTnLst>
                          </p:cTn>
                        </p:par>
                        <p:par>
                          <p:cTn id="211" fill="hold">
                            <p:stCondLst>
                              <p:cond delay="41860"/>
                            </p:stCondLst>
                            <p:childTnLst>
                              <p:par>
                                <p:cTn id="212" presetClass="entr" nodeType="afterEffect" presetSubtype="1" presetID="2" grpId="43" fill="hold">
                                  <p:stCondLst>
                                    <p:cond delay="100"/>
                                  </p:stCondLst>
                                  <p:iterate type="el" backwards="0">
                                    <p:tmAbs val="0"/>
                                  </p:iterate>
                                  <p:childTnLst>
                                    <p:set>
                                      <p:cBhvr>
                                        <p:cTn id="213" fill="hold"/>
                                        <p:tgtEl>
                                          <p:spTgt spid="381"/>
                                        </p:tgtEl>
                                        <p:attrNameLst>
                                          <p:attrName>style.visibility</p:attrName>
                                        </p:attrNameLst>
                                      </p:cBhvr>
                                      <p:to>
                                        <p:strVal val="visible"/>
                                      </p:to>
                                    </p:set>
                                    <p:anim calcmode="lin" valueType="num">
                                      <p:cBhvr>
                                        <p:cTn id="214" dur="799" fill="hold"/>
                                        <p:tgtEl>
                                          <p:spTgt spid="381"/>
                                        </p:tgtEl>
                                        <p:attrNameLst>
                                          <p:attrName>ppt_x</p:attrName>
                                        </p:attrNameLst>
                                      </p:cBhvr>
                                      <p:tavLst>
                                        <p:tav tm="0">
                                          <p:val>
                                            <p:strVal val="#ppt_x"/>
                                          </p:val>
                                        </p:tav>
                                        <p:tav tm="100000">
                                          <p:val>
                                            <p:strVal val="#ppt_x"/>
                                          </p:val>
                                        </p:tav>
                                      </p:tavLst>
                                    </p:anim>
                                    <p:anim calcmode="lin" valueType="num">
                                      <p:cBhvr>
                                        <p:cTn id="215" dur="799" fill="hold"/>
                                        <p:tgtEl>
                                          <p:spTgt spid="381"/>
                                        </p:tgtEl>
                                        <p:attrNameLst>
                                          <p:attrName>ppt_y</p:attrName>
                                        </p:attrNameLst>
                                      </p:cBhvr>
                                      <p:tavLst>
                                        <p:tav tm="0">
                                          <p:val>
                                            <p:strVal val="0-#ppt_h/2"/>
                                          </p:val>
                                        </p:tav>
                                        <p:tav tm="100000">
                                          <p:val>
                                            <p:strVal val="#ppt_y"/>
                                          </p:val>
                                        </p:tav>
                                      </p:tavLst>
                                    </p:anim>
                                  </p:childTnLst>
                                </p:cTn>
                              </p:par>
                            </p:childTnLst>
                          </p:cTn>
                        </p:par>
                        <p:par>
                          <p:cTn id="216" fill="hold">
                            <p:stCondLst>
                              <p:cond delay="42759"/>
                            </p:stCondLst>
                            <p:childTnLst>
                              <p:par>
                                <p:cTn id="217" presetClass="entr" nodeType="afterEffect" presetSubtype="1" presetID="2" grpId="44" fill="hold">
                                  <p:stCondLst>
                                    <p:cond delay="100"/>
                                  </p:stCondLst>
                                  <p:iterate type="el" backwards="0">
                                    <p:tmAbs val="0"/>
                                  </p:iterate>
                                  <p:childTnLst>
                                    <p:set>
                                      <p:cBhvr>
                                        <p:cTn id="218" fill="hold"/>
                                        <p:tgtEl>
                                          <p:spTgt spid="382"/>
                                        </p:tgtEl>
                                        <p:attrNameLst>
                                          <p:attrName>style.visibility</p:attrName>
                                        </p:attrNameLst>
                                      </p:cBhvr>
                                      <p:to>
                                        <p:strVal val="visible"/>
                                      </p:to>
                                    </p:set>
                                    <p:anim calcmode="lin" valueType="num">
                                      <p:cBhvr>
                                        <p:cTn id="219" dur="799" fill="hold"/>
                                        <p:tgtEl>
                                          <p:spTgt spid="382"/>
                                        </p:tgtEl>
                                        <p:attrNameLst>
                                          <p:attrName>ppt_x</p:attrName>
                                        </p:attrNameLst>
                                      </p:cBhvr>
                                      <p:tavLst>
                                        <p:tav tm="0">
                                          <p:val>
                                            <p:strVal val="#ppt_x"/>
                                          </p:val>
                                        </p:tav>
                                        <p:tav tm="100000">
                                          <p:val>
                                            <p:strVal val="#ppt_x"/>
                                          </p:val>
                                        </p:tav>
                                      </p:tavLst>
                                    </p:anim>
                                    <p:anim calcmode="lin" valueType="num">
                                      <p:cBhvr>
                                        <p:cTn id="220" dur="799" fill="hold"/>
                                        <p:tgtEl>
                                          <p:spTgt spid="382"/>
                                        </p:tgtEl>
                                        <p:attrNameLst>
                                          <p:attrName>ppt_y</p:attrName>
                                        </p:attrNameLst>
                                      </p:cBhvr>
                                      <p:tavLst>
                                        <p:tav tm="0">
                                          <p:val>
                                            <p:strVal val="0-#ppt_h/2"/>
                                          </p:val>
                                        </p:tav>
                                        <p:tav tm="100000">
                                          <p:val>
                                            <p:strVal val="#ppt_y"/>
                                          </p:val>
                                        </p:tav>
                                      </p:tavLst>
                                    </p:anim>
                                  </p:childTnLst>
                                </p:cTn>
                              </p:par>
                            </p:childTnLst>
                          </p:cTn>
                        </p:par>
                        <p:par>
                          <p:cTn id="221" fill="hold">
                            <p:stCondLst>
                              <p:cond delay="43658"/>
                            </p:stCondLst>
                            <p:childTnLst>
                              <p:par>
                                <p:cTn id="222" presetClass="entr" nodeType="afterEffect" presetSubtype="1" presetID="2" grpId="45" fill="hold">
                                  <p:stCondLst>
                                    <p:cond delay="100"/>
                                  </p:stCondLst>
                                  <p:iterate type="el" backwards="0">
                                    <p:tmAbs val="0"/>
                                  </p:iterate>
                                  <p:childTnLst>
                                    <p:set>
                                      <p:cBhvr>
                                        <p:cTn id="223" fill="hold"/>
                                        <p:tgtEl>
                                          <p:spTgt spid="383"/>
                                        </p:tgtEl>
                                        <p:attrNameLst>
                                          <p:attrName>style.visibility</p:attrName>
                                        </p:attrNameLst>
                                      </p:cBhvr>
                                      <p:to>
                                        <p:strVal val="visible"/>
                                      </p:to>
                                    </p:set>
                                    <p:anim calcmode="lin" valueType="num">
                                      <p:cBhvr>
                                        <p:cTn id="224" dur="799" fill="hold"/>
                                        <p:tgtEl>
                                          <p:spTgt spid="383"/>
                                        </p:tgtEl>
                                        <p:attrNameLst>
                                          <p:attrName>ppt_x</p:attrName>
                                        </p:attrNameLst>
                                      </p:cBhvr>
                                      <p:tavLst>
                                        <p:tav tm="0">
                                          <p:val>
                                            <p:strVal val="#ppt_x"/>
                                          </p:val>
                                        </p:tav>
                                        <p:tav tm="100000">
                                          <p:val>
                                            <p:strVal val="#ppt_x"/>
                                          </p:val>
                                        </p:tav>
                                      </p:tavLst>
                                    </p:anim>
                                    <p:anim calcmode="lin" valueType="num">
                                      <p:cBhvr>
                                        <p:cTn id="225" dur="799" fill="hold"/>
                                        <p:tgtEl>
                                          <p:spTgt spid="383"/>
                                        </p:tgtEl>
                                        <p:attrNameLst>
                                          <p:attrName>ppt_y</p:attrName>
                                        </p:attrNameLst>
                                      </p:cBhvr>
                                      <p:tavLst>
                                        <p:tav tm="0">
                                          <p:val>
                                            <p:strVal val="0-#ppt_h/2"/>
                                          </p:val>
                                        </p:tav>
                                        <p:tav tm="100000">
                                          <p:val>
                                            <p:strVal val="#ppt_y"/>
                                          </p:val>
                                        </p:tav>
                                      </p:tavLst>
                                    </p:anim>
                                  </p:childTnLst>
                                </p:cTn>
                              </p:par>
                            </p:childTnLst>
                          </p:cTn>
                        </p:par>
                        <p:par>
                          <p:cTn id="226" fill="hold">
                            <p:stCondLst>
                              <p:cond delay="44557"/>
                            </p:stCondLst>
                            <p:childTnLst>
                              <p:par>
                                <p:cTn id="227" presetClass="entr" nodeType="afterEffect" presetSubtype="1" presetID="2" grpId="46" fill="hold">
                                  <p:stCondLst>
                                    <p:cond delay="100"/>
                                  </p:stCondLst>
                                  <p:iterate type="el" backwards="0">
                                    <p:tmAbs val="0"/>
                                  </p:iterate>
                                  <p:childTnLst>
                                    <p:set>
                                      <p:cBhvr>
                                        <p:cTn id="228" fill="hold"/>
                                        <p:tgtEl>
                                          <p:spTgt spid="384"/>
                                        </p:tgtEl>
                                        <p:attrNameLst>
                                          <p:attrName>style.visibility</p:attrName>
                                        </p:attrNameLst>
                                      </p:cBhvr>
                                      <p:to>
                                        <p:strVal val="visible"/>
                                      </p:to>
                                    </p:set>
                                    <p:anim calcmode="lin" valueType="num">
                                      <p:cBhvr>
                                        <p:cTn id="229" dur="799" fill="hold"/>
                                        <p:tgtEl>
                                          <p:spTgt spid="384"/>
                                        </p:tgtEl>
                                        <p:attrNameLst>
                                          <p:attrName>ppt_x</p:attrName>
                                        </p:attrNameLst>
                                      </p:cBhvr>
                                      <p:tavLst>
                                        <p:tav tm="0">
                                          <p:val>
                                            <p:strVal val="#ppt_x"/>
                                          </p:val>
                                        </p:tav>
                                        <p:tav tm="100000">
                                          <p:val>
                                            <p:strVal val="#ppt_x"/>
                                          </p:val>
                                        </p:tav>
                                      </p:tavLst>
                                    </p:anim>
                                    <p:anim calcmode="lin" valueType="num">
                                      <p:cBhvr>
                                        <p:cTn id="230" dur="799" fill="hold"/>
                                        <p:tgtEl>
                                          <p:spTgt spid="384"/>
                                        </p:tgtEl>
                                        <p:attrNameLst>
                                          <p:attrName>ppt_y</p:attrName>
                                        </p:attrNameLst>
                                      </p:cBhvr>
                                      <p:tavLst>
                                        <p:tav tm="0">
                                          <p:val>
                                            <p:strVal val="0-#ppt_h/2"/>
                                          </p:val>
                                        </p:tav>
                                        <p:tav tm="100000">
                                          <p:val>
                                            <p:strVal val="#ppt_y"/>
                                          </p:val>
                                        </p:tav>
                                      </p:tavLst>
                                    </p:anim>
                                  </p:childTnLst>
                                </p:cTn>
                              </p:par>
                            </p:childTnLst>
                          </p:cTn>
                        </p:par>
                        <p:par>
                          <p:cTn id="231" fill="hold">
                            <p:stCondLst>
                              <p:cond delay="45456"/>
                            </p:stCondLst>
                            <p:childTnLst>
                              <p:par>
                                <p:cTn id="232" presetClass="entr" nodeType="afterEffect" presetSubtype="1" presetID="2" grpId="47" fill="hold">
                                  <p:stCondLst>
                                    <p:cond delay="100"/>
                                  </p:stCondLst>
                                  <p:iterate type="el" backwards="0">
                                    <p:tmAbs val="0"/>
                                  </p:iterate>
                                  <p:childTnLst>
                                    <p:set>
                                      <p:cBhvr>
                                        <p:cTn id="233" fill="hold"/>
                                        <p:tgtEl>
                                          <p:spTgt spid="385"/>
                                        </p:tgtEl>
                                        <p:attrNameLst>
                                          <p:attrName>style.visibility</p:attrName>
                                        </p:attrNameLst>
                                      </p:cBhvr>
                                      <p:to>
                                        <p:strVal val="visible"/>
                                      </p:to>
                                    </p:set>
                                    <p:anim calcmode="lin" valueType="num">
                                      <p:cBhvr>
                                        <p:cTn id="234" dur="799" fill="hold"/>
                                        <p:tgtEl>
                                          <p:spTgt spid="385"/>
                                        </p:tgtEl>
                                        <p:attrNameLst>
                                          <p:attrName>ppt_x</p:attrName>
                                        </p:attrNameLst>
                                      </p:cBhvr>
                                      <p:tavLst>
                                        <p:tav tm="0">
                                          <p:val>
                                            <p:strVal val="#ppt_x"/>
                                          </p:val>
                                        </p:tav>
                                        <p:tav tm="100000">
                                          <p:val>
                                            <p:strVal val="#ppt_x"/>
                                          </p:val>
                                        </p:tav>
                                      </p:tavLst>
                                    </p:anim>
                                    <p:anim calcmode="lin" valueType="num">
                                      <p:cBhvr>
                                        <p:cTn id="235" dur="799" fill="hold"/>
                                        <p:tgtEl>
                                          <p:spTgt spid="385"/>
                                        </p:tgtEl>
                                        <p:attrNameLst>
                                          <p:attrName>ppt_y</p:attrName>
                                        </p:attrNameLst>
                                      </p:cBhvr>
                                      <p:tavLst>
                                        <p:tav tm="0">
                                          <p:val>
                                            <p:strVal val="0-#ppt_h/2"/>
                                          </p:val>
                                        </p:tav>
                                        <p:tav tm="100000">
                                          <p:val>
                                            <p:strVal val="#ppt_y"/>
                                          </p:val>
                                        </p:tav>
                                      </p:tavLst>
                                    </p:anim>
                                  </p:childTnLst>
                                </p:cTn>
                              </p:par>
                            </p:childTnLst>
                          </p:cTn>
                        </p:par>
                        <p:par>
                          <p:cTn id="236" fill="hold">
                            <p:stCondLst>
                              <p:cond delay="46355"/>
                            </p:stCondLst>
                            <p:childTnLst>
                              <p:par>
                                <p:cTn id="237" presetClass="entr" nodeType="afterEffect" presetSubtype="1" presetID="2" grpId="48" fill="hold">
                                  <p:stCondLst>
                                    <p:cond delay="100"/>
                                  </p:stCondLst>
                                  <p:iterate type="el" backwards="0">
                                    <p:tmAbs val="0"/>
                                  </p:iterate>
                                  <p:childTnLst>
                                    <p:set>
                                      <p:cBhvr>
                                        <p:cTn id="238" fill="hold"/>
                                        <p:tgtEl>
                                          <p:spTgt spid="386"/>
                                        </p:tgtEl>
                                        <p:attrNameLst>
                                          <p:attrName>style.visibility</p:attrName>
                                        </p:attrNameLst>
                                      </p:cBhvr>
                                      <p:to>
                                        <p:strVal val="visible"/>
                                      </p:to>
                                    </p:set>
                                    <p:anim calcmode="lin" valueType="num">
                                      <p:cBhvr>
                                        <p:cTn id="239" dur="799" fill="hold"/>
                                        <p:tgtEl>
                                          <p:spTgt spid="386"/>
                                        </p:tgtEl>
                                        <p:attrNameLst>
                                          <p:attrName>ppt_x</p:attrName>
                                        </p:attrNameLst>
                                      </p:cBhvr>
                                      <p:tavLst>
                                        <p:tav tm="0">
                                          <p:val>
                                            <p:strVal val="#ppt_x"/>
                                          </p:val>
                                        </p:tav>
                                        <p:tav tm="100000">
                                          <p:val>
                                            <p:strVal val="#ppt_x"/>
                                          </p:val>
                                        </p:tav>
                                      </p:tavLst>
                                    </p:anim>
                                    <p:anim calcmode="lin" valueType="num">
                                      <p:cBhvr>
                                        <p:cTn id="240" dur="799" fill="hold"/>
                                        <p:tgtEl>
                                          <p:spTgt spid="386"/>
                                        </p:tgtEl>
                                        <p:attrNameLst>
                                          <p:attrName>ppt_y</p:attrName>
                                        </p:attrNameLst>
                                      </p:cBhvr>
                                      <p:tavLst>
                                        <p:tav tm="0">
                                          <p:val>
                                            <p:strVal val="0-#ppt_h/2"/>
                                          </p:val>
                                        </p:tav>
                                        <p:tav tm="100000">
                                          <p:val>
                                            <p:strVal val="#ppt_y"/>
                                          </p:val>
                                        </p:tav>
                                      </p:tavLst>
                                    </p:anim>
                                  </p:childTnLst>
                                </p:cTn>
                              </p:par>
                            </p:childTnLst>
                          </p:cTn>
                        </p:par>
                        <p:par>
                          <p:cTn id="241" fill="hold">
                            <p:stCondLst>
                              <p:cond delay="47254"/>
                            </p:stCondLst>
                            <p:childTnLst>
                              <p:par>
                                <p:cTn id="242" presetClass="entr" nodeType="afterEffect" presetSubtype="1" presetID="2" grpId="49" fill="hold">
                                  <p:stCondLst>
                                    <p:cond delay="100"/>
                                  </p:stCondLst>
                                  <p:iterate type="el" backwards="0">
                                    <p:tmAbs val="0"/>
                                  </p:iterate>
                                  <p:childTnLst>
                                    <p:set>
                                      <p:cBhvr>
                                        <p:cTn id="243" fill="hold"/>
                                        <p:tgtEl>
                                          <p:spTgt spid="387"/>
                                        </p:tgtEl>
                                        <p:attrNameLst>
                                          <p:attrName>style.visibility</p:attrName>
                                        </p:attrNameLst>
                                      </p:cBhvr>
                                      <p:to>
                                        <p:strVal val="visible"/>
                                      </p:to>
                                    </p:set>
                                    <p:anim calcmode="lin" valueType="num">
                                      <p:cBhvr>
                                        <p:cTn id="244" dur="799" fill="hold"/>
                                        <p:tgtEl>
                                          <p:spTgt spid="387"/>
                                        </p:tgtEl>
                                        <p:attrNameLst>
                                          <p:attrName>ppt_x</p:attrName>
                                        </p:attrNameLst>
                                      </p:cBhvr>
                                      <p:tavLst>
                                        <p:tav tm="0">
                                          <p:val>
                                            <p:strVal val="#ppt_x"/>
                                          </p:val>
                                        </p:tav>
                                        <p:tav tm="100000">
                                          <p:val>
                                            <p:strVal val="#ppt_x"/>
                                          </p:val>
                                        </p:tav>
                                      </p:tavLst>
                                    </p:anim>
                                    <p:anim calcmode="lin" valueType="num">
                                      <p:cBhvr>
                                        <p:cTn id="245" dur="799" fill="hold"/>
                                        <p:tgtEl>
                                          <p:spTgt spid="387"/>
                                        </p:tgtEl>
                                        <p:attrNameLst>
                                          <p:attrName>ppt_y</p:attrName>
                                        </p:attrNameLst>
                                      </p:cBhvr>
                                      <p:tavLst>
                                        <p:tav tm="0">
                                          <p:val>
                                            <p:strVal val="0-#ppt_h/2"/>
                                          </p:val>
                                        </p:tav>
                                        <p:tav tm="100000">
                                          <p:val>
                                            <p:strVal val="#ppt_y"/>
                                          </p:val>
                                        </p:tav>
                                      </p:tavLst>
                                    </p:anim>
                                  </p:childTnLst>
                                </p:cTn>
                              </p:par>
                            </p:childTnLst>
                          </p:cTn>
                        </p:par>
                        <p:par>
                          <p:cTn id="246" fill="hold">
                            <p:stCondLst>
                              <p:cond delay="48153"/>
                            </p:stCondLst>
                            <p:childTnLst>
                              <p:par>
                                <p:cTn id="247" presetClass="entr" nodeType="afterEffect" presetSubtype="1" presetID="2" grpId="50" fill="hold">
                                  <p:stCondLst>
                                    <p:cond delay="100"/>
                                  </p:stCondLst>
                                  <p:iterate type="el" backwards="0">
                                    <p:tmAbs val="0"/>
                                  </p:iterate>
                                  <p:childTnLst>
                                    <p:set>
                                      <p:cBhvr>
                                        <p:cTn id="248" fill="hold"/>
                                        <p:tgtEl>
                                          <p:spTgt spid="388"/>
                                        </p:tgtEl>
                                        <p:attrNameLst>
                                          <p:attrName>style.visibility</p:attrName>
                                        </p:attrNameLst>
                                      </p:cBhvr>
                                      <p:to>
                                        <p:strVal val="visible"/>
                                      </p:to>
                                    </p:set>
                                    <p:anim calcmode="lin" valueType="num">
                                      <p:cBhvr>
                                        <p:cTn id="249" dur="799" fill="hold"/>
                                        <p:tgtEl>
                                          <p:spTgt spid="388"/>
                                        </p:tgtEl>
                                        <p:attrNameLst>
                                          <p:attrName>ppt_x</p:attrName>
                                        </p:attrNameLst>
                                      </p:cBhvr>
                                      <p:tavLst>
                                        <p:tav tm="0">
                                          <p:val>
                                            <p:strVal val="#ppt_x"/>
                                          </p:val>
                                        </p:tav>
                                        <p:tav tm="100000">
                                          <p:val>
                                            <p:strVal val="#ppt_x"/>
                                          </p:val>
                                        </p:tav>
                                      </p:tavLst>
                                    </p:anim>
                                    <p:anim calcmode="lin" valueType="num">
                                      <p:cBhvr>
                                        <p:cTn id="250" dur="799" fill="hold"/>
                                        <p:tgtEl>
                                          <p:spTgt spid="388"/>
                                        </p:tgtEl>
                                        <p:attrNameLst>
                                          <p:attrName>ppt_y</p:attrName>
                                        </p:attrNameLst>
                                      </p:cBhvr>
                                      <p:tavLst>
                                        <p:tav tm="0">
                                          <p:val>
                                            <p:strVal val="0-#ppt_h/2"/>
                                          </p:val>
                                        </p:tav>
                                        <p:tav tm="100000">
                                          <p:val>
                                            <p:strVal val="#ppt_y"/>
                                          </p:val>
                                        </p:tav>
                                      </p:tavLst>
                                    </p:anim>
                                  </p:childTnLst>
                                </p:cTn>
                              </p:par>
                            </p:childTnLst>
                          </p:cTn>
                        </p:par>
                        <p:par>
                          <p:cTn id="251" fill="hold">
                            <p:stCondLst>
                              <p:cond delay="49052"/>
                            </p:stCondLst>
                            <p:childTnLst>
                              <p:par>
                                <p:cTn id="252" presetClass="entr" nodeType="afterEffect" presetSubtype="1" presetID="2" grpId="51" fill="hold">
                                  <p:stCondLst>
                                    <p:cond delay="100"/>
                                  </p:stCondLst>
                                  <p:iterate type="el" backwards="0">
                                    <p:tmAbs val="0"/>
                                  </p:iterate>
                                  <p:childTnLst>
                                    <p:set>
                                      <p:cBhvr>
                                        <p:cTn id="253" fill="hold"/>
                                        <p:tgtEl>
                                          <p:spTgt spid="389"/>
                                        </p:tgtEl>
                                        <p:attrNameLst>
                                          <p:attrName>style.visibility</p:attrName>
                                        </p:attrNameLst>
                                      </p:cBhvr>
                                      <p:to>
                                        <p:strVal val="visible"/>
                                      </p:to>
                                    </p:set>
                                    <p:anim calcmode="lin" valueType="num">
                                      <p:cBhvr>
                                        <p:cTn id="254" dur="799" fill="hold"/>
                                        <p:tgtEl>
                                          <p:spTgt spid="389"/>
                                        </p:tgtEl>
                                        <p:attrNameLst>
                                          <p:attrName>ppt_x</p:attrName>
                                        </p:attrNameLst>
                                      </p:cBhvr>
                                      <p:tavLst>
                                        <p:tav tm="0">
                                          <p:val>
                                            <p:strVal val="#ppt_x"/>
                                          </p:val>
                                        </p:tav>
                                        <p:tav tm="100000">
                                          <p:val>
                                            <p:strVal val="#ppt_x"/>
                                          </p:val>
                                        </p:tav>
                                      </p:tavLst>
                                    </p:anim>
                                    <p:anim calcmode="lin" valueType="num">
                                      <p:cBhvr>
                                        <p:cTn id="255" dur="799" fill="hold"/>
                                        <p:tgtEl>
                                          <p:spTgt spid="389"/>
                                        </p:tgtEl>
                                        <p:attrNameLst>
                                          <p:attrName>ppt_y</p:attrName>
                                        </p:attrNameLst>
                                      </p:cBhvr>
                                      <p:tavLst>
                                        <p:tav tm="0">
                                          <p:val>
                                            <p:strVal val="0-#ppt_h/2"/>
                                          </p:val>
                                        </p:tav>
                                        <p:tav tm="100000">
                                          <p:val>
                                            <p:strVal val="#ppt_y"/>
                                          </p:val>
                                        </p:tav>
                                      </p:tavLst>
                                    </p:anim>
                                  </p:childTnLst>
                                </p:cTn>
                              </p:par>
                            </p:childTnLst>
                          </p:cTn>
                        </p:par>
                        <p:par>
                          <p:cTn id="256" fill="hold">
                            <p:stCondLst>
                              <p:cond delay="49951"/>
                            </p:stCondLst>
                            <p:childTnLst>
                              <p:par>
                                <p:cTn id="257" presetClass="entr" nodeType="afterEffect" presetSubtype="1" presetID="2" grpId="52" fill="hold">
                                  <p:stCondLst>
                                    <p:cond delay="100"/>
                                  </p:stCondLst>
                                  <p:iterate type="el" backwards="0">
                                    <p:tmAbs val="0"/>
                                  </p:iterate>
                                  <p:childTnLst>
                                    <p:set>
                                      <p:cBhvr>
                                        <p:cTn id="258" fill="hold"/>
                                        <p:tgtEl>
                                          <p:spTgt spid="390"/>
                                        </p:tgtEl>
                                        <p:attrNameLst>
                                          <p:attrName>style.visibility</p:attrName>
                                        </p:attrNameLst>
                                      </p:cBhvr>
                                      <p:to>
                                        <p:strVal val="visible"/>
                                      </p:to>
                                    </p:set>
                                    <p:anim calcmode="lin" valueType="num">
                                      <p:cBhvr>
                                        <p:cTn id="259" dur="799" fill="hold"/>
                                        <p:tgtEl>
                                          <p:spTgt spid="390"/>
                                        </p:tgtEl>
                                        <p:attrNameLst>
                                          <p:attrName>ppt_x</p:attrName>
                                        </p:attrNameLst>
                                      </p:cBhvr>
                                      <p:tavLst>
                                        <p:tav tm="0">
                                          <p:val>
                                            <p:strVal val="#ppt_x"/>
                                          </p:val>
                                        </p:tav>
                                        <p:tav tm="100000">
                                          <p:val>
                                            <p:strVal val="#ppt_x"/>
                                          </p:val>
                                        </p:tav>
                                      </p:tavLst>
                                    </p:anim>
                                    <p:anim calcmode="lin" valueType="num">
                                      <p:cBhvr>
                                        <p:cTn id="260" dur="799" fill="hold"/>
                                        <p:tgtEl>
                                          <p:spTgt spid="390"/>
                                        </p:tgtEl>
                                        <p:attrNameLst>
                                          <p:attrName>ppt_y</p:attrName>
                                        </p:attrNameLst>
                                      </p:cBhvr>
                                      <p:tavLst>
                                        <p:tav tm="0">
                                          <p:val>
                                            <p:strVal val="0-#ppt_h/2"/>
                                          </p:val>
                                        </p:tav>
                                        <p:tav tm="100000">
                                          <p:val>
                                            <p:strVal val="#ppt_y"/>
                                          </p:val>
                                        </p:tav>
                                      </p:tavLst>
                                    </p:anim>
                                  </p:childTnLst>
                                </p:cTn>
                              </p:par>
                            </p:childTnLst>
                          </p:cTn>
                        </p:par>
                        <p:par>
                          <p:cTn id="261" fill="hold">
                            <p:stCondLst>
                              <p:cond delay="50850"/>
                            </p:stCondLst>
                            <p:childTnLst>
                              <p:par>
                                <p:cTn id="262" presetClass="entr" nodeType="afterEffect" presetSubtype="1" presetID="2" grpId="53" fill="hold">
                                  <p:stCondLst>
                                    <p:cond delay="100"/>
                                  </p:stCondLst>
                                  <p:iterate type="el" backwards="0">
                                    <p:tmAbs val="0"/>
                                  </p:iterate>
                                  <p:childTnLst>
                                    <p:set>
                                      <p:cBhvr>
                                        <p:cTn id="263" fill="hold"/>
                                        <p:tgtEl>
                                          <p:spTgt spid="391"/>
                                        </p:tgtEl>
                                        <p:attrNameLst>
                                          <p:attrName>style.visibility</p:attrName>
                                        </p:attrNameLst>
                                      </p:cBhvr>
                                      <p:to>
                                        <p:strVal val="visible"/>
                                      </p:to>
                                    </p:set>
                                    <p:anim calcmode="lin" valueType="num">
                                      <p:cBhvr>
                                        <p:cTn id="264" dur="799" fill="hold"/>
                                        <p:tgtEl>
                                          <p:spTgt spid="391"/>
                                        </p:tgtEl>
                                        <p:attrNameLst>
                                          <p:attrName>ppt_x</p:attrName>
                                        </p:attrNameLst>
                                      </p:cBhvr>
                                      <p:tavLst>
                                        <p:tav tm="0">
                                          <p:val>
                                            <p:strVal val="#ppt_x"/>
                                          </p:val>
                                        </p:tav>
                                        <p:tav tm="100000">
                                          <p:val>
                                            <p:strVal val="#ppt_x"/>
                                          </p:val>
                                        </p:tav>
                                      </p:tavLst>
                                    </p:anim>
                                    <p:anim calcmode="lin" valueType="num">
                                      <p:cBhvr>
                                        <p:cTn id="265" dur="799" fill="hold"/>
                                        <p:tgtEl>
                                          <p:spTgt spid="391"/>
                                        </p:tgtEl>
                                        <p:attrNameLst>
                                          <p:attrName>ppt_y</p:attrName>
                                        </p:attrNameLst>
                                      </p:cBhvr>
                                      <p:tavLst>
                                        <p:tav tm="0">
                                          <p:val>
                                            <p:strVal val="0-#ppt_h/2"/>
                                          </p:val>
                                        </p:tav>
                                        <p:tav tm="100000">
                                          <p:val>
                                            <p:strVal val="#ppt_y"/>
                                          </p:val>
                                        </p:tav>
                                      </p:tavLst>
                                    </p:anim>
                                  </p:childTnLst>
                                </p:cTn>
                              </p:par>
                            </p:childTnLst>
                          </p:cTn>
                        </p:par>
                        <p:par>
                          <p:cTn id="266" fill="hold">
                            <p:stCondLst>
                              <p:cond delay="51749"/>
                            </p:stCondLst>
                            <p:childTnLst>
                              <p:par>
                                <p:cTn id="267" presetClass="entr" nodeType="afterEffect" presetSubtype="1" presetID="2" grpId="54" fill="hold">
                                  <p:stCondLst>
                                    <p:cond delay="100"/>
                                  </p:stCondLst>
                                  <p:iterate type="el" backwards="0">
                                    <p:tmAbs val="0"/>
                                  </p:iterate>
                                  <p:childTnLst>
                                    <p:set>
                                      <p:cBhvr>
                                        <p:cTn id="268" fill="hold"/>
                                        <p:tgtEl>
                                          <p:spTgt spid="392"/>
                                        </p:tgtEl>
                                        <p:attrNameLst>
                                          <p:attrName>style.visibility</p:attrName>
                                        </p:attrNameLst>
                                      </p:cBhvr>
                                      <p:to>
                                        <p:strVal val="visible"/>
                                      </p:to>
                                    </p:set>
                                    <p:anim calcmode="lin" valueType="num">
                                      <p:cBhvr>
                                        <p:cTn id="269" dur="799" fill="hold"/>
                                        <p:tgtEl>
                                          <p:spTgt spid="392"/>
                                        </p:tgtEl>
                                        <p:attrNameLst>
                                          <p:attrName>ppt_x</p:attrName>
                                        </p:attrNameLst>
                                      </p:cBhvr>
                                      <p:tavLst>
                                        <p:tav tm="0">
                                          <p:val>
                                            <p:strVal val="#ppt_x"/>
                                          </p:val>
                                        </p:tav>
                                        <p:tav tm="100000">
                                          <p:val>
                                            <p:strVal val="#ppt_x"/>
                                          </p:val>
                                        </p:tav>
                                      </p:tavLst>
                                    </p:anim>
                                    <p:anim calcmode="lin" valueType="num">
                                      <p:cBhvr>
                                        <p:cTn id="270" dur="799" fill="hold"/>
                                        <p:tgtEl>
                                          <p:spTgt spid="392"/>
                                        </p:tgtEl>
                                        <p:attrNameLst>
                                          <p:attrName>ppt_y</p:attrName>
                                        </p:attrNameLst>
                                      </p:cBhvr>
                                      <p:tavLst>
                                        <p:tav tm="0">
                                          <p:val>
                                            <p:strVal val="0-#ppt_h/2"/>
                                          </p:val>
                                        </p:tav>
                                        <p:tav tm="100000">
                                          <p:val>
                                            <p:strVal val="#ppt_y"/>
                                          </p:val>
                                        </p:tav>
                                      </p:tavLst>
                                    </p:anim>
                                  </p:childTnLst>
                                </p:cTn>
                              </p:par>
                            </p:childTnLst>
                          </p:cTn>
                        </p:par>
                        <p:par>
                          <p:cTn id="271" fill="hold">
                            <p:stCondLst>
                              <p:cond delay="52648"/>
                            </p:stCondLst>
                            <p:childTnLst>
                              <p:par>
                                <p:cTn id="272" presetClass="entr" nodeType="afterEffect" presetSubtype="1" presetID="2" grpId="55" fill="hold">
                                  <p:stCondLst>
                                    <p:cond delay="100"/>
                                  </p:stCondLst>
                                  <p:iterate type="el" backwards="0">
                                    <p:tmAbs val="0"/>
                                  </p:iterate>
                                  <p:childTnLst>
                                    <p:set>
                                      <p:cBhvr>
                                        <p:cTn id="273" fill="hold"/>
                                        <p:tgtEl>
                                          <p:spTgt spid="393"/>
                                        </p:tgtEl>
                                        <p:attrNameLst>
                                          <p:attrName>style.visibility</p:attrName>
                                        </p:attrNameLst>
                                      </p:cBhvr>
                                      <p:to>
                                        <p:strVal val="visible"/>
                                      </p:to>
                                    </p:set>
                                    <p:anim calcmode="lin" valueType="num">
                                      <p:cBhvr>
                                        <p:cTn id="274" dur="799" fill="hold"/>
                                        <p:tgtEl>
                                          <p:spTgt spid="393"/>
                                        </p:tgtEl>
                                        <p:attrNameLst>
                                          <p:attrName>ppt_x</p:attrName>
                                        </p:attrNameLst>
                                      </p:cBhvr>
                                      <p:tavLst>
                                        <p:tav tm="0">
                                          <p:val>
                                            <p:strVal val="#ppt_x"/>
                                          </p:val>
                                        </p:tav>
                                        <p:tav tm="100000">
                                          <p:val>
                                            <p:strVal val="#ppt_x"/>
                                          </p:val>
                                        </p:tav>
                                      </p:tavLst>
                                    </p:anim>
                                    <p:anim calcmode="lin" valueType="num">
                                      <p:cBhvr>
                                        <p:cTn id="275" dur="799" fill="hold"/>
                                        <p:tgtEl>
                                          <p:spTgt spid="393"/>
                                        </p:tgtEl>
                                        <p:attrNameLst>
                                          <p:attrName>ppt_y</p:attrName>
                                        </p:attrNameLst>
                                      </p:cBhvr>
                                      <p:tavLst>
                                        <p:tav tm="0">
                                          <p:val>
                                            <p:strVal val="0-#ppt_h/2"/>
                                          </p:val>
                                        </p:tav>
                                        <p:tav tm="100000">
                                          <p:val>
                                            <p:strVal val="#ppt_y"/>
                                          </p:val>
                                        </p:tav>
                                      </p:tavLst>
                                    </p:anim>
                                  </p:childTnLst>
                                </p:cTn>
                              </p:par>
                            </p:childTnLst>
                          </p:cTn>
                        </p:par>
                        <p:par>
                          <p:cTn id="276" fill="hold">
                            <p:stCondLst>
                              <p:cond delay="0"/>
                            </p:stCondLst>
                            <p:childTnLst>
                              <p:par>
                                <p:cTn id="277" presetClass="emph" nodeType="withEffect" presetSubtype="0" presetID="8" grpId="56" accel="50000" decel="50000" fill="hold">
                                  <p:stCondLst>
                                    <p:cond delay="0"/>
                                  </p:stCondLst>
                                  <p:childTnLst>
                                    <p:animRot by="219469">
                                      <p:cBhvr>
                                        <p:cTn id="278" dur="700" fill="hold"/>
                                        <p:tgtEl>
                                          <p:spTgt spid="394"/>
                                        </p:tgtEl>
                                        <p:attrNameLst>
                                          <p:attrName>r</p:attrName>
                                        </p:attrNameLst>
                                      </p:cBhvr>
                                    </p:animRot>
                                  </p:childTnLst>
                                </p:cTn>
                              </p:par>
                            </p:childTnLst>
                          </p:cTn>
                        </p:par>
                        <p:par>
                          <p:cTn id="279" fill="hold">
                            <p:stCondLst>
                              <p:cond delay="0"/>
                            </p:stCondLst>
                            <p:childTnLst>
                              <p:par>
                                <p:cTn id="280" presetClass="emph" nodeType="afterEffect" presetSubtype="0" presetID="8" grpId="57" accel="50000" decel="50000" fill="hold">
                                  <p:stCondLst>
                                    <p:cond delay="0"/>
                                  </p:stCondLst>
                                  <p:childTnLst>
                                    <p:animRot by="-375188">
                                      <p:cBhvr>
                                        <p:cTn id="281" dur="700" fill="hold"/>
                                        <p:tgtEl>
                                          <p:spTgt spid="394"/>
                                        </p:tgtEl>
                                        <p:attrNameLst>
                                          <p:attrName>r</p:attrName>
                                        </p:attrNameLst>
                                      </p:cBhvr>
                                    </p:animRot>
                                  </p:childTnLst>
                                </p:cTn>
                              </p:par>
                            </p:childTnLst>
                          </p:cTn>
                        </p:par>
                        <p:par>
                          <p:cTn id="282" fill="hold">
                            <p:stCondLst>
                              <p:cond delay="0"/>
                            </p:stCondLst>
                            <p:childTnLst>
                              <p:par>
                                <p:cTn id="283" presetClass="emph" nodeType="afterEffect" presetSubtype="0" presetID="8" grpId="58" accel="50000" decel="50000" fill="hold">
                                  <p:stCondLst>
                                    <p:cond delay="0"/>
                                  </p:stCondLst>
                                  <p:childTnLst>
                                    <p:animRot by="179999">
                                      <p:cBhvr>
                                        <p:cTn id="284" dur="700" fill="hold"/>
                                        <p:tgtEl>
                                          <p:spTgt spid="394"/>
                                        </p:tgtEl>
                                        <p:attrNameLst>
                                          <p:attrName>r</p:attrName>
                                        </p:attrNameLst>
                                      </p:cBhvr>
                                    </p:animRot>
                                  </p:childTnLst>
                                </p:cTn>
                              </p:par>
                            </p:childTnLst>
                          </p:cTn>
                        </p:par>
                        <p:par>
                          <p:cTn id="285" fill="hold">
                            <p:stCondLst>
                              <p:cond delay="700"/>
                            </p:stCondLst>
                            <p:childTnLst>
                              <p:par>
                                <p:cTn id="286" presetClass="entr" nodeType="afterEffect" presetID="9" grpId="59" fill="hold">
                                  <p:stCondLst>
                                    <p:cond delay="0"/>
                                  </p:stCondLst>
                                  <p:iterate type="el" backwards="0">
                                    <p:tmAbs val="0"/>
                                  </p:iterate>
                                  <p:childTnLst>
                                    <p:set>
                                      <p:cBhvr>
                                        <p:cTn id="287" fill="hold"/>
                                        <p:tgtEl>
                                          <p:spTgt spid="395"/>
                                        </p:tgtEl>
                                        <p:attrNameLst>
                                          <p:attrName>style.visibility</p:attrName>
                                        </p:attrNameLst>
                                      </p:cBhvr>
                                      <p:to>
                                        <p:strVal val="visible"/>
                                      </p:to>
                                    </p:set>
                                    <p:animEffect filter="dissolve" transition="in">
                                      <p:cBhvr>
                                        <p:cTn id="288"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38"/>
      <p:bldP build="whole" bldLvl="1" animBg="1" rev="0" advAuto="0" spid="388" grpId="50"/>
      <p:bldP build="whole" bldLvl="1" animBg="1" rev="0" advAuto="0" spid="354" grpId="21"/>
      <p:bldP build="whole" bldLvl="1" animBg="1" rev="0" advAuto="0" spid="365" grpId="22"/>
      <p:bldP build="whole" bldLvl="1" animBg="1" rev="0" advAuto="0" spid="379" grpId="16"/>
      <p:bldP build="whole" bldLvl="1" animBg="1" rev="0" advAuto="0" spid="357" grpId="11"/>
      <p:bldP build="whole" bldLvl="1" animBg="1" rev="0" advAuto="0" spid="367" grpId="14"/>
      <p:bldP build="whole" bldLvl="1" animBg="1" rev="0" advAuto="0" spid="363" grpId="24"/>
      <p:bldP build="whole" bldLvl="1" animBg="1" rev="0" advAuto="0" spid="387" grpId="49"/>
      <p:bldP build="whole" bldLvl="1" animBg="1" rev="0" advAuto="0" spid="349" grpId="40"/>
      <p:bldP build="whole" bldLvl="1" animBg="1" rev="0" advAuto="0" spid="393" grpId="55"/>
      <p:bldP build="whole" bldLvl="1" animBg="1" rev="0" advAuto="0" spid="374" grpId="6"/>
      <p:bldP build="whole" bldLvl="1" animBg="1" rev="0" advAuto="0" spid="364" grpId="17"/>
      <p:bldP build="whole" bldLvl="1" animBg="1" rev="0" advAuto="0" spid="353" grpId="37"/>
      <p:bldP build="whole" bldLvl="1" animBg="1" rev="0" advAuto="0" spid="343" grpId="26"/>
      <p:bldP build="whole" bldLvl="1" animBg="1" rev="0" advAuto="0" spid="352" grpId="39"/>
      <p:bldP build="whole" bldLvl="1" animBg="1" rev="0" advAuto="0" spid="359" grpId="18"/>
      <p:bldP build="whole" bldLvl="1" animBg="1" rev="0" advAuto="0" spid="358" grpId="10"/>
      <p:bldP build="whole" bldLvl="1" animBg="1" rev="0" advAuto="0" spid="389" grpId="51"/>
      <p:bldP build="whole" bldLvl="1" animBg="1" rev="0" advAuto="0" spid="372" grpId="3"/>
      <p:bldP build="whole" bldLvl="1" animBg="1" rev="0" advAuto="0" spid="377" grpId="23"/>
      <p:bldP build="whole" bldLvl="1" animBg="1" rev="0" advAuto="0" spid="376" grpId="34"/>
      <p:bldP build="whole" bldLvl="1" animBg="1" rev="0" advAuto="0" spid="348" grpId="36"/>
      <p:bldP build="whole" bldLvl="1" animBg="1" rev="0" advAuto="0" spid="368" grpId="13"/>
      <p:bldP build="whole" bldLvl="1" animBg="1" rev="0" advAuto="0" spid="340" grpId="1"/>
      <p:bldP build="whole" bldLvl="1" animBg="1" rev="0" advAuto="0" spid="345" grpId="33"/>
      <p:bldP build="whole" bldLvl="1" animBg="1" rev="0" advAuto="0" spid="347" grpId="27"/>
      <p:bldP build="whole" bldLvl="1" animBg="1" rev="0" advAuto="0" spid="360" grpId="12"/>
      <p:bldP build="whole" bldLvl="1" animBg="1" rev="0" advAuto="0" spid="390" grpId="52"/>
      <p:bldP build="whole" bldLvl="1" animBg="1" rev="0" advAuto="0" spid="346" grpId="30"/>
      <p:bldP build="whole" bldLvl="1" animBg="1" rev="0" advAuto="0" spid="384" grpId="46"/>
      <p:bldP build="whole" bldLvl="1" animBg="1" rev="0" advAuto="0" spid="356" grpId="15"/>
      <p:bldP build="whole" bldLvl="1" animBg="1" rev="0" advAuto="0" spid="373" grpId="9"/>
      <p:bldP build="whole" bldLvl="1" animBg="1" rev="0" advAuto="0" spid="385" grpId="47"/>
      <p:bldP build="whole" bldLvl="1" animBg="1" rev="0" advAuto="0" spid="392" grpId="54"/>
      <p:bldP build="whole" bldLvl="1" animBg="1" rev="0" advAuto="0" spid="371" grpId="4"/>
      <p:bldP build="whole" bldLvl="1" animBg="1" rev="0" advAuto="0" spid="361" grpId="8"/>
      <p:bldP build="whole" bldLvl="1" animBg="1" rev="0" advAuto="0" spid="355" grpId="20"/>
      <p:bldP build="whole" bldLvl="1" animBg="1" rev="0" advAuto="0" spid="382" grpId="44"/>
      <p:bldP build="whole" bldLvl="1" animBg="1" rev="0" advAuto="0" spid="378" grpId="29"/>
      <p:bldP build="whole" bldLvl="1" animBg="1" rev="0" advAuto="0" spid="375" grpId="31"/>
      <p:bldP build="whole" bldLvl="1" animBg="1" rev="0" advAuto="0" spid="391" grpId="53"/>
      <p:bldP build="whole" bldLvl="1" animBg="1" rev="0" advAuto="0" spid="394" grpId="56"/>
      <p:bldP build="whole" bldLvl="1" animBg="1" rev="0" advAuto="0" spid="394" grpId="57"/>
      <p:bldP build="whole" bldLvl="1" animBg="1" rev="0" advAuto="0" spid="394" grpId="58"/>
      <p:bldP build="whole" bldLvl="1" animBg="1" rev="0" advAuto="0" spid="370" grpId="5"/>
      <p:bldP build="whole" bldLvl="1" animBg="1" rev="0" advAuto="0" spid="380" grpId="42"/>
      <p:bldP build="whole" bldLvl="1" animBg="1" rev="0" advAuto="0" spid="344" grpId="32"/>
      <p:bldP build="whole" bldLvl="1" animBg="1" rev="0" advAuto="0" spid="386" grpId="48"/>
      <p:bldP build="whole" bldLvl="1" animBg="1" rev="0" advAuto="0" spid="342" grpId="25"/>
      <p:bldP build="whole" bldLvl="1" animBg="1" rev="0" advAuto="0" spid="350" grpId="35"/>
      <p:bldP build="whole" bldLvl="1" animBg="1" rev="0" advAuto="0" spid="381" grpId="43"/>
      <p:bldP build="whole" bldLvl="1" animBg="1" rev="0" advAuto="0" spid="369" grpId="7"/>
      <p:bldP build="whole" bldLvl="1" animBg="1" rev="0" advAuto="0" spid="351" grpId="41"/>
      <p:bldP build="whole" bldLvl="1" animBg="1" rev="0" advAuto="0" spid="362" grpId="19"/>
      <p:bldP build="whole" bldLvl="1" animBg="1" rev="0" advAuto="0" spid="395" grpId="59"/>
      <p:bldP build="whole" bldLvl="1" animBg="1" rev="0" advAuto="0" spid="366" grpId="28"/>
      <p:bldP build="whole" bldLvl="1" animBg="1" rev="0" advAuto="0" spid="383" grpId="45"/>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9" name="成组"/>
          <p:cNvGrpSpPr/>
          <p:nvPr/>
        </p:nvGrpSpPr>
        <p:grpSpPr>
          <a:xfrm>
            <a:off x="7915572" y="3339021"/>
            <a:ext cx="4085196" cy="4085196"/>
            <a:chOff x="0" y="0"/>
            <a:chExt cx="4085195" cy="4085195"/>
          </a:xfrm>
        </p:grpSpPr>
        <p:sp>
          <p:nvSpPr>
            <p:cNvPr id="397" name="圆形"/>
            <p:cNvSpPr/>
            <p:nvPr/>
          </p:nvSpPr>
          <p:spPr>
            <a:xfrm>
              <a:off x="0" y="0"/>
              <a:ext cx="4085196" cy="4085196"/>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398" name="Speed"/>
            <p:cNvSpPr txBox="1"/>
            <p:nvPr/>
          </p:nvSpPr>
          <p:spPr>
            <a:xfrm>
              <a:off x="1046726" y="1590160"/>
              <a:ext cx="1991743"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latin typeface="Helvetica"/>
                  <a:ea typeface="Helvetica"/>
                  <a:cs typeface="Helvetica"/>
                  <a:sym typeface="Helvetica"/>
                </a:defRPr>
              </a:lvl1pPr>
            </a:lstStyle>
            <a:p>
              <a:pPr/>
              <a:r>
                <a:t>Speed</a:t>
              </a:r>
            </a:p>
          </p:txBody>
        </p:sp>
      </p:grpSp>
      <p:grpSp>
        <p:nvGrpSpPr>
          <p:cNvPr id="402" name="成组"/>
          <p:cNvGrpSpPr/>
          <p:nvPr/>
        </p:nvGrpSpPr>
        <p:grpSpPr>
          <a:xfrm>
            <a:off x="12719322" y="3339021"/>
            <a:ext cx="4085197" cy="4085196"/>
            <a:chOff x="0" y="0"/>
            <a:chExt cx="4085195" cy="4085195"/>
          </a:xfrm>
        </p:grpSpPr>
        <p:sp>
          <p:nvSpPr>
            <p:cNvPr id="400" name="圆形"/>
            <p:cNvSpPr/>
            <p:nvPr/>
          </p:nvSpPr>
          <p:spPr>
            <a:xfrm>
              <a:off x="0" y="0"/>
              <a:ext cx="4085196" cy="4085196"/>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401" name="Idea"/>
            <p:cNvSpPr txBox="1"/>
            <p:nvPr/>
          </p:nvSpPr>
          <p:spPr>
            <a:xfrm>
              <a:off x="1346863" y="1590160"/>
              <a:ext cx="1391469"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latin typeface="Helvetica"/>
                  <a:ea typeface="Helvetica"/>
                  <a:cs typeface="Helvetica"/>
                  <a:sym typeface="Helvetica"/>
                </a:defRPr>
              </a:lvl1pPr>
            </a:lstStyle>
            <a:p>
              <a:pPr/>
              <a:r>
                <a:t>Idea</a:t>
              </a:r>
            </a:p>
          </p:txBody>
        </p:sp>
      </p:grpSp>
      <p:grpSp>
        <p:nvGrpSpPr>
          <p:cNvPr id="405" name="成组"/>
          <p:cNvGrpSpPr/>
          <p:nvPr/>
        </p:nvGrpSpPr>
        <p:grpSpPr>
          <a:xfrm>
            <a:off x="12719322" y="8104341"/>
            <a:ext cx="4085197" cy="4085196"/>
            <a:chOff x="0" y="0"/>
            <a:chExt cx="4085195" cy="4085195"/>
          </a:xfrm>
        </p:grpSpPr>
        <p:sp>
          <p:nvSpPr>
            <p:cNvPr id="403" name="圆形"/>
            <p:cNvSpPr/>
            <p:nvPr/>
          </p:nvSpPr>
          <p:spPr>
            <a:xfrm>
              <a:off x="0" y="0"/>
              <a:ext cx="4085196" cy="4085196"/>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404" name="Team"/>
            <p:cNvSpPr txBox="1"/>
            <p:nvPr/>
          </p:nvSpPr>
          <p:spPr>
            <a:xfrm>
              <a:off x="1188423" y="1590160"/>
              <a:ext cx="1708349"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latin typeface="Helvetica"/>
                  <a:ea typeface="Helvetica"/>
                  <a:cs typeface="Helvetica"/>
                  <a:sym typeface="Helvetica"/>
                </a:defRPr>
              </a:lvl1pPr>
            </a:lstStyle>
            <a:p>
              <a:pPr/>
              <a:r>
                <a:t>Team</a:t>
              </a:r>
            </a:p>
          </p:txBody>
        </p:sp>
      </p:grpSp>
      <p:grpSp>
        <p:nvGrpSpPr>
          <p:cNvPr id="408" name="成组"/>
          <p:cNvGrpSpPr/>
          <p:nvPr/>
        </p:nvGrpSpPr>
        <p:grpSpPr>
          <a:xfrm>
            <a:off x="7915572" y="8104341"/>
            <a:ext cx="4085196" cy="4085196"/>
            <a:chOff x="0" y="0"/>
            <a:chExt cx="4085195" cy="4085195"/>
          </a:xfrm>
        </p:grpSpPr>
        <p:sp>
          <p:nvSpPr>
            <p:cNvPr id="406" name="圆形"/>
            <p:cNvSpPr/>
            <p:nvPr/>
          </p:nvSpPr>
          <p:spPr>
            <a:xfrm>
              <a:off x="0" y="0"/>
              <a:ext cx="4085196" cy="4085196"/>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407" name="Passion"/>
            <p:cNvSpPr txBox="1"/>
            <p:nvPr/>
          </p:nvSpPr>
          <p:spPr>
            <a:xfrm>
              <a:off x="835266" y="1590160"/>
              <a:ext cx="2414663"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latin typeface="Helvetica"/>
                  <a:ea typeface="Helvetica"/>
                  <a:cs typeface="Helvetica"/>
                  <a:sym typeface="Helvetica"/>
                </a:defRPr>
              </a:lvl1pPr>
            </a:lstStyle>
            <a:p>
              <a:pPr/>
              <a:r>
                <a:t>Passion</a:t>
              </a:r>
            </a:p>
          </p:txBody>
        </p:sp>
      </p:grpSp>
      <p:sp>
        <p:nvSpPr>
          <p:cNvPr id="409" name="Activity"/>
          <p:cNvSpPr txBox="1"/>
          <p:nvPr>
            <p:ph type="ctrTitle"/>
          </p:nvPr>
        </p:nvSpPr>
        <p:spPr>
          <a:prstGeom prst="rect">
            <a:avLst/>
          </a:prstGeom>
        </p:spPr>
        <p:txBody>
          <a:bodyPr/>
          <a:lstStyle>
            <a:lvl1pPr defTabSz="566674">
              <a:defRPr sz="10864"/>
            </a:lvl1pPr>
          </a:lstStyle>
          <a:p>
            <a:pPr/>
            <a:r>
              <a:t>Activity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09"/>
                                        </p:tgtEl>
                                        <p:attrNameLst>
                                          <p:attrName>style.visibility</p:attrName>
                                        </p:attrNameLst>
                                      </p:cBhvr>
                                      <p:to>
                                        <p:strVal val="visible"/>
                                      </p:to>
                                    </p:set>
                                    <p:animEffect filter="dissolve" transition="in">
                                      <p:cBhvr>
                                        <p:cTn id="7" dur="1000"/>
                                        <p:tgtEl>
                                          <p:spTgt spid="409"/>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402"/>
                                        </p:tgtEl>
                                        <p:attrNameLst>
                                          <p:attrName>style.visibility</p:attrName>
                                        </p:attrNameLst>
                                      </p:cBhvr>
                                      <p:to>
                                        <p:strVal val="visible"/>
                                      </p:to>
                                    </p:set>
                                    <p:anim calcmode="lin" valueType="num">
                                      <p:cBhvr>
                                        <p:cTn id="11" dur="750" fill="hold"/>
                                        <p:tgtEl>
                                          <p:spTgt spid="402"/>
                                        </p:tgtEl>
                                        <p:attrNameLst>
                                          <p:attrName>ppt_w</p:attrName>
                                        </p:attrNameLst>
                                      </p:cBhvr>
                                      <p:tavLst>
                                        <p:tav tm="0">
                                          <p:val>
                                            <p:fltVal val="0"/>
                                          </p:val>
                                        </p:tav>
                                        <p:tav tm="100000">
                                          <p:val>
                                            <p:strVal val="#ppt_w"/>
                                          </p:val>
                                        </p:tav>
                                      </p:tavLst>
                                    </p:anim>
                                    <p:anim calcmode="lin" valueType="num">
                                      <p:cBhvr>
                                        <p:cTn id="12" dur="750" fill="hold"/>
                                        <p:tgtEl>
                                          <p:spTgt spid="402"/>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300"/>
                                  </p:stCondLst>
                                  <p:iterate type="el" backwards="0">
                                    <p:tmAbs val="0"/>
                                  </p:iterate>
                                  <p:childTnLst>
                                    <p:set>
                                      <p:cBhvr>
                                        <p:cTn id="15" fill="hold"/>
                                        <p:tgtEl>
                                          <p:spTgt spid="399"/>
                                        </p:tgtEl>
                                        <p:attrNameLst>
                                          <p:attrName>style.visibility</p:attrName>
                                        </p:attrNameLst>
                                      </p:cBhvr>
                                      <p:to>
                                        <p:strVal val="visible"/>
                                      </p:to>
                                    </p:set>
                                    <p:anim calcmode="lin" valueType="num">
                                      <p:cBhvr>
                                        <p:cTn id="16" dur="750" fill="hold"/>
                                        <p:tgtEl>
                                          <p:spTgt spid="399"/>
                                        </p:tgtEl>
                                        <p:attrNameLst>
                                          <p:attrName>ppt_w</p:attrName>
                                        </p:attrNameLst>
                                      </p:cBhvr>
                                      <p:tavLst>
                                        <p:tav tm="0">
                                          <p:val>
                                            <p:fltVal val="0"/>
                                          </p:val>
                                        </p:tav>
                                        <p:tav tm="100000">
                                          <p:val>
                                            <p:strVal val="#ppt_w"/>
                                          </p:val>
                                        </p:tav>
                                      </p:tavLst>
                                    </p:anim>
                                    <p:anim calcmode="lin" valueType="num">
                                      <p:cBhvr>
                                        <p:cTn id="17" dur="750" fill="hold"/>
                                        <p:tgtEl>
                                          <p:spTgt spid="399"/>
                                        </p:tgtEl>
                                        <p:attrNameLst>
                                          <p:attrName>ppt_h</p:attrName>
                                        </p:attrNameLst>
                                      </p:cBhvr>
                                      <p:tavLst>
                                        <p:tav tm="0">
                                          <p:val>
                                            <p:fltVal val="0"/>
                                          </p:val>
                                        </p:tav>
                                        <p:tav tm="100000">
                                          <p:val>
                                            <p:strVal val="#ppt_h"/>
                                          </p:val>
                                        </p:tav>
                                      </p:tavLst>
                                    </p:anim>
                                  </p:childTnLst>
                                </p:cTn>
                              </p:par>
                            </p:childTnLst>
                          </p:cTn>
                        </p:par>
                        <p:par>
                          <p:cTn id="18" fill="hold">
                            <p:stCondLst>
                              <p:cond delay="2800"/>
                            </p:stCondLst>
                            <p:childTnLst>
                              <p:par>
                                <p:cTn id="19" presetClass="entr" nodeType="afterEffect" presetSubtype="16" presetID="23" grpId="4" fill="hold">
                                  <p:stCondLst>
                                    <p:cond delay="300"/>
                                  </p:stCondLst>
                                  <p:iterate type="el" backwards="0">
                                    <p:tmAbs val="0"/>
                                  </p:iterate>
                                  <p:childTnLst>
                                    <p:set>
                                      <p:cBhvr>
                                        <p:cTn id="20" fill="hold"/>
                                        <p:tgtEl>
                                          <p:spTgt spid="405"/>
                                        </p:tgtEl>
                                        <p:attrNameLst>
                                          <p:attrName>style.visibility</p:attrName>
                                        </p:attrNameLst>
                                      </p:cBhvr>
                                      <p:to>
                                        <p:strVal val="visible"/>
                                      </p:to>
                                    </p:set>
                                    <p:anim calcmode="lin" valueType="num">
                                      <p:cBhvr>
                                        <p:cTn id="21" dur="750" fill="hold"/>
                                        <p:tgtEl>
                                          <p:spTgt spid="405"/>
                                        </p:tgtEl>
                                        <p:attrNameLst>
                                          <p:attrName>ppt_w</p:attrName>
                                        </p:attrNameLst>
                                      </p:cBhvr>
                                      <p:tavLst>
                                        <p:tav tm="0">
                                          <p:val>
                                            <p:fltVal val="0"/>
                                          </p:val>
                                        </p:tav>
                                        <p:tav tm="100000">
                                          <p:val>
                                            <p:strVal val="#ppt_w"/>
                                          </p:val>
                                        </p:tav>
                                      </p:tavLst>
                                    </p:anim>
                                    <p:anim calcmode="lin" valueType="num">
                                      <p:cBhvr>
                                        <p:cTn id="22" dur="750" fill="hold"/>
                                        <p:tgtEl>
                                          <p:spTgt spid="405"/>
                                        </p:tgtEl>
                                        <p:attrNameLst>
                                          <p:attrName>ppt_h</p:attrName>
                                        </p:attrNameLst>
                                      </p:cBhvr>
                                      <p:tavLst>
                                        <p:tav tm="0">
                                          <p:val>
                                            <p:fltVal val="0"/>
                                          </p:val>
                                        </p:tav>
                                        <p:tav tm="100000">
                                          <p:val>
                                            <p:strVal val="#ppt_h"/>
                                          </p:val>
                                        </p:tav>
                                      </p:tavLst>
                                    </p:anim>
                                  </p:childTnLst>
                                </p:cTn>
                              </p:par>
                            </p:childTnLst>
                          </p:cTn>
                        </p:par>
                        <p:par>
                          <p:cTn id="23" fill="hold">
                            <p:stCondLst>
                              <p:cond delay="3850"/>
                            </p:stCondLst>
                            <p:childTnLst>
                              <p:par>
                                <p:cTn id="24" presetClass="entr" nodeType="afterEffect" presetSubtype="16" presetID="23" grpId="5" fill="hold">
                                  <p:stCondLst>
                                    <p:cond delay="300"/>
                                  </p:stCondLst>
                                  <p:iterate type="el" backwards="0">
                                    <p:tmAbs val="0"/>
                                  </p:iterate>
                                  <p:childTnLst>
                                    <p:set>
                                      <p:cBhvr>
                                        <p:cTn id="25" fill="hold"/>
                                        <p:tgtEl>
                                          <p:spTgt spid="408"/>
                                        </p:tgtEl>
                                        <p:attrNameLst>
                                          <p:attrName>style.visibility</p:attrName>
                                        </p:attrNameLst>
                                      </p:cBhvr>
                                      <p:to>
                                        <p:strVal val="visible"/>
                                      </p:to>
                                    </p:set>
                                    <p:anim calcmode="lin" valueType="num">
                                      <p:cBhvr>
                                        <p:cTn id="26" dur="750" fill="hold"/>
                                        <p:tgtEl>
                                          <p:spTgt spid="408"/>
                                        </p:tgtEl>
                                        <p:attrNameLst>
                                          <p:attrName>ppt_w</p:attrName>
                                        </p:attrNameLst>
                                      </p:cBhvr>
                                      <p:tavLst>
                                        <p:tav tm="0">
                                          <p:val>
                                            <p:fltVal val="0"/>
                                          </p:val>
                                        </p:tav>
                                        <p:tav tm="100000">
                                          <p:val>
                                            <p:strVal val="#ppt_w"/>
                                          </p:val>
                                        </p:tav>
                                      </p:tavLst>
                                    </p:anim>
                                    <p:anim calcmode="lin" valueType="num">
                                      <p:cBhvr>
                                        <p:cTn id="27" dur="750" fill="hold"/>
                                        <p:tgtEl>
                                          <p:spTgt spid="408"/>
                                        </p:tgtEl>
                                        <p:attrNameLst>
                                          <p:attrName>ppt_h</p:attrName>
                                        </p:attrNameLst>
                                      </p:cBhvr>
                                      <p:tavLst>
                                        <p:tav tm="0">
                                          <p:val>
                                            <p:fltVal val="0"/>
                                          </p:val>
                                        </p:tav>
                                        <p:tav tm="100000">
                                          <p:val>
                                            <p:strVal val="#ppt_h"/>
                                          </p:val>
                                        </p:tav>
                                      </p:tavLst>
                                    </p:anim>
                                  </p:childTnLst>
                                </p:cTn>
                              </p:par>
                            </p:childTnLst>
                          </p:cTn>
                        </p:par>
                        <p:par>
                          <p:cTn id="28" fill="hold">
                            <p:stCondLst>
                              <p:cond delay="4900"/>
                            </p:stCondLst>
                            <p:childTnLst>
                              <p:par>
                                <p:cTn id="29" presetClass="exit" nodeType="afterEffect" presetSubtype="32" presetID="23" grpId="6" fill="hold">
                                  <p:stCondLst>
                                    <p:cond delay="1000"/>
                                  </p:stCondLst>
                                  <p:iterate type="el" backwards="0">
                                    <p:tmAbs val="0"/>
                                  </p:iterate>
                                  <p:childTnLst>
                                    <p:anim calcmode="lin" valueType="num">
                                      <p:cBhvr>
                                        <p:cTn id="30" dur="550" fill="hold"/>
                                        <p:tgtEl>
                                          <p:spTgt spid="402"/>
                                        </p:tgtEl>
                                        <p:attrNameLst>
                                          <p:attrName>ppt_w</p:attrName>
                                        </p:attrNameLst>
                                      </p:cBhvr>
                                      <p:tavLst>
                                        <p:tav tm="0">
                                          <p:val>
                                            <p:strVal val="ppt_w"/>
                                          </p:val>
                                        </p:tav>
                                        <p:tav tm="100000">
                                          <p:val>
                                            <p:fltVal val="0"/>
                                          </p:val>
                                        </p:tav>
                                      </p:tavLst>
                                    </p:anim>
                                    <p:anim calcmode="lin" valueType="num">
                                      <p:cBhvr>
                                        <p:cTn id="31" dur="550" fill="hold"/>
                                        <p:tgtEl>
                                          <p:spTgt spid="402"/>
                                        </p:tgtEl>
                                        <p:attrNameLst>
                                          <p:attrName>ppt_h</p:attrName>
                                        </p:attrNameLst>
                                      </p:cBhvr>
                                      <p:tavLst>
                                        <p:tav tm="0">
                                          <p:val>
                                            <p:strVal val="ppt_h"/>
                                          </p:val>
                                        </p:tav>
                                        <p:tav tm="100000">
                                          <p:val>
                                            <p:fltVal val="0"/>
                                          </p:val>
                                        </p:tav>
                                      </p:tavLst>
                                    </p:anim>
                                    <p:set>
                                      <p:cBhvr>
                                        <p:cTn id="32" fill="hold">
                                          <p:stCondLst>
                                            <p:cond delay="549"/>
                                          </p:stCondLst>
                                        </p:cTn>
                                        <p:tgtEl>
                                          <p:spTgt spid="402"/>
                                        </p:tgtEl>
                                        <p:attrNameLst>
                                          <p:attrName>style.visibility</p:attrName>
                                        </p:attrNameLst>
                                      </p:cBhvr>
                                      <p:to>
                                        <p:strVal val="hidden"/>
                                      </p:to>
                                    </p:set>
                                  </p:childTnLst>
                                </p:cTn>
                              </p:par>
                            </p:childTnLst>
                          </p:cTn>
                        </p:par>
                        <p:par>
                          <p:cTn id="33" fill="hold">
                            <p:stCondLst>
                              <p:cond delay="6450"/>
                            </p:stCondLst>
                            <p:childTnLst>
                              <p:par>
                                <p:cTn id="34" presetClass="exit" nodeType="afterEffect" presetSubtype="32" presetID="23" grpId="7" fill="hold">
                                  <p:stCondLst>
                                    <p:cond delay="0"/>
                                  </p:stCondLst>
                                  <p:iterate type="el" backwards="0">
                                    <p:tmAbs val="0"/>
                                  </p:iterate>
                                  <p:childTnLst>
                                    <p:anim calcmode="lin" valueType="num">
                                      <p:cBhvr>
                                        <p:cTn id="35" dur="550" fill="hold"/>
                                        <p:tgtEl>
                                          <p:spTgt spid="399"/>
                                        </p:tgtEl>
                                        <p:attrNameLst>
                                          <p:attrName>ppt_w</p:attrName>
                                        </p:attrNameLst>
                                      </p:cBhvr>
                                      <p:tavLst>
                                        <p:tav tm="0">
                                          <p:val>
                                            <p:strVal val="ppt_w"/>
                                          </p:val>
                                        </p:tav>
                                        <p:tav tm="100000">
                                          <p:val>
                                            <p:fltVal val="0"/>
                                          </p:val>
                                        </p:tav>
                                      </p:tavLst>
                                    </p:anim>
                                    <p:anim calcmode="lin" valueType="num">
                                      <p:cBhvr>
                                        <p:cTn id="36" dur="550" fill="hold"/>
                                        <p:tgtEl>
                                          <p:spTgt spid="399"/>
                                        </p:tgtEl>
                                        <p:attrNameLst>
                                          <p:attrName>ppt_h</p:attrName>
                                        </p:attrNameLst>
                                      </p:cBhvr>
                                      <p:tavLst>
                                        <p:tav tm="0">
                                          <p:val>
                                            <p:strVal val="ppt_h"/>
                                          </p:val>
                                        </p:tav>
                                        <p:tav tm="100000">
                                          <p:val>
                                            <p:fltVal val="0"/>
                                          </p:val>
                                        </p:tav>
                                      </p:tavLst>
                                    </p:anim>
                                    <p:set>
                                      <p:cBhvr>
                                        <p:cTn id="37" fill="hold">
                                          <p:stCondLst>
                                            <p:cond delay="549"/>
                                          </p:stCondLst>
                                        </p:cTn>
                                        <p:tgtEl>
                                          <p:spTgt spid="399"/>
                                        </p:tgtEl>
                                        <p:attrNameLst>
                                          <p:attrName>style.visibility</p:attrName>
                                        </p:attrNameLst>
                                      </p:cBhvr>
                                      <p:to>
                                        <p:strVal val="hidden"/>
                                      </p:to>
                                    </p:set>
                                  </p:childTnLst>
                                </p:cTn>
                              </p:par>
                            </p:childTnLst>
                          </p:cTn>
                        </p:par>
                        <p:par>
                          <p:cTn id="38" fill="hold">
                            <p:stCondLst>
                              <p:cond delay="7000"/>
                            </p:stCondLst>
                            <p:childTnLst>
                              <p:par>
                                <p:cTn id="39" presetClass="exit" nodeType="afterEffect" presetSubtype="32" presetID="23" grpId="8" fill="hold">
                                  <p:stCondLst>
                                    <p:cond delay="0"/>
                                  </p:stCondLst>
                                  <p:iterate type="el" backwards="0">
                                    <p:tmAbs val="0"/>
                                  </p:iterate>
                                  <p:childTnLst>
                                    <p:anim calcmode="lin" valueType="num">
                                      <p:cBhvr>
                                        <p:cTn id="40" dur="550" fill="hold"/>
                                        <p:tgtEl>
                                          <p:spTgt spid="405"/>
                                        </p:tgtEl>
                                        <p:attrNameLst>
                                          <p:attrName>ppt_w</p:attrName>
                                        </p:attrNameLst>
                                      </p:cBhvr>
                                      <p:tavLst>
                                        <p:tav tm="0">
                                          <p:val>
                                            <p:strVal val="ppt_w"/>
                                          </p:val>
                                        </p:tav>
                                        <p:tav tm="100000">
                                          <p:val>
                                            <p:fltVal val="0"/>
                                          </p:val>
                                        </p:tav>
                                      </p:tavLst>
                                    </p:anim>
                                    <p:anim calcmode="lin" valueType="num">
                                      <p:cBhvr>
                                        <p:cTn id="41" dur="550" fill="hold"/>
                                        <p:tgtEl>
                                          <p:spTgt spid="405"/>
                                        </p:tgtEl>
                                        <p:attrNameLst>
                                          <p:attrName>ppt_h</p:attrName>
                                        </p:attrNameLst>
                                      </p:cBhvr>
                                      <p:tavLst>
                                        <p:tav tm="0">
                                          <p:val>
                                            <p:strVal val="ppt_h"/>
                                          </p:val>
                                        </p:tav>
                                        <p:tav tm="100000">
                                          <p:val>
                                            <p:fltVal val="0"/>
                                          </p:val>
                                        </p:tav>
                                      </p:tavLst>
                                    </p:anim>
                                    <p:set>
                                      <p:cBhvr>
                                        <p:cTn id="42" fill="hold">
                                          <p:stCondLst>
                                            <p:cond delay="549"/>
                                          </p:stCondLst>
                                        </p:cTn>
                                        <p:tgtEl>
                                          <p:spTgt spid="405"/>
                                        </p:tgtEl>
                                        <p:attrNameLst>
                                          <p:attrName>style.visibility</p:attrName>
                                        </p:attrNameLst>
                                      </p:cBhvr>
                                      <p:to>
                                        <p:strVal val="hidden"/>
                                      </p:to>
                                    </p:set>
                                  </p:childTnLst>
                                </p:cTn>
                              </p:par>
                            </p:childTnLst>
                          </p:cTn>
                        </p:par>
                        <p:par>
                          <p:cTn id="43" fill="hold">
                            <p:stCondLst>
                              <p:cond delay="7550"/>
                            </p:stCondLst>
                            <p:childTnLst>
                              <p:par>
                                <p:cTn id="44" presetClass="exit" nodeType="afterEffect" presetSubtype="32" presetID="23" grpId="9" fill="hold">
                                  <p:stCondLst>
                                    <p:cond delay="0"/>
                                  </p:stCondLst>
                                  <p:iterate type="el" backwards="0">
                                    <p:tmAbs val="0"/>
                                  </p:iterate>
                                  <p:childTnLst>
                                    <p:anim calcmode="lin" valueType="num">
                                      <p:cBhvr>
                                        <p:cTn id="45" dur="550" fill="hold"/>
                                        <p:tgtEl>
                                          <p:spTgt spid="408"/>
                                        </p:tgtEl>
                                        <p:attrNameLst>
                                          <p:attrName>ppt_w</p:attrName>
                                        </p:attrNameLst>
                                      </p:cBhvr>
                                      <p:tavLst>
                                        <p:tav tm="0">
                                          <p:val>
                                            <p:strVal val="ppt_w"/>
                                          </p:val>
                                        </p:tav>
                                        <p:tav tm="100000">
                                          <p:val>
                                            <p:fltVal val="0"/>
                                          </p:val>
                                        </p:tav>
                                      </p:tavLst>
                                    </p:anim>
                                    <p:anim calcmode="lin" valueType="num">
                                      <p:cBhvr>
                                        <p:cTn id="46" dur="550" fill="hold"/>
                                        <p:tgtEl>
                                          <p:spTgt spid="408"/>
                                        </p:tgtEl>
                                        <p:attrNameLst>
                                          <p:attrName>ppt_h</p:attrName>
                                        </p:attrNameLst>
                                      </p:cBhvr>
                                      <p:tavLst>
                                        <p:tav tm="0">
                                          <p:val>
                                            <p:strVal val="ppt_h"/>
                                          </p:val>
                                        </p:tav>
                                        <p:tav tm="100000">
                                          <p:val>
                                            <p:fltVal val="0"/>
                                          </p:val>
                                        </p:tav>
                                      </p:tavLst>
                                    </p:anim>
                                    <p:set>
                                      <p:cBhvr>
                                        <p:cTn id="47" fill="hold">
                                          <p:stCondLst>
                                            <p:cond delay="549"/>
                                          </p:stCondLst>
                                        </p:cTn>
                                        <p:tgtEl>
                                          <p:spTgt spid="4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2" grpId="2"/>
      <p:bldP build="whole" bldLvl="1" animBg="1" rev="0" advAuto="0" spid="405" grpId="8"/>
      <p:bldP build="whole" bldLvl="1" animBg="1" rev="0" advAuto="0" spid="399" grpId="7"/>
      <p:bldP build="whole" bldLvl="1" animBg="1" rev="0" advAuto="0" spid="402" grpId="6"/>
      <p:bldP build="whole" bldLvl="1" animBg="1" rev="0" advAuto="0" spid="408" grpId="5"/>
      <p:bldP build="whole" bldLvl="1" animBg="1" rev="0" advAuto="0" spid="409" grpId="1"/>
      <p:bldP build="whole" bldLvl="1" animBg="1" rev="0" advAuto="0" spid="405" grpId="4"/>
      <p:bldP build="whole" bldLvl="1" animBg="1" rev="0" advAuto="0" spid="399" grpId="3"/>
      <p:bldP build="whole" bldLvl="1" animBg="1" rev="0" advAuto="0" spid="408" grpId="9"/>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
          <p:cNvSpPr txBox="1"/>
          <p:nvPr>
            <p:ph type="ctrTitle"/>
          </p:nvPr>
        </p:nvSpPr>
        <p:spPr>
          <a:xfrm>
            <a:off x="765908" y="479826"/>
            <a:ext cx="14716126" cy="1804073"/>
          </a:xfrm>
          <a:prstGeom prst="rect">
            <a:avLst/>
          </a:prstGeom>
        </p:spPr>
        <p:txBody>
          <a:bodyPr/>
          <a:lstStyle>
            <a:lvl1pPr defTabSz="566674">
              <a:defRPr sz="10864"/>
            </a:lvl1pPr>
          </a:lstStyle>
          <a:p>
            <a:pPr/>
            <a:r>
              <a:t>:)</a:t>
            </a:r>
          </a:p>
        </p:txBody>
      </p:sp>
      <p:grpSp>
        <p:nvGrpSpPr>
          <p:cNvPr id="414" name="成组"/>
          <p:cNvGrpSpPr/>
          <p:nvPr/>
        </p:nvGrpSpPr>
        <p:grpSpPr>
          <a:xfrm>
            <a:off x="4833937" y="3394191"/>
            <a:ext cx="14716126" cy="8777965"/>
            <a:chOff x="0" y="0"/>
            <a:chExt cx="14716125" cy="8777964"/>
          </a:xfrm>
        </p:grpSpPr>
        <p:sp>
          <p:nvSpPr>
            <p:cNvPr id="412" name="圆形"/>
            <p:cNvSpPr/>
            <p:nvPr/>
          </p:nvSpPr>
          <p:spPr>
            <a:xfrm>
              <a:off x="2969080" y="0"/>
              <a:ext cx="8777965" cy="8777965"/>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413" name="Success"/>
            <p:cNvSpPr txBox="1"/>
            <p:nvPr/>
          </p:nvSpPr>
          <p:spPr>
            <a:xfrm>
              <a:off x="-1" y="3486945"/>
              <a:ext cx="14716126" cy="1804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defTabSz="566674">
                <a:defRPr sz="10864">
                  <a:latin typeface="Helvetica"/>
                  <a:ea typeface="Helvetica"/>
                  <a:cs typeface="Helvetica"/>
                  <a:sym typeface="Helvetica"/>
                </a:defRPr>
              </a:lvl1pPr>
            </a:lstStyle>
            <a:p>
              <a:pPr/>
              <a:r>
                <a:t>Success</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600"/>
                                        <p:tgtEl>
                                          <p:spTgt spid="411"/>
                                        </p:tgtEl>
                                      </p:cBhvr>
                                    </p:animEffect>
                                  </p:childTnLst>
                                </p:cTn>
                              </p:par>
                            </p:childTnLst>
                          </p:cTn>
                        </p:par>
                        <p:par>
                          <p:cTn id="8" fill="hold">
                            <p:stCondLst>
                              <p:cond delay="600"/>
                            </p:stCondLst>
                            <p:childTnLst>
                              <p:par>
                                <p:cTn id="9" presetClass="entr" nodeType="afterEffect" presetSubtype="16" presetID="23" grpId="2" fill="hold">
                                  <p:stCondLst>
                                    <p:cond delay="0"/>
                                  </p:stCondLst>
                                  <p:iterate type="el" backwards="0">
                                    <p:tmAbs val="0"/>
                                  </p:iterate>
                                  <p:childTnLst>
                                    <p:set>
                                      <p:cBhvr>
                                        <p:cTn id="10" fill="hold"/>
                                        <p:tgtEl>
                                          <p:spTgt spid="414"/>
                                        </p:tgtEl>
                                        <p:attrNameLst>
                                          <p:attrName>style.visibility</p:attrName>
                                        </p:attrNameLst>
                                      </p:cBhvr>
                                      <p:to>
                                        <p:strVal val="visible"/>
                                      </p:to>
                                    </p:set>
                                    <p:anim calcmode="lin" valueType="num">
                                      <p:cBhvr>
                                        <p:cTn id="11" dur="750" fill="hold"/>
                                        <p:tgtEl>
                                          <p:spTgt spid="414"/>
                                        </p:tgtEl>
                                        <p:attrNameLst>
                                          <p:attrName>ppt_w</p:attrName>
                                        </p:attrNameLst>
                                      </p:cBhvr>
                                      <p:tavLst>
                                        <p:tav tm="0">
                                          <p:val>
                                            <p:fltVal val="0"/>
                                          </p:val>
                                        </p:tav>
                                        <p:tav tm="100000">
                                          <p:val>
                                            <p:strVal val="#ppt_w"/>
                                          </p:val>
                                        </p:tav>
                                      </p:tavLst>
                                    </p:anim>
                                    <p:anim calcmode="lin" valueType="num">
                                      <p:cBhvr>
                                        <p:cTn id="12" dur="750" fill="hold"/>
                                        <p:tgtEl>
                                          <p:spTgt spid="4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4" grpId="2"/>
      <p:bldP build="whole" bldLvl="1" animBg="1" rev="0" advAuto="0" spid="411"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Activity"/>
          <p:cNvSpPr txBox="1"/>
          <p:nvPr>
            <p:ph type="ctrTitle"/>
          </p:nvPr>
        </p:nvSpPr>
        <p:spPr>
          <a:prstGeom prst="rect">
            <a:avLst/>
          </a:prstGeom>
        </p:spPr>
        <p:txBody>
          <a:bodyPr/>
          <a:lstStyle>
            <a:lvl1pPr defTabSz="566674">
              <a:defRPr sz="10864"/>
            </a:lvl1pPr>
          </a:lstStyle>
          <a:p>
            <a:pPr/>
            <a:r>
              <a:t>Activity</a:t>
            </a:r>
          </a:p>
        </p:txBody>
      </p:sp>
      <p:sp>
        <p:nvSpPr>
          <p:cNvPr id="417" name="圆角矩形"/>
          <p:cNvSpPr/>
          <p:nvPr/>
        </p:nvSpPr>
        <p:spPr>
          <a:xfrm rot="16200000">
            <a:off x="18653300" y="5432397"/>
            <a:ext cx="7355537" cy="1332334"/>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18" name="圆角矩形"/>
          <p:cNvSpPr/>
          <p:nvPr/>
        </p:nvSpPr>
        <p:spPr>
          <a:xfrm rot="16200000">
            <a:off x="3537730" y="7767232"/>
            <a:ext cx="2748201"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19" name="圆角矩形"/>
          <p:cNvSpPr/>
          <p:nvPr/>
        </p:nvSpPr>
        <p:spPr>
          <a:xfrm rot="16200000">
            <a:off x="12881939" y="6659898"/>
            <a:ext cx="4962869"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20" name="圆角矩形"/>
          <p:cNvSpPr/>
          <p:nvPr/>
        </p:nvSpPr>
        <p:spPr>
          <a:xfrm rot="16200000">
            <a:off x="-658805" y="7054544"/>
            <a:ext cx="4173576"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21" name="圆角矩形"/>
          <p:cNvSpPr/>
          <p:nvPr/>
        </p:nvSpPr>
        <p:spPr>
          <a:xfrm rot="16200000">
            <a:off x="10193287" y="7455093"/>
            <a:ext cx="3372478"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22" name="圆角矩形"/>
          <p:cNvSpPr/>
          <p:nvPr/>
        </p:nvSpPr>
        <p:spPr>
          <a:xfrm rot="16200000">
            <a:off x="7493641" y="8239296"/>
            <a:ext cx="1804074"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23" name="圆角矩形"/>
          <p:cNvSpPr/>
          <p:nvPr/>
        </p:nvSpPr>
        <p:spPr>
          <a:xfrm rot="16200000">
            <a:off x="17945185" y="8239296"/>
            <a:ext cx="1804073" cy="1270001"/>
          </a:xfrm>
          <a:prstGeom prst="roundRect">
            <a:avLst>
              <a:gd name="adj" fmla="val 50000"/>
            </a:avLst>
          </a:prstGeom>
          <a:gradFill>
            <a:gsLst>
              <a:gs pos="0">
                <a:srgbClr val="FF64FD"/>
              </a:gs>
              <a:gs pos="100000">
                <a:srgbClr val="00FBFA"/>
              </a:gs>
            </a:gsLst>
          </a:gradFill>
          <a:ln w="12700">
            <a:miter lim="400000"/>
          </a:ln>
        </p:spPr>
        <p:txBody>
          <a:bodyPr lIns="71437" tIns="71437" rIns="71437" bIns="71437" anchor="ctr"/>
          <a:lstStyle/>
          <a:p>
            <a:pPr>
              <a:defRPr sz="3600"/>
            </a:pPr>
          </a:p>
        </p:txBody>
      </p:sp>
      <p:sp>
        <p:nvSpPr>
          <p:cNvPr id="424" name="$44312.00"/>
          <p:cNvSpPr txBox="1"/>
          <p:nvPr/>
        </p:nvSpPr>
        <p:spPr>
          <a:xfrm>
            <a:off x="664033" y="10765935"/>
            <a:ext cx="12582457"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16000">
                <a:latin typeface="Helvetica"/>
                <a:ea typeface="Helvetica"/>
                <a:cs typeface="Helvetica"/>
                <a:sym typeface="Helvetica"/>
              </a:defRPr>
            </a:lvl1pPr>
          </a:lstStyle>
          <a:p>
            <a:pPr/>
            <a:r>
              <a:t>$44312.00</a:t>
            </a:r>
          </a:p>
        </p:txBody>
      </p:sp>
      <p:sp>
        <p:nvSpPr>
          <p:cNvPr id="425" name="This week spending"/>
          <p:cNvSpPr txBox="1"/>
          <p:nvPr/>
        </p:nvSpPr>
        <p:spPr>
          <a:xfrm>
            <a:off x="664033" y="10045276"/>
            <a:ext cx="9395100"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This week spending</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6"/>
                                        </p:tgtEl>
                                        <p:attrNameLst>
                                          <p:attrName>style.visibility</p:attrName>
                                        </p:attrNameLst>
                                      </p:cBhvr>
                                      <p:to>
                                        <p:strVal val="visible"/>
                                      </p:to>
                                    </p:set>
                                    <p:animEffect filter="dissolve" transition="in">
                                      <p:cBhvr>
                                        <p:cTn id="7" dur="1000"/>
                                        <p:tgtEl>
                                          <p:spTgt spid="416"/>
                                        </p:tgtEl>
                                      </p:cBhvr>
                                    </p:animEffect>
                                  </p:childTnLst>
                                </p:cTn>
                              </p:par>
                            </p:childTnLst>
                          </p:cTn>
                        </p:par>
                        <p:par>
                          <p:cTn id="8" fill="hold">
                            <p:stCondLst>
                              <p:cond delay="1000"/>
                            </p:stCondLst>
                            <p:childTnLst>
                              <p:par>
                                <p:cTn id="9" presetClass="entr" nodeType="afterEffect" presetSubtype="4" presetID="2" grpId="2" fill="hold">
                                  <p:stCondLst>
                                    <p:cond delay="0"/>
                                  </p:stCondLst>
                                  <p:iterate type="el" backwards="0">
                                    <p:tmAbs val="0"/>
                                  </p:iterate>
                                  <p:childTnLst>
                                    <p:set>
                                      <p:cBhvr>
                                        <p:cTn id="10" fill="hold"/>
                                        <p:tgtEl>
                                          <p:spTgt spid="417"/>
                                        </p:tgtEl>
                                        <p:attrNameLst>
                                          <p:attrName>style.visibility</p:attrName>
                                        </p:attrNameLst>
                                      </p:cBhvr>
                                      <p:to>
                                        <p:strVal val="visible"/>
                                      </p:to>
                                    </p:set>
                                    <p:anim calcmode="lin" valueType="num">
                                      <p:cBhvr>
                                        <p:cTn id="11" dur="600" fill="hold"/>
                                        <p:tgtEl>
                                          <p:spTgt spid="417"/>
                                        </p:tgtEl>
                                        <p:attrNameLst>
                                          <p:attrName>ppt_x</p:attrName>
                                        </p:attrNameLst>
                                      </p:cBhvr>
                                      <p:tavLst>
                                        <p:tav tm="0">
                                          <p:val>
                                            <p:strVal val="#ppt_x"/>
                                          </p:val>
                                        </p:tav>
                                        <p:tav tm="100000">
                                          <p:val>
                                            <p:strVal val="#ppt_x"/>
                                          </p:val>
                                        </p:tav>
                                      </p:tavLst>
                                    </p:anim>
                                    <p:anim calcmode="lin" valueType="num">
                                      <p:cBhvr>
                                        <p:cTn id="12" dur="600" fill="hold"/>
                                        <p:tgtEl>
                                          <p:spTgt spid="417"/>
                                        </p:tgtEl>
                                        <p:attrNameLst>
                                          <p:attrName>ppt_y</p:attrName>
                                        </p:attrNameLst>
                                      </p:cBhvr>
                                      <p:tavLst>
                                        <p:tav tm="0">
                                          <p:val>
                                            <p:strVal val="1+#ppt_h/2"/>
                                          </p:val>
                                        </p:tav>
                                        <p:tav tm="100000">
                                          <p:val>
                                            <p:strVal val="#ppt_y"/>
                                          </p:val>
                                        </p:tav>
                                      </p:tavLst>
                                    </p:anim>
                                  </p:childTnLst>
                                </p:cTn>
                              </p:par>
                            </p:childTnLst>
                          </p:cTn>
                        </p:par>
                        <p:par>
                          <p:cTn id="13" fill="hold">
                            <p:stCondLst>
                              <p:cond delay="1600"/>
                            </p:stCondLst>
                            <p:childTnLst>
                              <p:par>
                                <p:cTn id="14" presetClass="entr" nodeType="afterEffect" presetSubtype="4" presetID="2" grpId="3" fill="hold">
                                  <p:stCondLst>
                                    <p:cond delay="200"/>
                                  </p:stCondLst>
                                  <p:iterate type="el" backwards="0">
                                    <p:tmAbs val="0"/>
                                  </p:iterate>
                                  <p:childTnLst>
                                    <p:set>
                                      <p:cBhvr>
                                        <p:cTn id="15" fill="hold"/>
                                        <p:tgtEl>
                                          <p:spTgt spid="418"/>
                                        </p:tgtEl>
                                        <p:attrNameLst>
                                          <p:attrName>style.visibility</p:attrName>
                                        </p:attrNameLst>
                                      </p:cBhvr>
                                      <p:to>
                                        <p:strVal val="visible"/>
                                      </p:to>
                                    </p:set>
                                    <p:anim calcmode="lin" valueType="num">
                                      <p:cBhvr>
                                        <p:cTn id="16" dur="600" fill="hold"/>
                                        <p:tgtEl>
                                          <p:spTgt spid="418"/>
                                        </p:tgtEl>
                                        <p:attrNameLst>
                                          <p:attrName>ppt_x</p:attrName>
                                        </p:attrNameLst>
                                      </p:cBhvr>
                                      <p:tavLst>
                                        <p:tav tm="0">
                                          <p:val>
                                            <p:strVal val="#ppt_x"/>
                                          </p:val>
                                        </p:tav>
                                        <p:tav tm="100000">
                                          <p:val>
                                            <p:strVal val="#ppt_x"/>
                                          </p:val>
                                        </p:tav>
                                      </p:tavLst>
                                    </p:anim>
                                    <p:anim calcmode="lin" valueType="num">
                                      <p:cBhvr>
                                        <p:cTn id="17" dur="600" fill="hold"/>
                                        <p:tgtEl>
                                          <p:spTgt spid="418"/>
                                        </p:tgtEl>
                                        <p:attrNameLst>
                                          <p:attrName>ppt_y</p:attrName>
                                        </p:attrNameLst>
                                      </p:cBhvr>
                                      <p:tavLst>
                                        <p:tav tm="0">
                                          <p:val>
                                            <p:strVal val="1+#ppt_h/2"/>
                                          </p:val>
                                        </p:tav>
                                        <p:tav tm="100000">
                                          <p:val>
                                            <p:strVal val="#ppt_y"/>
                                          </p:val>
                                        </p:tav>
                                      </p:tavLst>
                                    </p:anim>
                                  </p:childTnLst>
                                </p:cTn>
                              </p:par>
                            </p:childTnLst>
                          </p:cTn>
                        </p:par>
                        <p:par>
                          <p:cTn id="18" fill="hold">
                            <p:stCondLst>
                              <p:cond delay="2400"/>
                            </p:stCondLst>
                            <p:childTnLst>
                              <p:par>
                                <p:cTn id="19" presetClass="entr" nodeType="afterEffect" presetSubtype="4" presetID="2" grpId="4" fill="hold">
                                  <p:stCondLst>
                                    <p:cond delay="200"/>
                                  </p:stCondLst>
                                  <p:iterate type="el" backwards="0">
                                    <p:tmAbs val="0"/>
                                  </p:iterate>
                                  <p:childTnLst>
                                    <p:set>
                                      <p:cBhvr>
                                        <p:cTn id="20" fill="hold"/>
                                        <p:tgtEl>
                                          <p:spTgt spid="419"/>
                                        </p:tgtEl>
                                        <p:attrNameLst>
                                          <p:attrName>style.visibility</p:attrName>
                                        </p:attrNameLst>
                                      </p:cBhvr>
                                      <p:to>
                                        <p:strVal val="visible"/>
                                      </p:to>
                                    </p:set>
                                    <p:anim calcmode="lin" valueType="num">
                                      <p:cBhvr>
                                        <p:cTn id="21" dur="600" fill="hold"/>
                                        <p:tgtEl>
                                          <p:spTgt spid="419"/>
                                        </p:tgtEl>
                                        <p:attrNameLst>
                                          <p:attrName>ppt_x</p:attrName>
                                        </p:attrNameLst>
                                      </p:cBhvr>
                                      <p:tavLst>
                                        <p:tav tm="0">
                                          <p:val>
                                            <p:strVal val="#ppt_x"/>
                                          </p:val>
                                        </p:tav>
                                        <p:tav tm="100000">
                                          <p:val>
                                            <p:strVal val="#ppt_x"/>
                                          </p:val>
                                        </p:tav>
                                      </p:tavLst>
                                    </p:anim>
                                    <p:anim calcmode="lin" valueType="num">
                                      <p:cBhvr>
                                        <p:cTn id="22" dur="600" fill="hold"/>
                                        <p:tgtEl>
                                          <p:spTgt spid="419"/>
                                        </p:tgtEl>
                                        <p:attrNameLst>
                                          <p:attrName>ppt_y</p:attrName>
                                        </p:attrNameLst>
                                      </p:cBhvr>
                                      <p:tavLst>
                                        <p:tav tm="0">
                                          <p:val>
                                            <p:strVal val="1+#ppt_h/2"/>
                                          </p:val>
                                        </p:tav>
                                        <p:tav tm="100000">
                                          <p:val>
                                            <p:strVal val="#ppt_y"/>
                                          </p:val>
                                        </p:tav>
                                      </p:tavLst>
                                    </p:anim>
                                  </p:childTnLst>
                                </p:cTn>
                              </p:par>
                            </p:childTnLst>
                          </p:cTn>
                        </p:par>
                        <p:par>
                          <p:cTn id="23" fill="hold">
                            <p:stCondLst>
                              <p:cond delay="3200"/>
                            </p:stCondLst>
                            <p:childTnLst>
                              <p:par>
                                <p:cTn id="24" presetClass="entr" nodeType="afterEffect" presetSubtype="4" presetID="2" grpId="5" fill="hold">
                                  <p:stCondLst>
                                    <p:cond delay="200"/>
                                  </p:stCondLst>
                                  <p:iterate type="el" backwards="0">
                                    <p:tmAbs val="0"/>
                                  </p:iterate>
                                  <p:childTnLst>
                                    <p:set>
                                      <p:cBhvr>
                                        <p:cTn id="25" fill="hold"/>
                                        <p:tgtEl>
                                          <p:spTgt spid="420"/>
                                        </p:tgtEl>
                                        <p:attrNameLst>
                                          <p:attrName>style.visibility</p:attrName>
                                        </p:attrNameLst>
                                      </p:cBhvr>
                                      <p:to>
                                        <p:strVal val="visible"/>
                                      </p:to>
                                    </p:set>
                                    <p:anim calcmode="lin" valueType="num">
                                      <p:cBhvr>
                                        <p:cTn id="26" dur="600" fill="hold"/>
                                        <p:tgtEl>
                                          <p:spTgt spid="420"/>
                                        </p:tgtEl>
                                        <p:attrNameLst>
                                          <p:attrName>ppt_x</p:attrName>
                                        </p:attrNameLst>
                                      </p:cBhvr>
                                      <p:tavLst>
                                        <p:tav tm="0">
                                          <p:val>
                                            <p:strVal val="#ppt_x"/>
                                          </p:val>
                                        </p:tav>
                                        <p:tav tm="100000">
                                          <p:val>
                                            <p:strVal val="#ppt_x"/>
                                          </p:val>
                                        </p:tav>
                                      </p:tavLst>
                                    </p:anim>
                                    <p:anim calcmode="lin" valueType="num">
                                      <p:cBhvr>
                                        <p:cTn id="27" dur="600" fill="hold"/>
                                        <p:tgtEl>
                                          <p:spTgt spid="420"/>
                                        </p:tgtEl>
                                        <p:attrNameLst>
                                          <p:attrName>ppt_y</p:attrName>
                                        </p:attrNameLst>
                                      </p:cBhvr>
                                      <p:tavLst>
                                        <p:tav tm="0">
                                          <p:val>
                                            <p:strVal val="1+#ppt_h/2"/>
                                          </p:val>
                                        </p:tav>
                                        <p:tav tm="100000">
                                          <p:val>
                                            <p:strVal val="#ppt_y"/>
                                          </p:val>
                                        </p:tav>
                                      </p:tavLst>
                                    </p:anim>
                                  </p:childTnLst>
                                </p:cTn>
                              </p:par>
                            </p:childTnLst>
                          </p:cTn>
                        </p:par>
                        <p:par>
                          <p:cTn id="28" fill="hold">
                            <p:stCondLst>
                              <p:cond delay="4000"/>
                            </p:stCondLst>
                            <p:childTnLst>
                              <p:par>
                                <p:cTn id="29" presetClass="entr" nodeType="afterEffect" presetSubtype="4" presetID="2" grpId="6" fill="hold">
                                  <p:stCondLst>
                                    <p:cond delay="200"/>
                                  </p:stCondLst>
                                  <p:iterate type="el" backwards="0">
                                    <p:tmAbs val="0"/>
                                  </p:iterate>
                                  <p:childTnLst>
                                    <p:set>
                                      <p:cBhvr>
                                        <p:cTn id="30" fill="hold"/>
                                        <p:tgtEl>
                                          <p:spTgt spid="421"/>
                                        </p:tgtEl>
                                        <p:attrNameLst>
                                          <p:attrName>style.visibility</p:attrName>
                                        </p:attrNameLst>
                                      </p:cBhvr>
                                      <p:to>
                                        <p:strVal val="visible"/>
                                      </p:to>
                                    </p:set>
                                    <p:anim calcmode="lin" valueType="num">
                                      <p:cBhvr>
                                        <p:cTn id="31" dur="600" fill="hold"/>
                                        <p:tgtEl>
                                          <p:spTgt spid="421"/>
                                        </p:tgtEl>
                                        <p:attrNameLst>
                                          <p:attrName>ppt_x</p:attrName>
                                        </p:attrNameLst>
                                      </p:cBhvr>
                                      <p:tavLst>
                                        <p:tav tm="0">
                                          <p:val>
                                            <p:strVal val="#ppt_x"/>
                                          </p:val>
                                        </p:tav>
                                        <p:tav tm="100000">
                                          <p:val>
                                            <p:strVal val="#ppt_x"/>
                                          </p:val>
                                        </p:tav>
                                      </p:tavLst>
                                    </p:anim>
                                    <p:anim calcmode="lin" valueType="num">
                                      <p:cBhvr>
                                        <p:cTn id="32" dur="600" fill="hold"/>
                                        <p:tgtEl>
                                          <p:spTgt spid="421"/>
                                        </p:tgtEl>
                                        <p:attrNameLst>
                                          <p:attrName>ppt_y</p:attrName>
                                        </p:attrNameLst>
                                      </p:cBhvr>
                                      <p:tavLst>
                                        <p:tav tm="0">
                                          <p:val>
                                            <p:strVal val="1+#ppt_h/2"/>
                                          </p:val>
                                        </p:tav>
                                        <p:tav tm="100000">
                                          <p:val>
                                            <p:strVal val="#ppt_y"/>
                                          </p:val>
                                        </p:tav>
                                      </p:tavLst>
                                    </p:anim>
                                  </p:childTnLst>
                                </p:cTn>
                              </p:par>
                            </p:childTnLst>
                          </p:cTn>
                        </p:par>
                        <p:par>
                          <p:cTn id="33" fill="hold">
                            <p:stCondLst>
                              <p:cond delay="4800"/>
                            </p:stCondLst>
                            <p:childTnLst>
                              <p:par>
                                <p:cTn id="34" presetClass="entr" nodeType="afterEffect" presetSubtype="4" presetID="2" grpId="7" fill="hold">
                                  <p:stCondLst>
                                    <p:cond delay="200"/>
                                  </p:stCondLst>
                                  <p:iterate type="el" backwards="0">
                                    <p:tmAbs val="0"/>
                                  </p:iterate>
                                  <p:childTnLst>
                                    <p:set>
                                      <p:cBhvr>
                                        <p:cTn id="35" fill="hold"/>
                                        <p:tgtEl>
                                          <p:spTgt spid="422"/>
                                        </p:tgtEl>
                                        <p:attrNameLst>
                                          <p:attrName>style.visibility</p:attrName>
                                        </p:attrNameLst>
                                      </p:cBhvr>
                                      <p:to>
                                        <p:strVal val="visible"/>
                                      </p:to>
                                    </p:set>
                                    <p:anim calcmode="lin" valueType="num">
                                      <p:cBhvr>
                                        <p:cTn id="36" dur="600" fill="hold"/>
                                        <p:tgtEl>
                                          <p:spTgt spid="422"/>
                                        </p:tgtEl>
                                        <p:attrNameLst>
                                          <p:attrName>ppt_x</p:attrName>
                                        </p:attrNameLst>
                                      </p:cBhvr>
                                      <p:tavLst>
                                        <p:tav tm="0">
                                          <p:val>
                                            <p:strVal val="#ppt_x"/>
                                          </p:val>
                                        </p:tav>
                                        <p:tav tm="100000">
                                          <p:val>
                                            <p:strVal val="#ppt_x"/>
                                          </p:val>
                                        </p:tav>
                                      </p:tavLst>
                                    </p:anim>
                                    <p:anim calcmode="lin" valueType="num">
                                      <p:cBhvr>
                                        <p:cTn id="37" dur="600" fill="hold"/>
                                        <p:tgtEl>
                                          <p:spTgt spid="422"/>
                                        </p:tgtEl>
                                        <p:attrNameLst>
                                          <p:attrName>ppt_y</p:attrName>
                                        </p:attrNameLst>
                                      </p:cBhvr>
                                      <p:tavLst>
                                        <p:tav tm="0">
                                          <p:val>
                                            <p:strVal val="1+#ppt_h/2"/>
                                          </p:val>
                                        </p:tav>
                                        <p:tav tm="100000">
                                          <p:val>
                                            <p:strVal val="#ppt_y"/>
                                          </p:val>
                                        </p:tav>
                                      </p:tavLst>
                                    </p:anim>
                                  </p:childTnLst>
                                </p:cTn>
                              </p:par>
                            </p:childTnLst>
                          </p:cTn>
                        </p:par>
                        <p:par>
                          <p:cTn id="38" fill="hold">
                            <p:stCondLst>
                              <p:cond delay="5600"/>
                            </p:stCondLst>
                            <p:childTnLst>
                              <p:par>
                                <p:cTn id="39" presetClass="entr" nodeType="afterEffect" presetSubtype="4" presetID="2" grpId="8" fill="hold">
                                  <p:stCondLst>
                                    <p:cond delay="200"/>
                                  </p:stCondLst>
                                  <p:iterate type="el" backwards="0">
                                    <p:tmAbs val="0"/>
                                  </p:iterate>
                                  <p:childTnLst>
                                    <p:set>
                                      <p:cBhvr>
                                        <p:cTn id="40" fill="hold"/>
                                        <p:tgtEl>
                                          <p:spTgt spid="423"/>
                                        </p:tgtEl>
                                        <p:attrNameLst>
                                          <p:attrName>style.visibility</p:attrName>
                                        </p:attrNameLst>
                                      </p:cBhvr>
                                      <p:to>
                                        <p:strVal val="visible"/>
                                      </p:to>
                                    </p:set>
                                    <p:anim calcmode="lin" valueType="num">
                                      <p:cBhvr>
                                        <p:cTn id="41" dur="600" fill="hold"/>
                                        <p:tgtEl>
                                          <p:spTgt spid="423"/>
                                        </p:tgtEl>
                                        <p:attrNameLst>
                                          <p:attrName>ppt_x</p:attrName>
                                        </p:attrNameLst>
                                      </p:cBhvr>
                                      <p:tavLst>
                                        <p:tav tm="0">
                                          <p:val>
                                            <p:strVal val="#ppt_x"/>
                                          </p:val>
                                        </p:tav>
                                        <p:tav tm="100000">
                                          <p:val>
                                            <p:strVal val="#ppt_x"/>
                                          </p:val>
                                        </p:tav>
                                      </p:tavLst>
                                    </p:anim>
                                    <p:anim calcmode="lin" valueType="num">
                                      <p:cBhvr>
                                        <p:cTn id="42" dur="600" fill="hold"/>
                                        <p:tgtEl>
                                          <p:spTgt spid="423"/>
                                        </p:tgtEl>
                                        <p:attrNameLst>
                                          <p:attrName>ppt_y</p:attrName>
                                        </p:attrNameLst>
                                      </p:cBhvr>
                                      <p:tavLst>
                                        <p:tav tm="0">
                                          <p:val>
                                            <p:strVal val="1+#ppt_h/2"/>
                                          </p:val>
                                        </p:tav>
                                        <p:tav tm="100000">
                                          <p:val>
                                            <p:strVal val="#ppt_y"/>
                                          </p:val>
                                        </p:tav>
                                      </p:tavLst>
                                    </p:anim>
                                  </p:childTnLst>
                                </p:cTn>
                              </p:par>
                            </p:childTnLst>
                          </p:cTn>
                        </p:par>
                        <p:par>
                          <p:cTn id="43" fill="hold">
                            <p:stCondLst>
                              <p:cond delay="6400"/>
                            </p:stCondLst>
                            <p:childTnLst>
                              <p:par>
                                <p:cTn id="44" presetClass="entr" nodeType="afterEffect" presetID="9" grpId="9" fill="hold">
                                  <p:stCondLst>
                                    <p:cond delay="700"/>
                                  </p:stCondLst>
                                  <p:iterate type="el" backwards="0">
                                    <p:tmAbs val="0"/>
                                  </p:iterate>
                                  <p:childTnLst>
                                    <p:set>
                                      <p:cBhvr>
                                        <p:cTn id="45" fill="hold"/>
                                        <p:tgtEl>
                                          <p:spTgt spid="424"/>
                                        </p:tgtEl>
                                        <p:attrNameLst>
                                          <p:attrName>style.visibility</p:attrName>
                                        </p:attrNameLst>
                                      </p:cBhvr>
                                      <p:to>
                                        <p:strVal val="visible"/>
                                      </p:to>
                                    </p:set>
                                    <p:animEffect filter="dissolve" transition="in">
                                      <p:cBhvr>
                                        <p:cTn id="46" dur="1000"/>
                                        <p:tgtEl>
                                          <p:spTgt spid="424"/>
                                        </p:tgtEl>
                                      </p:cBhvr>
                                    </p:animEffect>
                                  </p:childTnLst>
                                </p:cTn>
                              </p:par>
                            </p:childTnLst>
                          </p:cTn>
                        </p:par>
                        <p:par>
                          <p:cTn id="47" fill="hold">
                            <p:stCondLst>
                              <p:cond delay="8100"/>
                            </p:stCondLst>
                            <p:childTnLst>
                              <p:par>
                                <p:cTn id="48" presetClass="entr" nodeType="afterEffect" presetID="9" grpId="10" fill="hold">
                                  <p:stCondLst>
                                    <p:cond delay="700"/>
                                  </p:stCondLst>
                                  <p:iterate type="el" backwards="0">
                                    <p:tmAbs val="0"/>
                                  </p:iterate>
                                  <p:childTnLst>
                                    <p:set>
                                      <p:cBhvr>
                                        <p:cTn id="49" fill="hold"/>
                                        <p:tgtEl>
                                          <p:spTgt spid="425"/>
                                        </p:tgtEl>
                                        <p:attrNameLst>
                                          <p:attrName>style.visibility</p:attrName>
                                        </p:attrNameLst>
                                      </p:cBhvr>
                                      <p:to>
                                        <p:strVal val="visible"/>
                                      </p:to>
                                    </p:set>
                                    <p:animEffect filter="dissolve" transition="in">
                                      <p:cBhvr>
                                        <p:cTn id="50"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4"/>
      <p:bldP build="whole" bldLvl="1" animBg="1" rev="0" advAuto="0" spid="421" grpId="6"/>
      <p:bldP build="whole" bldLvl="1" animBg="1" rev="0" advAuto="0" spid="417" grpId="2"/>
      <p:bldP build="whole" bldLvl="1" animBg="1" rev="0" advAuto="0" spid="425" grpId="10"/>
      <p:bldP build="whole" bldLvl="1" animBg="1" rev="0" advAuto="0" spid="416" grpId="1"/>
      <p:bldP build="whole" bldLvl="1" animBg="1" rev="0" advAuto="0" spid="424" grpId="9"/>
      <p:bldP build="whole" bldLvl="1" animBg="1" rev="0" advAuto="0" spid="422" grpId="7"/>
      <p:bldP build="whole" bldLvl="1" animBg="1" rev="0" advAuto="0" spid="418" grpId="3"/>
      <p:bldP build="whole" bldLvl="1" animBg="1" rev="0" advAuto="0" spid="423" grpId="8"/>
      <p:bldP build="whole" bldLvl="1" animBg="1" rev="0" advAuto="0" spid="420" grpId="5"/>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2 Months Activity"/>
          <p:cNvSpPr txBox="1"/>
          <p:nvPr>
            <p:ph type="ctrTitle"/>
          </p:nvPr>
        </p:nvSpPr>
        <p:spPr>
          <a:prstGeom prst="rect">
            <a:avLst/>
          </a:prstGeom>
        </p:spPr>
        <p:txBody>
          <a:bodyPr/>
          <a:lstStyle>
            <a:lvl1pPr defTabSz="566674">
              <a:defRPr sz="10864"/>
            </a:lvl1pPr>
          </a:lstStyle>
          <a:p>
            <a:pPr/>
            <a:r>
              <a:t>2 Months Activity</a:t>
            </a:r>
          </a:p>
        </p:txBody>
      </p:sp>
      <p:grpSp>
        <p:nvGrpSpPr>
          <p:cNvPr id="430" name="成组"/>
          <p:cNvGrpSpPr/>
          <p:nvPr/>
        </p:nvGrpSpPr>
        <p:grpSpPr>
          <a:xfrm>
            <a:off x="12396945" y="5197879"/>
            <a:ext cx="11433990" cy="762001"/>
            <a:chOff x="0" y="0"/>
            <a:chExt cx="11433988" cy="762000"/>
          </a:xfrm>
        </p:grpSpPr>
        <p:sp>
          <p:nvSpPr>
            <p:cNvPr id="428" name="圆角矩形"/>
            <p:cNvSpPr/>
            <p:nvPr/>
          </p:nvSpPr>
          <p:spPr>
            <a:xfrm>
              <a:off x="3988" y="0"/>
              <a:ext cx="11430001"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29" name="圆角矩形"/>
            <p:cNvSpPr/>
            <p:nvPr/>
          </p:nvSpPr>
          <p:spPr>
            <a:xfrm>
              <a:off x="0" y="0"/>
              <a:ext cx="9344905" cy="762001"/>
            </a:xfrm>
            <a:prstGeom prst="roundRect">
              <a:avLst>
                <a:gd name="adj" fmla="val 5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33" name="成组"/>
          <p:cNvGrpSpPr/>
          <p:nvPr/>
        </p:nvGrpSpPr>
        <p:grpSpPr>
          <a:xfrm>
            <a:off x="12374998" y="6392727"/>
            <a:ext cx="11433990" cy="762001"/>
            <a:chOff x="0" y="0"/>
            <a:chExt cx="11433988" cy="762000"/>
          </a:xfrm>
        </p:grpSpPr>
        <p:sp>
          <p:nvSpPr>
            <p:cNvPr id="431" name="圆角矩形"/>
            <p:cNvSpPr/>
            <p:nvPr/>
          </p:nvSpPr>
          <p:spPr>
            <a:xfrm>
              <a:off x="3988" y="0"/>
              <a:ext cx="11430001" cy="762001"/>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32" name="圆角矩形"/>
            <p:cNvSpPr/>
            <p:nvPr/>
          </p:nvSpPr>
          <p:spPr>
            <a:xfrm>
              <a:off x="0" y="0"/>
              <a:ext cx="5803926" cy="762000"/>
            </a:xfrm>
            <a:prstGeom prst="roundRect">
              <a:avLst>
                <a:gd name="adj" fmla="val 50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36" name="成组"/>
          <p:cNvGrpSpPr/>
          <p:nvPr/>
        </p:nvGrpSpPr>
        <p:grpSpPr>
          <a:xfrm>
            <a:off x="12374998" y="7587574"/>
            <a:ext cx="11433990" cy="762002"/>
            <a:chOff x="0" y="0"/>
            <a:chExt cx="11433988" cy="762000"/>
          </a:xfrm>
        </p:grpSpPr>
        <p:sp>
          <p:nvSpPr>
            <p:cNvPr id="434" name="圆角矩形"/>
            <p:cNvSpPr/>
            <p:nvPr/>
          </p:nvSpPr>
          <p:spPr>
            <a:xfrm>
              <a:off x="3988" y="0"/>
              <a:ext cx="11430001"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35" name="圆角矩形"/>
            <p:cNvSpPr/>
            <p:nvPr/>
          </p:nvSpPr>
          <p:spPr>
            <a:xfrm>
              <a:off x="0" y="0"/>
              <a:ext cx="3603268" cy="762001"/>
            </a:xfrm>
            <a:prstGeom prst="roundRect">
              <a:avLst>
                <a:gd name="adj" fmla="val 50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39" name="成组"/>
          <p:cNvGrpSpPr/>
          <p:nvPr/>
        </p:nvGrpSpPr>
        <p:grpSpPr>
          <a:xfrm>
            <a:off x="12374998" y="8782422"/>
            <a:ext cx="11433990" cy="762002"/>
            <a:chOff x="0" y="0"/>
            <a:chExt cx="11433988" cy="762000"/>
          </a:xfrm>
        </p:grpSpPr>
        <p:sp>
          <p:nvSpPr>
            <p:cNvPr id="437" name="圆角矩形"/>
            <p:cNvSpPr/>
            <p:nvPr/>
          </p:nvSpPr>
          <p:spPr>
            <a:xfrm>
              <a:off x="3988" y="0"/>
              <a:ext cx="11430001"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38" name="圆角矩形"/>
            <p:cNvSpPr/>
            <p:nvPr/>
          </p:nvSpPr>
          <p:spPr>
            <a:xfrm>
              <a:off x="0" y="0"/>
              <a:ext cx="5123265" cy="762001"/>
            </a:xfrm>
            <a:prstGeom prst="roundRect">
              <a:avLst>
                <a:gd name="adj" fmla="val 50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42" name="成组"/>
          <p:cNvGrpSpPr/>
          <p:nvPr/>
        </p:nvGrpSpPr>
        <p:grpSpPr>
          <a:xfrm>
            <a:off x="12374998" y="9977270"/>
            <a:ext cx="11433990" cy="762001"/>
            <a:chOff x="0" y="0"/>
            <a:chExt cx="11433988" cy="762000"/>
          </a:xfrm>
        </p:grpSpPr>
        <p:sp>
          <p:nvSpPr>
            <p:cNvPr id="440" name="圆角矩形"/>
            <p:cNvSpPr/>
            <p:nvPr/>
          </p:nvSpPr>
          <p:spPr>
            <a:xfrm>
              <a:off x="3988" y="0"/>
              <a:ext cx="11430001"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41" name="圆角矩形"/>
            <p:cNvSpPr/>
            <p:nvPr/>
          </p:nvSpPr>
          <p:spPr>
            <a:xfrm>
              <a:off x="0" y="0"/>
              <a:ext cx="7934441" cy="762001"/>
            </a:xfrm>
            <a:prstGeom prst="roundRect">
              <a:avLst>
                <a:gd name="adj" fmla="val 50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45" name="成组"/>
          <p:cNvGrpSpPr/>
          <p:nvPr/>
        </p:nvGrpSpPr>
        <p:grpSpPr>
          <a:xfrm>
            <a:off x="12374998" y="11172118"/>
            <a:ext cx="11433990" cy="762001"/>
            <a:chOff x="0" y="0"/>
            <a:chExt cx="11433988" cy="762000"/>
          </a:xfrm>
        </p:grpSpPr>
        <p:sp>
          <p:nvSpPr>
            <p:cNvPr id="443" name="圆角矩形"/>
            <p:cNvSpPr/>
            <p:nvPr/>
          </p:nvSpPr>
          <p:spPr>
            <a:xfrm>
              <a:off x="3988" y="0"/>
              <a:ext cx="11430001"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44" name="圆角矩形"/>
            <p:cNvSpPr/>
            <p:nvPr/>
          </p:nvSpPr>
          <p:spPr>
            <a:xfrm>
              <a:off x="0" y="0"/>
              <a:ext cx="5885232" cy="762001"/>
            </a:xfrm>
            <a:prstGeom prst="roundRect">
              <a:avLst>
                <a:gd name="adj" fmla="val 50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48" name="成组"/>
          <p:cNvGrpSpPr/>
          <p:nvPr/>
        </p:nvGrpSpPr>
        <p:grpSpPr>
          <a:xfrm>
            <a:off x="12374998" y="12366966"/>
            <a:ext cx="11433990" cy="762001"/>
            <a:chOff x="0" y="0"/>
            <a:chExt cx="11433988" cy="762000"/>
          </a:xfrm>
        </p:grpSpPr>
        <p:sp>
          <p:nvSpPr>
            <p:cNvPr id="446" name="圆角矩形"/>
            <p:cNvSpPr/>
            <p:nvPr/>
          </p:nvSpPr>
          <p:spPr>
            <a:xfrm>
              <a:off x="3988" y="0"/>
              <a:ext cx="11430001" cy="762001"/>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47" name="圆角矩形"/>
            <p:cNvSpPr/>
            <p:nvPr/>
          </p:nvSpPr>
          <p:spPr>
            <a:xfrm>
              <a:off x="0" y="0"/>
              <a:ext cx="8514510" cy="762000"/>
            </a:xfrm>
            <a:prstGeom prst="roundRect">
              <a:avLst>
                <a:gd name="adj" fmla="val 5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51" name="成组"/>
          <p:cNvGrpSpPr/>
          <p:nvPr/>
        </p:nvGrpSpPr>
        <p:grpSpPr>
          <a:xfrm>
            <a:off x="677372" y="5197878"/>
            <a:ext cx="11430226" cy="762001"/>
            <a:chOff x="0" y="0"/>
            <a:chExt cx="11430225" cy="762000"/>
          </a:xfrm>
        </p:grpSpPr>
        <p:sp>
          <p:nvSpPr>
            <p:cNvPr id="449" name="圆角矩形"/>
            <p:cNvSpPr/>
            <p:nvPr/>
          </p:nvSpPr>
          <p:spPr>
            <a:xfrm>
              <a:off x="0" y="0"/>
              <a:ext cx="11430000" cy="762001"/>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50" name="圆角矩形"/>
            <p:cNvSpPr/>
            <p:nvPr/>
          </p:nvSpPr>
          <p:spPr>
            <a:xfrm>
              <a:off x="6985579" y="0"/>
              <a:ext cx="4444647" cy="762000"/>
            </a:xfrm>
            <a:prstGeom prst="roundRect">
              <a:avLst>
                <a:gd name="adj" fmla="val 5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54" name="成组"/>
          <p:cNvGrpSpPr/>
          <p:nvPr/>
        </p:nvGrpSpPr>
        <p:grpSpPr>
          <a:xfrm>
            <a:off x="655424" y="6392726"/>
            <a:ext cx="11452174" cy="762001"/>
            <a:chOff x="0" y="0"/>
            <a:chExt cx="11452172" cy="762000"/>
          </a:xfrm>
        </p:grpSpPr>
        <p:sp>
          <p:nvSpPr>
            <p:cNvPr id="452" name="圆角矩形"/>
            <p:cNvSpPr/>
            <p:nvPr/>
          </p:nvSpPr>
          <p:spPr>
            <a:xfrm>
              <a:off x="0" y="0"/>
              <a:ext cx="11430000" cy="762001"/>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53" name="圆角矩形"/>
            <p:cNvSpPr/>
            <p:nvPr/>
          </p:nvSpPr>
          <p:spPr>
            <a:xfrm>
              <a:off x="9201122" y="0"/>
              <a:ext cx="2251051" cy="762000"/>
            </a:xfrm>
            <a:prstGeom prst="roundRect">
              <a:avLst>
                <a:gd name="adj" fmla="val 50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57" name="成组"/>
          <p:cNvGrpSpPr/>
          <p:nvPr/>
        </p:nvGrpSpPr>
        <p:grpSpPr>
          <a:xfrm>
            <a:off x="655424" y="7587574"/>
            <a:ext cx="11452174" cy="762002"/>
            <a:chOff x="0" y="0"/>
            <a:chExt cx="11452172" cy="762000"/>
          </a:xfrm>
        </p:grpSpPr>
        <p:sp>
          <p:nvSpPr>
            <p:cNvPr id="455" name="圆角矩形"/>
            <p:cNvSpPr/>
            <p:nvPr/>
          </p:nvSpPr>
          <p:spPr>
            <a:xfrm>
              <a:off x="0" y="0"/>
              <a:ext cx="11430000"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56" name="圆角矩形"/>
            <p:cNvSpPr/>
            <p:nvPr/>
          </p:nvSpPr>
          <p:spPr>
            <a:xfrm>
              <a:off x="6029156" y="0"/>
              <a:ext cx="5423017" cy="762001"/>
            </a:xfrm>
            <a:prstGeom prst="roundRect">
              <a:avLst>
                <a:gd name="adj" fmla="val 50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60" name="成组"/>
          <p:cNvGrpSpPr/>
          <p:nvPr/>
        </p:nvGrpSpPr>
        <p:grpSpPr>
          <a:xfrm>
            <a:off x="655424" y="8782422"/>
            <a:ext cx="11452174" cy="762002"/>
            <a:chOff x="0" y="0"/>
            <a:chExt cx="11452172" cy="762000"/>
          </a:xfrm>
        </p:grpSpPr>
        <p:sp>
          <p:nvSpPr>
            <p:cNvPr id="458" name="圆角矩形"/>
            <p:cNvSpPr/>
            <p:nvPr/>
          </p:nvSpPr>
          <p:spPr>
            <a:xfrm>
              <a:off x="0" y="0"/>
              <a:ext cx="11430000"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59" name="圆角矩形"/>
            <p:cNvSpPr/>
            <p:nvPr/>
          </p:nvSpPr>
          <p:spPr>
            <a:xfrm>
              <a:off x="3223178" y="0"/>
              <a:ext cx="8228995" cy="762001"/>
            </a:xfrm>
            <a:prstGeom prst="roundRect">
              <a:avLst>
                <a:gd name="adj" fmla="val 50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63" name="成组"/>
          <p:cNvGrpSpPr/>
          <p:nvPr/>
        </p:nvGrpSpPr>
        <p:grpSpPr>
          <a:xfrm>
            <a:off x="655424" y="9977270"/>
            <a:ext cx="11452174" cy="762002"/>
            <a:chOff x="0" y="0"/>
            <a:chExt cx="11452172" cy="762000"/>
          </a:xfrm>
        </p:grpSpPr>
        <p:sp>
          <p:nvSpPr>
            <p:cNvPr id="461" name="圆角矩形"/>
            <p:cNvSpPr/>
            <p:nvPr/>
          </p:nvSpPr>
          <p:spPr>
            <a:xfrm>
              <a:off x="0" y="0"/>
              <a:ext cx="11430000"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62" name="圆角矩形"/>
            <p:cNvSpPr/>
            <p:nvPr/>
          </p:nvSpPr>
          <p:spPr>
            <a:xfrm>
              <a:off x="9201122" y="0"/>
              <a:ext cx="2251051" cy="762001"/>
            </a:xfrm>
            <a:prstGeom prst="roundRect">
              <a:avLst>
                <a:gd name="adj" fmla="val 50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66" name="成组"/>
          <p:cNvGrpSpPr/>
          <p:nvPr/>
        </p:nvGrpSpPr>
        <p:grpSpPr>
          <a:xfrm>
            <a:off x="655424" y="11172118"/>
            <a:ext cx="11452174" cy="762001"/>
            <a:chOff x="0" y="0"/>
            <a:chExt cx="11452172" cy="762000"/>
          </a:xfrm>
        </p:grpSpPr>
        <p:sp>
          <p:nvSpPr>
            <p:cNvPr id="464" name="圆角矩形"/>
            <p:cNvSpPr/>
            <p:nvPr/>
          </p:nvSpPr>
          <p:spPr>
            <a:xfrm>
              <a:off x="0" y="0"/>
              <a:ext cx="11430000"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65" name="圆角矩形"/>
            <p:cNvSpPr/>
            <p:nvPr/>
          </p:nvSpPr>
          <p:spPr>
            <a:xfrm>
              <a:off x="8301121" y="0"/>
              <a:ext cx="3151052" cy="762001"/>
            </a:xfrm>
            <a:prstGeom prst="roundRect">
              <a:avLst>
                <a:gd name="adj" fmla="val 50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469" name="成组"/>
          <p:cNvGrpSpPr/>
          <p:nvPr/>
        </p:nvGrpSpPr>
        <p:grpSpPr>
          <a:xfrm>
            <a:off x="655424" y="12366966"/>
            <a:ext cx="11452174" cy="762001"/>
            <a:chOff x="0" y="0"/>
            <a:chExt cx="11452172" cy="762000"/>
          </a:xfrm>
        </p:grpSpPr>
        <p:sp>
          <p:nvSpPr>
            <p:cNvPr id="467" name="圆角矩形"/>
            <p:cNvSpPr/>
            <p:nvPr/>
          </p:nvSpPr>
          <p:spPr>
            <a:xfrm>
              <a:off x="0" y="0"/>
              <a:ext cx="11430000" cy="762000"/>
            </a:xfrm>
            <a:prstGeom prst="roundRect">
              <a:avLst>
                <a:gd name="adj" fmla="val 50000"/>
              </a:avLst>
            </a:prstGeom>
            <a:solidFill>
              <a:srgbClr val="FFFFFF">
                <a:alpha val="19954"/>
              </a:srgbClr>
            </a:solidFill>
            <a:ln w="12700" cap="flat">
              <a:noFill/>
              <a:miter lim="400000"/>
            </a:ln>
            <a:effectLst/>
          </p:spPr>
          <p:txBody>
            <a:bodyPr wrap="square" lIns="71437" tIns="71437" rIns="71437" bIns="71437" numCol="1" anchor="ctr">
              <a:noAutofit/>
            </a:bodyPr>
            <a:lstStyle/>
            <a:p>
              <a:pPr>
                <a:defRPr sz="3600"/>
              </a:pPr>
            </a:p>
          </p:txBody>
        </p:sp>
        <p:sp>
          <p:nvSpPr>
            <p:cNvPr id="468" name="圆角矩形"/>
            <p:cNvSpPr/>
            <p:nvPr/>
          </p:nvSpPr>
          <p:spPr>
            <a:xfrm>
              <a:off x="5834825" y="0"/>
              <a:ext cx="5617348" cy="762001"/>
            </a:xfrm>
            <a:prstGeom prst="roundRect">
              <a:avLst>
                <a:gd name="adj" fmla="val 5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sp>
        <p:nvSpPr>
          <p:cNvPr id="470" name="August"/>
          <p:cNvSpPr txBox="1"/>
          <p:nvPr/>
        </p:nvSpPr>
        <p:spPr>
          <a:xfrm>
            <a:off x="12045170" y="2450502"/>
            <a:ext cx="12093646"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cap="all" sz="10000">
                <a:latin typeface="Helvetica"/>
                <a:ea typeface="Helvetica"/>
                <a:cs typeface="Helvetica"/>
                <a:sym typeface="Helvetica"/>
              </a:defRPr>
            </a:lvl1pPr>
          </a:lstStyle>
          <a:p>
            <a:pPr/>
            <a:r>
              <a:t>August</a:t>
            </a:r>
          </a:p>
        </p:txBody>
      </p:sp>
      <p:sp>
        <p:nvSpPr>
          <p:cNvPr id="471" name="July"/>
          <p:cNvSpPr txBox="1"/>
          <p:nvPr/>
        </p:nvSpPr>
        <p:spPr>
          <a:xfrm>
            <a:off x="53815" y="2450502"/>
            <a:ext cx="12093647"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cap="all" sz="10000">
                <a:latin typeface="Helvetica"/>
                <a:ea typeface="Helvetica"/>
                <a:cs typeface="Helvetica"/>
                <a:sym typeface="Helvetica"/>
              </a:defRPr>
            </a:lvl1pPr>
          </a:lstStyle>
          <a:p>
            <a:pPr/>
            <a:r>
              <a:t>July</a:t>
            </a:r>
          </a:p>
        </p:txBody>
      </p:sp>
      <p:sp>
        <p:nvSpPr>
          <p:cNvPr id="472" name="3312 sales"/>
          <p:cNvSpPr txBox="1"/>
          <p:nvPr/>
        </p:nvSpPr>
        <p:spPr>
          <a:xfrm>
            <a:off x="53815" y="3813335"/>
            <a:ext cx="12093647" cy="108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200">
                <a:latin typeface="Helvetica"/>
                <a:ea typeface="Helvetica"/>
                <a:cs typeface="Helvetica"/>
                <a:sym typeface="Helvetica"/>
              </a:defRPr>
            </a:lvl1pPr>
          </a:lstStyle>
          <a:p>
            <a:pPr/>
            <a:r>
              <a:t>3312 sales</a:t>
            </a:r>
          </a:p>
        </p:txBody>
      </p:sp>
      <p:sp>
        <p:nvSpPr>
          <p:cNvPr id="473" name="2143 sales"/>
          <p:cNvSpPr txBox="1"/>
          <p:nvPr/>
        </p:nvSpPr>
        <p:spPr>
          <a:xfrm>
            <a:off x="12045170" y="3940335"/>
            <a:ext cx="12093646" cy="108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200">
                <a:latin typeface="Helvetica"/>
                <a:ea typeface="Helvetica"/>
                <a:cs typeface="Helvetica"/>
                <a:sym typeface="Helvetica"/>
              </a:defRPr>
            </a:lvl1pPr>
          </a:lstStyle>
          <a:p>
            <a:pPr/>
            <a:r>
              <a:t>2143 sales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27"/>
                                        </p:tgtEl>
                                        <p:attrNameLst>
                                          <p:attrName>style.visibility</p:attrName>
                                        </p:attrNameLst>
                                      </p:cBhvr>
                                      <p:to>
                                        <p:strVal val="visible"/>
                                      </p:to>
                                    </p:set>
                                    <p:animEffect filter="dissolve" transition="in">
                                      <p:cBhvr>
                                        <p:cTn id="7" dur="1000"/>
                                        <p:tgtEl>
                                          <p:spTgt spid="427"/>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70"/>
                                        </p:tgtEl>
                                        <p:attrNameLst>
                                          <p:attrName>style.visibility</p:attrName>
                                        </p:attrNameLst>
                                      </p:cBhvr>
                                      <p:to>
                                        <p:strVal val="visible"/>
                                      </p:to>
                                    </p:set>
                                    <p:animEffect filter="dissolve" transition="in">
                                      <p:cBhvr>
                                        <p:cTn id="11" dur="1000"/>
                                        <p:tgtEl>
                                          <p:spTgt spid="470"/>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471"/>
                                        </p:tgtEl>
                                        <p:attrNameLst>
                                          <p:attrName>style.visibility</p:attrName>
                                        </p:attrNameLst>
                                      </p:cBhvr>
                                      <p:to>
                                        <p:strVal val="visible"/>
                                      </p:to>
                                    </p:set>
                                    <p:animEffect filter="dissolve" transition="in">
                                      <p:cBhvr>
                                        <p:cTn id="15" dur="1000"/>
                                        <p:tgtEl>
                                          <p:spTgt spid="471"/>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430"/>
                                        </p:tgtEl>
                                        <p:attrNameLst>
                                          <p:attrName>style.visibility</p:attrName>
                                        </p:attrNameLst>
                                      </p:cBhvr>
                                      <p:to>
                                        <p:strVal val="visible"/>
                                      </p:to>
                                    </p:set>
                                    <p:animEffect filter="wipe(left)" transition="in">
                                      <p:cBhvr>
                                        <p:cTn id="19" dur="300"/>
                                        <p:tgtEl>
                                          <p:spTgt spid="430"/>
                                        </p:tgtEl>
                                      </p:cBhvr>
                                    </p:animEffect>
                                  </p:childTnLst>
                                </p:cTn>
                              </p:par>
                            </p:childTnLst>
                          </p:cTn>
                        </p:par>
                        <p:par>
                          <p:cTn id="20" fill="hold">
                            <p:stCondLst>
                              <p:cond delay="3300"/>
                            </p:stCondLst>
                            <p:childTnLst>
                              <p:par>
                                <p:cTn id="21" presetClass="entr" nodeType="afterEffect" presetSubtype="2" presetID="22" grpId="5" fill="hold">
                                  <p:stCondLst>
                                    <p:cond delay="0"/>
                                  </p:stCondLst>
                                  <p:iterate type="el" backwards="0">
                                    <p:tmAbs val="0"/>
                                  </p:iterate>
                                  <p:childTnLst>
                                    <p:set>
                                      <p:cBhvr>
                                        <p:cTn id="22" fill="hold"/>
                                        <p:tgtEl>
                                          <p:spTgt spid="451"/>
                                        </p:tgtEl>
                                        <p:attrNameLst>
                                          <p:attrName>style.visibility</p:attrName>
                                        </p:attrNameLst>
                                      </p:cBhvr>
                                      <p:to>
                                        <p:strVal val="visible"/>
                                      </p:to>
                                    </p:set>
                                    <p:animEffect filter="wipe(right)" transition="in">
                                      <p:cBhvr>
                                        <p:cTn id="23" dur="300"/>
                                        <p:tgtEl>
                                          <p:spTgt spid="451"/>
                                        </p:tgtEl>
                                      </p:cBhvr>
                                    </p:animEffect>
                                  </p:childTnLst>
                                </p:cTn>
                              </p:par>
                            </p:childTnLst>
                          </p:cTn>
                        </p:par>
                        <p:par>
                          <p:cTn id="24" fill="hold">
                            <p:stCondLst>
                              <p:cond delay="3600"/>
                            </p:stCondLst>
                            <p:childTnLst>
                              <p:par>
                                <p:cTn id="25" presetClass="entr" nodeType="afterEffect" presetSubtype="8" presetID="22" grpId="6" fill="hold">
                                  <p:stCondLst>
                                    <p:cond delay="0"/>
                                  </p:stCondLst>
                                  <p:iterate type="el" backwards="0">
                                    <p:tmAbs val="0"/>
                                  </p:iterate>
                                  <p:childTnLst>
                                    <p:set>
                                      <p:cBhvr>
                                        <p:cTn id="26" fill="hold"/>
                                        <p:tgtEl>
                                          <p:spTgt spid="433"/>
                                        </p:tgtEl>
                                        <p:attrNameLst>
                                          <p:attrName>style.visibility</p:attrName>
                                        </p:attrNameLst>
                                      </p:cBhvr>
                                      <p:to>
                                        <p:strVal val="visible"/>
                                      </p:to>
                                    </p:set>
                                    <p:animEffect filter="wipe(left)" transition="in">
                                      <p:cBhvr>
                                        <p:cTn id="27" dur="300"/>
                                        <p:tgtEl>
                                          <p:spTgt spid="433"/>
                                        </p:tgtEl>
                                      </p:cBhvr>
                                    </p:animEffect>
                                  </p:childTnLst>
                                </p:cTn>
                              </p:par>
                            </p:childTnLst>
                          </p:cTn>
                        </p:par>
                        <p:par>
                          <p:cTn id="28" fill="hold">
                            <p:stCondLst>
                              <p:cond delay="3900"/>
                            </p:stCondLst>
                            <p:childTnLst>
                              <p:par>
                                <p:cTn id="29" presetClass="entr" nodeType="afterEffect" presetSubtype="2" presetID="22" grpId="7" fill="hold">
                                  <p:stCondLst>
                                    <p:cond delay="0"/>
                                  </p:stCondLst>
                                  <p:iterate type="el" backwards="0">
                                    <p:tmAbs val="0"/>
                                  </p:iterate>
                                  <p:childTnLst>
                                    <p:set>
                                      <p:cBhvr>
                                        <p:cTn id="30" fill="hold"/>
                                        <p:tgtEl>
                                          <p:spTgt spid="454"/>
                                        </p:tgtEl>
                                        <p:attrNameLst>
                                          <p:attrName>style.visibility</p:attrName>
                                        </p:attrNameLst>
                                      </p:cBhvr>
                                      <p:to>
                                        <p:strVal val="visible"/>
                                      </p:to>
                                    </p:set>
                                    <p:animEffect filter="wipe(right)" transition="in">
                                      <p:cBhvr>
                                        <p:cTn id="31" dur="300"/>
                                        <p:tgtEl>
                                          <p:spTgt spid="454"/>
                                        </p:tgtEl>
                                      </p:cBhvr>
                                    </p:animEffect>
                                  </p:childTnLst>
                                </p:cTn>
                              </p:par>
                            </p:childTnLst>
                          </p:cTn>
                        </p:par>
                        <p:par>
                          <p:cTn id="32" fill="hold">
                            <p:stCondLst>
                              <p:cond delay="4200"/>
                            </p:stCondLst>
                            <p:childTnLst>
                              <p:par>
                                <p:cTn id="33" presetClass="entr" nodeType="afterEffect" presetSubtype="8" presetID="22" grpId="8" fill="hold">
                                  <p:stCondLst>
                                    <p:cond delay="0"/>
                                  </p:stCondLst>
                                  <p:iterate type="el" backwards="0">
                                    <p:tmAbs val="0"/>
                                  </p:iterate>
                                  <p:childTnLst>
                                    <p:set>
                                      <p:cBhvr>
                                        <p:cTn id="34" fill="hold"/>
                                        <p:tgtEl>
                                          <p:spTgt spid="436"/>
                                        </p:tgtEl>
                                        <p:attrNameLst>
                                          <p:attrName>style.visibility</p:attrName>
                                        </p:attrNameLst>
                                      </p:cBhvr>
                                      <p:to>
                                        <p:strVal val="visible"/>
                                      </p:to>
                                    </p:set>
                                    <p:animEffect filter="wipe(left)" transition="in">
                                      <p:cBhvr>
                                        <p:cTn id="35" dur="300"/>
                                        <p:tgtEl>
                                          <p:spTgt spid="436"/>
                                        </p:tgtEl>
                                      </p:cBhvr>
                                    </p:animEffect>
                                  </p:childTnLst>
                                </p:cTn>
                              </p:par>
                            </p:childTnLst>
                          </p:cTn>
                        </p:par>
                        <p:par>
                          <p:cTn id="36" fill="hold">
                            <p:stCondLst>
                              <p:cond delay="4500"/>
                            </p:stCondLst>
                            <p:childTnLst>
                              <p:par>
                                <p:cTn id="37" presetClass="entr" nodeType="afterEffect" presetSubtype="2" presetID="22" grpId="9" fill="hold">
                                  <p:stCondLst>
                                    <p:cond delay="0"/>
                                  </p:stCondLst>
                                  <p:iterate type="el" backwards="0">
                                    <p:tmAbs val="0"/>
                                  </p:iterate>
                                  <p:childTnLst>
                                    <p:set>
                                      <p:cBhvr>
                                        <p:cTn id="38" fill="hold"/>
                                        <p:tgtEl>
                                          <p:spTgt spid="457"/>
                                        </p:tgtEl>
                                        <p:attrNameLst>
                                          <p:attrName>style.visibility</p:attrName>
                                        </p:attrNameLst>
                                      </p:cBhvr>
                                      <p:to>
                                        <p:strVal val="visible"/>
                                      </p:to>
                                    </p:set>
                                    <p:animEffect filter="wipe(right)" transition="in">
                                      <p:cBhvr>
                                        <p:cTn id="39" dur="300"/>
                                        <p:tgtEl>
                                          <p:spTgt spid="457"/>
                                        </p:tgtEl>
                                      </p:cBhvr>
                                    </p:animEffect>
                                  </p:childTnLst>
                                </p:cTn>
                              </p:par>
                            </p:childTnLst>
                          </p:cTn>
                        </p:par>
                        <p:par>
                          <p:cTn id="40" fill="hold">
                            <p:stCondLst>
                              <p:cond delay="4800"/>
                            </p:stCondLst>
                            <p:childTnLst>
                              <p:par>
                                <p:cTn id="41" presetClass="entr" nodeType="afterEffect" presetSubtype="8" presetID="22" grpId="10" fill="hold">
                                  <p:stCondLst>
                                    <p:cond delay="0"/>
                                  </p:stCondLst>
                                  <p:iterate type="el" backwards="0">
                                    <p:tmAbs val="0"/>
                                  </p:iterate>
                                  <p:childTnLst>
                                    <p:set>
                                      <p:cBhvr>
                                        <p:cTn id="42" fill="hold"/>
                                        <p:tgtEl>
                                          <p:spTgt spid="439"/>
                                        </p:tgtEl>
                                        <p:attrNameLst>
                                          <p:attrName>style.visibility</p:attrName>
                                        </p:attrNameLst>
                                      </p:cBhvr>
                                      <p:to>
                                        <p:strVal val="visible"/>
                                      </p:to>
                                    </p:set>
                                    <p:animEffect filter="wipe(left)" transition="in">
                                      <p:cBhvr>
                                        <p:cTn id="43" dur="300"/>
                                        <p:tgtEl>
                                          <p:spTgt spid="439"/>
                                        </p:tgtEl>
                                      </p:cBhvr>
                                    </p:animEffect>
                                  </p:childTnLst>
                                </p:cTn>
                              </p:par>
                            </p:childTnLst>
                          </p:cTn>
                        </p:par>
                        <p:par>
                          <p:cTn id="44" fill="hold">
                            <p:stCondLst>
                              <p:cond delay="5100"/>
                            </p:stCondLst>
                            <p:childTnLst>
                              <p:par>
                                <p:cTn id="45" presetClass="entr" nodeType="afterEffect" presetSubtype="2" presetID="22" grpId="11" fill="hold">
                                  <p:stCondLst>
                                    <p:cond delay="0"/>
                                  </p:stCondLst>
                                  <p:iterate type="el" backwards="0">
                                    <p:tmAbs val="0"/>
                                  </p:iterate>
                                  <p:childTnLst>
                                    <p:set>
                                      <p:cBhvr>
                                        <p:cTn id="46" fill="hold"/>
                                        <p:tgtEl>
                                          <p:spTgt spid="460"/>
                                        </p:tgtEl>
                                        <p:attrNameLst>
                                          <p:attrName>style.visibility</p:attrName>
                                        </p:attrNameLst>
                                      </p:cBhvr>
                                      <p:to>
                                        <p:strVal val="visible"/>
                                      </p:to>
                                    </p:set>
                                    <p:animEffect filter="wipe(right)" transition="in">
                                      <p:cBhvr>
                                        <p:cTn id="47" dur="300"/>
                                        <p:tgtEl>
                                          <p:spTgt spid="460"/>
                                        </p:tgtEl>
                                      </p:cBhvr>
                                    </p:animEffect>
                                  </p:childTnLst>
                                </p:cTn>
                              </p:par>
                            </p:childTnLst>
                          </p:cTn>
                        </p:par>
                        <p:par>
                          <p:cTn id="48" fill="hold">
                            <p:stCondLst>
                              <p:cond delay="5400"/>
                            </p:stCondLst>
                            <p:childTnLst>
                              <p:par>
                                <p:cTn id="49" presetClass="entr" nodeType="afterEffect" presetSubtype="8" presetID="22" grpId="12" fill="hold">
                                  <p:stCondLst>
                                    <p:cond delay="0"/>
                                  </p:stCondLst>
                                  <p:iterate type="el" backwards="0">
                                    <p:tmAbs val="0"/>
                                  </p:iterate>
                                  <p:childTnLst>
                                    <p:set>
                                      <p:cBhvr>
                                        <p:cTn id="50" fill="hold"/>
                                        <p:tgtEl>
                                          <p:spTgt spid="442"/>
                                        </p:tgtEl>
                                        <p:attrNameLst>
                                          <p:attrName>style.visibility</p:attrName>
                                        </p:attrNameLst>
                                      </p:cBhvr>
                                      <p:to>
                                        <p:strVal val="visible"/>
                                      </p:to>
                                    </p:set>
                                    <p:animEffect filter="wipe(left)" transition="in">
                                      <p:cBhvr>
                                        <p:cTn id="51" dur="300"/>
                                        <p:tgtEl>
                                          <p:spTgt spid="442"/>
                                        </p:tgtEl>
                                      </p:cBhvr>
                                    </p:animEffect>
                                  </p:childTnLst>
                                </p:cTn>
                              </p:par>
                            </p:childTnLst>
                          </p:cTn>
                        </p:par>
                        <p:par>
                          <p:cTn id="52" fill="hold">
                            <p:stCondLst>
                              <p:cond delay="5700"/>
                            </p:stCondLst>
                            <p:childTnLst>
                              <p:par>
                                <p:cTn id="53" presetClass="entr" nodeType="afterEffect" presetSubtype="2" presetID="22" grpId="13" fill="hold">
                                  <p:stCondLst>
                                    <p:cond delay="0"/>
                                  </p:stCondLst>
                                  <p:iterate type="el" backwards="0">
                                    <p:tmAbs val="0"/>
                                  </p:iterate>
                                  <p:childTnLst>
                                    <p:set>
                                      <p:cBhvr>
                                        <p:cTn id="54" fill="hold"/>
                                        <p:tgtEl>
                                          <p:spTgt spid="463"/>
                                        </p:tgtEl>
                                        <p:attrNameLst>
                                          <p:attrName>style.visibility</p:attrName>
                                        </p:attrNameLst>
                                      </p:cBhvr>
                                      <p:to>
                                        <p:strVal val="visible"/>
                                      </p:to>
                                    </p:set>
                                    <p:animEffect filter="wipe(right)" transition="in">
                                      <p:cBhvr>
                                        <p:cTn id="55" dur="300"/>
                                        <p:tgtEl>
                                          <p:spTgt spid="463"/>
                                        </p:tgtEl>
                                      </p:cBhvr>
                                    </p:animEffect>
                                  </p:childTnLst>
                                </p:cTn>
                              </p:par>
                            </p:childTnLst>
                          </p:cTn>
                        </p:par>
                        <p:par>
                          <p:cTn id="56" fill="hold">
                            <p:stCondLst>
                              <p:cond delay="6000"/>
                            </p:stCondLst>
                            <p:childTnLst>
                              <p:par>
                                <p:cTn id="57" presetClass="entr" nodeType="afterEffect" presetSubtype="8" presetID="22" grpId="14" fill="hold">
                                  <p:stCondLst>
                                    <p:cond delay="0"/>
                                  </p:stCondLst>
                                  <p:iterate type="el" backwards="0">
                                    <p:tmAbs val="0"/>
                                  </p:iterate>
                                  <p:childTnLst>
                                    <p:set>
                                      <p:cBhvr>
                                        <p:cTn id="58" fill="hold"/>
                                        <p:tgtEl>
                                          <p:spTgt spid="445"/>
                                        </p:tgtEl>
                                        <p:attrNameLst>
                                          <p:attrName>style.visibility</p:attrName>
                                        </p:attrNameLst>
                                      </p:cBhvr>
                                      <p:to>
                                        <p:strVal val="visible"/>
                                      </p:to>
                                    </p:set>
                                    <p:animEffect filter="wipe(left)" transition="in">
                                      <p:cBhvr>
                                        <p:cTn id="59" dur="300"/>
                                        <p:tgtEl>
                                          <p:spTgt spid="445"/>
                                        </p:tgtEl>
                                      </p:cBhvr>
                                    </p:animEffect>
                                  </p:childTnLst>
                                </p:cTn>
                              </p:par>
                            </p:childTnLst>
                          </p:cTn>
                        </p:par>
                        <p:par>
                          <p:cTn id="60" fill="hold">
                            <p:stCondLst>
                              <p:cond delay="6300"/>
                            </p:stCondLst>
                            <p:childTnLst>
                              <p:par>
                                <p:cTn id="61" presetClass="entr" nodeType="afterEffect" presetSubtype="2" presetID="22" grpId="15" fill="hold">
                                  <p:stCondLst>
                                    <p:cond delay="0"/>
                                  </p:stCondLst>
                                  <p:iterate type="el" backwards="0">
                                    <p:tmAbs val="0"/>
                                  </p:iterate>
                                  <p:childTnLst>
                                    <p:set>
                                      <p:cBhvr>
                                        <p:cTn id="62" fill="hold"/>
                                        <p:tgtEl>
                                          <p:spTgt spid="466"/>
                                        </p:tgtEl>
                                        <p:attrNameLst>
                                          <p:attrName>style.visibility</p:attrName>
                                        </p:attrNameLst>
                                      </p:cBhvr>
                                      <p:to>
                                        <p:strVal val="visible"/>
                                      </p:to>
                                    </p:set>
                                    <p:animEffect filter="wipe(right)" transition="in">
                                      <p:cBhvr>
                                        <p:cTn id="63" dur="300"/>
                                        <p:tgtEl>
                                          <p:spTgt spid="466"/>
                                        </p:tgtEl>
                                      </p:cBhvr>
                                    </p:animEffect>
                                  </p:childTnLst>
                                </p:cTn>
                              </p:par>
                            </p:childTnLst>
                          </p:cTn>
                        </p:par>
                        <p:par>
                          <p:cTn id="64" fill="hold">
                            <p:stCondLst>
                              <p:cond delay="6600"/>
                            </p:stCondLst>
                            <p:childTnLst>
                              <p:par>
                                <p:cTn id="65" presetClass="entr" nodeType="afterEffect" presetSubtype="8" presetID="22" grpId="16" fill="hold">
                                  <p:stCondLst>
                                    <p:cond delay="0"/>
                                  </p:stCondLst>
                                  <p:iterate type="el" backwards="0">
                                    <p:tmAbs val="0"/>
                                  </p:iterate>
                                  <p:childTnLst>
                                    <p:set>
                                      <p:cBhvr>
                                        <p:cTn id="66" fill="hold"/>
                                        <p:tgtEl>
                                          <p:spTgt spid="448"/>
                                        </p:tgtEl>
                                        <p:attrNameLst>
                                          <p:attrName>style.visibility</p:attrName>
                                        </p:attrNameLst>
                                      </p:cBhvr>
                                      <p:to>
                                        <p:strVal val="visible"/>
                                      </p:to>
                                    </p:set>
                                    <p:animEffect filter="wipe(left)" transition="in">
                                      <p:cBhvr>
                                        <p:cTn id="67" dur="300"/>
                                        <p:tgtEl>
                                          <p:spTgt spid="448"/>
                                        </p:tgtEl>
                                      </p:cBhvr>
                                    </p:animEffect>
                                  </p:childTnLst>
                                </p:cTn>
                              </p:par>
                            </p:childTnLst>
                          </p:cTn>
                        </p:par>
                        <p:par>
                          <p:cTn id="68" fill="hold">
                            <p:stCondLst>
                              <p:cond delay="6900"/>
                            </p:stCondLst>
                            <p:childTnLst>
                              <p:par>
                                <p:cTn id="69" presetClass="entr" nodeType="afterEffect" presetSubtype="2" presetID="22" grpId="17" fill="hold">
                                  <p:stCondLst>
                                    <p:cond delay="0"/>
                                  </p:stCondLst>
                                  <p:iterate type="el" backwards="0">
                                    <p:tmAbs val="0"/>
                                  </p:iterate>
                                  <p:childTnLst>
                                    <p:set>
                                      <p:cBhvr>
                                        <p:cTn id="70" fill="hold"/>
                                        <p:tgtEl>
                                          <p:spTgt spid="469"/>
                                        </p:tgtEl>
                                        <p:attrNameLst>
                                          <p:attrName>style.visibility</p:attrName>
                                        </p:attrNameLst>
                                      </p:cBhvr>
                                      <p:to>
                                        <p:strVal val="visible"/>
                                      </p:to>
                                    </p:set>
                                    <p:animEffect filter="wipe(right)" transition="in">
                                      <p:cBhvr>
                                        <p:cTn id="71" dur="300"/>
                                        <p:tgtEl>
                                          <p:spTgt spid="469"/>
                                        </p:tgtEl>
                                      </p:cBhvr>
                                    </p:animEffect>
                                  </p:childTnLst>
                                </p:cTn>
                              </p:par>
                            </p:childTnLst>
                          </p:cTn>
                        </p:par>
                        <p:par>
                          <p:cTn id="72" fill="hold">
                            <p:stCondLst>
                              <p:cond delay="7200"/>
                            </p:stCondLst>
                            <p:childTnLst>
                              <p:par>
                                <p:cTn id="73" presetClass="entr" nodeType="afterEffect" presetID="9" grpId="18" fill="hold">
                                  <p:stCondLst>
                                    <p:cond delay="0"/>
                                  </p:stCondLst>
                                  <p:iterate type="el" backwards="0">
                                    <p:tmAbs val="0"/>
                                  </p:iterate>
                                  <p:childTnLst>
                                    <p:set>
                                      <p:cBhvr>
                                        <p:cTn id="74" fill="hold"/>
                                        <p:tgtEl>
                                          <p:spTgt spid="472"/>
                                        </p:tgtEl>
                                        <p:attrNameLst>
                                          <p:attrName>style.visibility</p:attrName>
                                        </p:attrNameLst>
                                      </p:cBhvr>
                                      <p:to>
                                        <p:strVal val="visible"/>
                                      </p:to>
                                    </p:set>
                                    <p:animEffect filter="dissolve" transition="in">
                                      <p:cBhvr>
                                        <p:cTn id="75" dur="1000"/>
                                        <p:tgtEl>
                                          <p:spTgt spid="472"/>
                                        </p:tgtEl>
                                      </p:cBhvr>
                                    </p:animEffect>
                                  </p:childTnLst>
                                </p:cTn>
                              </p:par>
                            </p:childTnLst>
                          </p:cTn>
                        </p:par>
                        <p:par>
                          <p:cTn id="76" fill="hold">
                            <p:stCondLst>
                              <p:cond delay="8200"/>
                            </p:stCondLst>
                            <p:childTnLst>
                              <p:par>
                                <p:cTn id="77" presetClass="entr" nodeType="afterEffect" presetID="9" grpId="19" fill="hold">
                                  <p:stCondLst>
                                    <p:cond delay="0"/>
                                  </p:stCondLst>
                                  <p:iterate type="el" backwards="0">
                                    <p:tmAbs val="0"/>
                                  </p:iterate>
                                  <p:childTnLst>
                                    <p:set>
                                      <p:cBhvr>
                                        <p:cTn id="78" fill="hold"/>
                                        <p:tgtEl>
                                          <p:spTgt spid="473"/>
                                        </p:tgtEl>
                                        <p:attrNameLst>
                                          <p:attrName>style.visibility</p:attrName>
                                        </p:attrNameLst>
                                      </p:cBhvr>
                                      <p:to>
                                        <p:strVal val="visible"/>
                                      </p:to>
                                    </p:set>
                                    <p:animEffect filter="dissolve" transition="in">
                                      <p:cBhvr>
                                        <p:cTn id="79"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 grpId="13"/>
      <p:bldP build="whole" bldLvl="1" animBg="1" rev="0" advAuto="0" spid="436" grpId="8"/>
      <p:bldP build="whole" bldLvl="1" animBg="1" rev="0" advAuto="0" spid="451" grpId="5"/>
      <p:bldP build="whole" bldLvl="1" animBg="1" rev="0" advAuto="0" spid="439" grpId="10"/>
      <p:bldP build="whole" bldLvl="1" animBg="1" rev="0" advAuto="0" spid="460" grpId="11"/>
      <p:bldP build="whole" bldLvl="1" animBg="1" rev="0" advAuto="0" spid="454" grpId="7"/>
      <p:bldP build="whole" bldLvl="1" animBg="1" rev="0" advAuto="0" spid="442" grpId="12"/>
      <p:bldP build="whole" bldLvl="1" animBg="1" rev="0" advAuto="0" spid="427" grpId="1"/>
      <p:bldP build="whole" bldLvl="1" animBg="1" rev="0" advAuto="0" spid="457" grpId="9"/>
      <p:bldP build="whole" bldLvl="1" animBg="1" rev="0" advAuto="0" spid="470" grpId="2"/>
      <p:bldP build="whole" bldLvl="1" animBg="1" rev="0" advAuto="0" spid="445" grpId="14"/>
      <p:bldP build="whole" bldLvl="1" animBg="1" rev="0" advAuto="0" spid="469" grpId="17"/>
      <p:bldP build="whole" bldLvl="1" animBg="1" rev="0" advAuto="0" spid="448" grpId="16"/>
      <p:bldP build="whole" bldLvl="1" animBg="1" rev="0" advAuto="0" spid="473" grpId="19"/>
      <p:bldP build="whole" bldLvl="1" animBg="1" rev="0" advAuto="0" spid="466" grpId="15"/>
      <p:bldP build="whole" bldLvl="1" animBg="1" rev="0" advAuto="0" spid="430" grpId="4"/>
      <p:bldP build="whole" bldLvl="1" animBg="1" rev="0" advAuto="0" spid="472" grpId="18"/>
      <p:bldP build="whole" bldLvl="1" animBg="1" rev="0" advAuto="0" spid="471" grpId="3"/>
      <p:bldP build="whole" bldLvl="1" animBg="1" rev="0" advAuto="0" spid="433" grpId="6"/>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Total Spending"/>
          <p:cNvSpPr txBox="1"/>
          <p:nvPr>
            <p:ph type="ctrTitle"/>
          </p:nvPr>
        </p:nvSpPr>
        <p:spPr>
          <a:prstGeom prst="rect">
            <a:avLst/>
          </a:prstGeom>
        </p:spPr>
        <p:txBody>
          <a:bodyPr/>
          <a:lstStyle>
            <a:lvl1pPr defTabSz="566674">
              <a:defRPr sz="10864"/>
            </a:lvl1pPr>
          </a:lstStyle>
          <a:p>
            <a:pPr/>
            <a:r>
              <a:t>Total Spending</a:t>
            </a:r>
          </a:p>
        </p:txBody>
      </p:sp>
      <p:sp>
        <p:nvSpPr>
          <p:cNvPr id="476" name="$44312.00"/>
          <p:cNvSpPr txBox="1"/>
          <p:nvPr/>
        </p:nvSpPr>
        <p:spPr>
          <a:xfrm>
            <a:off x="664033" y="10765935"/>
            <a:ext cx="12582457"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16000">
                <a:latin typeface="Helvetica"/>
                <a:ea typeface="Helvetica"/>
                <a:cs typeface="Helvetica"/>
                <a:sym typeface="Helvetica"/>
              </a:defRPr>
            </a:lvl1pPr>
          </a:lstStyle>
          <a:p>
            <a:pPr/>
            <a:r>
              <a:t>$44312.00</a:t>
            </a:r>
          </a:p>
        </p:txBody>
      </p:sp>
      <p:sp>
        <p:nvSpPr>
          <p:cNvPr id="477" name="This week spending"/>
          <p:cNvSpPr txBox="1"/>
          <p:nvPr/>
        </p:nvSpPr>
        <p:spPr>
          <a:xfrm>
            <a:off x="664033" y="10045276"/>
            <a:ext cx="9395100"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This week spending</a:t>
            </a:r>
          </a:p>
        </p:txBody>
      </p:sp>
      <p:sp>
        <p:nvSpPr>
          <p:cNvPr id="478" name="圆角矩形"/>
          <p:cNvSpPr/>
          <p:nvPr/>
        </p:nvSpPr>
        <p:spPr>
          <a:xfrm rot="16200000">
            <a:off x="-1062223" y="7478081"/>
            <a:ext cx="4074768"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79" name="圆角矩形"/>
          <p:cNvSpPr/>
          <p:nvPr/>
        </p:nvSpPr>
        <p:spPr>
          <a:xfrm rot="16200000">
            <a:off x="-168555" y="7610534"/>
            <a:ext cx="3809861"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0" name="圆角矩形"/>
          <p:cNvSpPr/>
          <p:nvPr/>
        </p:nvSpPr>
        <p:spPr>
          <a:xfrm rot="16200000">
            <a:off x="195400" y="7213275"/>
            <a:ext cx="4604380"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1" name="圆角矩形"/>
          <p:cNvSpPr/>
          <p:nvPr/>
        </p:nvSpPr>
        <p:spPr>
          <a:xfrm rot="16200000">
            <a:off x="1140170" y="7396831"/>
            <a:ext cx="4237269"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2" name="圆角矩形"/>
          <p:cNvSpPr/>
          <p:nvPr/>
        </p:nvSpPr>
        <p:spPr>
          <a:xfrm rot="16200000">
            <a:off x="2668902" y="8164348"/>
            <a:ext cx="2702234"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3" name="圆角矩形"/>
          <p:cNvSpPr/>
          <p:nvPr/>
        </p:nvSpPr>
        <p:spPr>
          <a:xfrm rot="16200000">
            <a:off x="3630411" y="8364642"/>
            <a:ext cx="2301645"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4" name="圆角矩形"/>
          <p:cNvSpPr/>
          <p:nvPr/>
        </p:nvSpPr>
        <p:spPr>
          <a:xfrm rot="16200000">
            <a:off x="4440345" y="8413361"/>
            <a:ext cx="2204207"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5" name="圆角矩形"/>
          <p:cNvSpPr/>
          <p:nvPr/>
        </p:nvSpPr>
        <p:spPr>
          <a:xfrm rot="16200000">
            <a:off x="5350283" y="8562085"/>
            <a:ext cx="1906759"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6" name="圆角矩形"/>
          <p:cNvSpPr/>
          <p:nvPr/>
        </p:nvSpPr>
        <p:spPr>
          <a:xfrm rot="16200000">
            <a:off x="6196796" y="8647383"/>
            <a:ext cx="1736163"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7" name="圆角矩形"/>
          <p:cNvSpPr/>
          <p:nvPr/>
        </p:nvSpPr>
        <p:spPr>
          <a:xfrm rot="16200000">
            <a:off x="6714001" y="8403373"/>
            <a:ext cx="2224183"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8" name="圆角矩形"/>
          <p:cNvSpPr/>
          <p:nvPr/>
        </p:nvSpPr>
        <p:spPr>
          <a:xfrm rot="16200000">
            <a:off x="8066807" y="8994965"/>
            <a:ext cx="1040999"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89" name="圆角矩形"/>
          <p:cNvSpPr/>
          <p:nvPr/>
        </p:nvSpPr>
        <p:spPr>
          <a:xfrm rot="16200000">
            <a:off x="8342036" y="8508979"/>
            <a:ext cx="2012970"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0" name="圆角矩形"/>
          <p:cNvSpPr/>
          <p:nvPr/>
        </p:nvSpPr>
        <p:spPr>
          <a:xfrm rot="16200000">
            <a:off x="8997644" y="8403373"/>
            <a:ext cx="2224184"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1" name="圆角矩形"/>
          <p:cNvSpPr/>
          <p:nvPr/>
        </p:nvSpPr>
        <p:spPr>
          <a:xfrm rot="16200000">
            <a:off x="9285382" y="7929897"/>
            <a:ext cx="3171136"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2" name="圆角矩形"/>
          <p:cNvSpPr/>
          <p:nvPr/>
        </p:nvSpPr>
        <p:spPr>
          <a:xfrm rot="16200000">
            <a:off x="9784081" y="7667381"/>
            <a:ext cx="3696168"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3" name="圆角矩形"/>
          <p:cNvSpPr/>
          <p:nvPr/>
        </p:nvSpPr>
        <p:spPr>
          <a:xfrm rot="16200000">
            <a:off x="11022414" y="8144500"/>
            <a:ext cx="2741929"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4" name="圆角矩形"/>
          <p:cNvSpPr/>
          <p:nvPr/>
        </p:nvSpPr>
        <p:spPr>
          <a:xfrm rot="16200000">
            <a:off x="11991041" y="8351912"/>
            <a:ext cx="2327105"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5" name="圆角矩形"/>
          <p:cNvSpPr/>
          <p:nvPr/>
        </p:nvSpPr>
        <p:spPr>
          <a:xfrm rot="16200000">
            <a:off x="12752256" y="8351912"/>
            <a:ext cx="2327105"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6" name="圆角矩形"/>
          <p:cNvSpPr/>
          <p:nvPr/>
        </p:nvSpPr>
        <p:spPr>
          <a:xfrm rot="16200000">
            <a:off x="13234387" y="8072828"/>
            <a:ext cx="2885273"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7" name="圆角矩形"/>
          <p:cNvSpPr/>
          <p:nvPr/>
        </p:nvSpPr>
        <p:spPr>
          <a:xfrm rot="16200000">
            <a:off x="13686691" y="7763919"/>
            <a:ext cx="3503091" cy="95441"/>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8" name="圆角矩形"/>
          <p:cNvSpPr/>
          <p:nvPr/>
        </p:nvSpPr>
        <p:spPr>
          <a:xfrm rot="16200000">
            <a:off x="13180719" y="6496732"/>
            <a:ext cx="6037466"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499" name="圆角矩形"/>
          <p:cNvSpPr/>
          <p:nvPr/>
        </p:nvSpPr>
        <p:spPr>
          <a:xfrm rot="16200000">
            <a:off x="14650209" y="7205008"/>
            <a:ext cx="4620915"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0" name="圆角矩形"/>
          <p:cNvSpPr/>
          <p:nvPr/>
        </p:nvSpPr>
        <p:spPr>
          <a:xfrm rot="16200000">
            <a:off x="15016695" y="6810280"/>
            <a:ext cx="5410370"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1" name="圆角矩形"/>
          <p:cNvSpPr/>
          <p:nvPr/>
        </p:nvSpPr>
        <p:spPr>
          <a:xfrm rot="16200000">
            <a:off x="16172639" y="7205008"/>
            <a:ext cx="4620914"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2" name="圆角矩形"/>
          <p:cNvSpPr/>
          <p:nvPr/>
        </p:nvSpPr>
        <p:spPr>
          <a:xfrm rot="16200000">
            <a:off x="17617030" y="7888184"/>
            <a:ext cx="3254561"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3" name="圆角矩形"/>
          <p:cNvSpPr/>
          <p:nvPr/>
        </p:nvSpPr>
        <p:spPr>
          <a:xfrm rot="16200000">
            <a:off x="18123014" y="7632955"/>
            <a:ext cx="3765020"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4" name="圆角矩形"/>
          <p:cNvSpPr/>
          <p:nvPr/>
        </p:nvSpPr>
        <p:spPr>
          <a:xfrm rot="16200000">
            <a:off x="19287332" y="8036058"/>
            <a:ext cx="2958814"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5" name="圆角矩形"/>
          <p:cNvSpPr/>
          <p:nvPr/>
        </p:nvSpPr>
        <p:spPr>
          <a:xfrm rot="16200000">
            <a:off x="19345406" y="7332918"/>
            <a:ext cx="4365094"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6" name="圆角矩形"/>
          <p:cNvSpPr/>
          <p:nvPr/>
        </p:nvSpPr>
        <p:spPr>
          <a:xfrm rot="16200000">
            <a:off x="19583984" y="6810280"/>
            <a:ext cx="5410370"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
        <p:nvSpPr>
          <p:cNvPr id="507" name="圆角矩形"/>
          <p:cNvSpPr/>
          <p:nvPr/>
        </p:nvSpPr>
        <p:spPr>
          <a:xfrm rot="16200000">
            <a:off x="20031650" y="6496732"/>
            <a:ext cx="6037465" cy="95440"/>
          </a:xfrm>
          <a:prstGeom prst="roundRect">
            <a:avLst>
              <a:gd name="adj" fmla="val 50000"/>
            </a:avLst>
          </a:prstGeom>
          <a:gradFill>
            <a:gsLst>
              <a:gs pos="0">
                <a:srgbClr val="43BEFF"/>
              </a:gs>
              <a:gs pos="100000">
                <a:srgbClr val="00FCDD"/>
              </a:gs>
            </a:gsLst>
          </a:gradFill>
          <a:ln w="12700">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75"/>
                                        </p:tgtEl>
                                        <p:attrNameLst>
                                          <p:attrName>style.visibility</p:attrName>
                                        </p:attrNameLst>
                                      </p:cBhvr>
                                      <p:to>
                                        <p:strVal val="visible"/>
                                      </p:to>
                                    </p:set>
                                    <p:animEffect filter="dissolve" transition="in">
                                      <p:cBhvr>
                                        <p:cTn id="7" dur="1000"/>
                                        <p:tgtEl>
                                          <p:spTgt spid="475"/>
                                        </p:tgtEl>
                                      </p:cBhvr>
                                    </p:animEffect>
                                  </p:childTnLst>
                                </p:cTn>
                              </p:par>
                            </p:childTnLst>
                          </p:cTn>
                        </p:par>
                        <p:par>
                          <p:cTn id="8" fill="hold">
                            <p:stCondLst>
                              <p:cond delay="1000"/>
                            </p:stCondLst>
                            <p:childTnLst>
                              <p:par>
                                <p:cTn id="9" presetClass="entr" nodeType="afterEffect" presetID="9" grpId="2" fill="hold">
                                  <p:stCondLst>
                                    <p:cond delay="700"/>
                                  </p:stCondLst>
                                  <p:iterate type="el" backwards="0">
                                    <p:tmAbs val="0"/>
                                  </p:iterate>
                                  <p:childTnLst>
                                    <p:set>
                                      <p:cBhvr>
                                        <p:cTn id="10" fill="hold"/>
                                        <p:tgtEl>
                                          <p:spTgt spid="476"/>
                                        </p:tgtEl>
                                        <p:attrNameLst>
                                          <p:attrName>style.visibility</p:attrName>
                                        </p:attrNameLst>
                                      </p:cBhvr>
                                      <p:to>
                                        <p:strVal val="visible"/>
                                      </p:to>
                                    </p:set>
                                    <p:animEffect filter="dissolve" transition="in">
                                      <p:cBhvr>
                                        <p:cTn id="11" dur="1000"/>
                                        <p:tgtEl>
                                          <p:spTgt spid="476"/>
                                        </p:tgtEl>
                                      </p:cBhvr>
                                    </p:animEffect>
                                  </p:childTnLst>
                                </p:cTn>
                              </p:par>
                            </p:childTnLst>
                          </p:cTn>
                        </p:par>
                        <p:par>
                          <p:cTn id="12" fill="hold">
                            <p:stCondLst>
                              <p:cond delay="2700"/>
                            </p:stCondLst>
                            <p:childTnLst>
                              <p:par>
                                <p:cTn id="13" presetClass="entr" nodeType="afterEffect" presetID="9" grpId="3" fill="hold">
                                  <p:stCondLst>
                                    <p:cond delay="700"/>
                                  </p:stCondLst>
                                  <p:iterate type="el" backwards="0">
                                    <p:tmAbs val="0"/>
                                  </p:iterate>
                                  <p:childTnLst>
                                    <p:set>
                                      <p:cBhvr>
                                        <p:cTn id="14" fill="hold"/>
                                        <p:tgtEl>
                                          <p:spTgt spid="477"/>
                                        </p:tgtEl>
                                        <p:attrNameLst>
                                          <p:attrName>style.visibility</p:attrName>
                                        </p:attrNameLst>
                                      </p:cBhvr>
                                      <p:to>
                                        <p:strVal val="visible"/>
                                      </p:to>
                                    </p:set>
                                    <p:animEffect filter="dissolve" transition="in">
                                      <p:cBhvr>
                                        <p:cTn id="15" dur="1000"/>
                                        <p:tgtEl>
                                          <p:spTgt spid="477"/>
                                        </p:tgtEl>
                                      </p:cBhvr>
                                    </p:animEffect>
                                  </p:childTnLst>
                                </p:cTn>
                              </p:par>
                            </p:childTnLst>
                          </p:cTn>
                        </p:par>
                        <p:par>
                          <p:cTn id="16" fill="hold">
                            <p:stCondLst>
                              <p:cond delay="4400"/>
                            </p:stCondLst>
                            <p:childTnLst>
                              <p:par>
                                <p:cTn id="17" presetClass="entr" nodeType="afterEffect" presetSubtype="16" presetID="23" grpId="4" fill="hold">
                                  <p:stCondLst>
                                    <p:cond delay="0"/>
                                  </p:stCondLst>
                                  <p:iterate type="el" backwards="0">
                                    <p:tmAbs val="0"/>
                                  </p:iterate>
                                  <p:childTnLst>
                                    <p:set>
                                      <p:cBhvr>
                                        <p:cTn id="18" fill="hold"/>
                                        <p:tgtEl>
                                          <p:spTgt spid="478"/>
                                        </p:tgtEl>
                                        <p:attrNameLst>
                                          <p:attrName>style.visibility</p:attrName>
                                        </p:attrNameLst>
                                      </p:cBhvr>
                                      <p:to>
                                        <p:strVal val="visible"/>
                                      </p:to>
                                    </p:set>
                                    <p:anim calcmode="lin" valueType="num">
                                      <p:cBhvr>
                                        <p:cTn id="19" dur="400" fill="hold"/>
                                        <p:tgtEl>
                                          <p:spTgt spid="478"/>
                                        </p:tgtEl>
                                        <p:attrNameLst>
                                          <p:attrName>ppt_w</p:attrName>
                                        </p:attrNameLst>
                                      </p:cBhvr>
                                      <p:tavLst>
                                        <p:tav tm="0">
                                          <p:val>
                                            <p:fltVal val="0"/>
                                          </p:val>
                                        </p:tav>
                                        <p:tav tm="100000">
                                          <p:val>
                                            <p:strVal val="#ppt_w"/>
                                          </p:val>
                                        </p:tav>
                                      </p:tavLst>
                                    </p:anim>
                                    <p:anim calcmode="lin" valueType="num">
                                      <p:cBhvr>
                                        <p:cTn id="20" dur="400" fill="hold"/>
                                        <p:tgtEl>
                                          <p:spTgt spid="478"/>
                                        </p:tgtEl>
                                        <p:attrNameLst>
                                          <p:attrName>ppt_h</p:attrName>
                                        </p:attrNameLst>
                                      </p:cBhvr>
                                      <p:tavLst>
                                        <p:tav tm="0">
                                          <p:val>
                                            <p:fltVal val="0"/>
                                          </p:val>
                                        </p:tav>
                                        <p:tav tm="100000">
                                          <p:val>
                                            <p:strVal val="#ppt_h"/>
                                          </p:val>
                                        </p:tav>
                                      </p:tavLst>
                                    </p:anim>
                                  </p:childTnLst>
                                </p:cTn>
                              </p:par>
                            </p:childTnLst>
                          </p:cTn>
                        </p:par>
                        <p:par>
                          <p:cTn id="21" fill="hold">
                            <p:stCondLst>
                              <p:cond delay="4800"/>
                            </p:stCondLst>
                            <p:childTnLst>
                              <p:par>
                                <p:cTn id="22" presetClass="entr" nodeType="afterEffect" presetSubtype="16" presetID="23" grpId="5" fill="hold">
                                  <p:stCondLst>
                                    <p:cond delay="100"/>
                                  </p:stCondLst>
                                  <p:iterate type="el" backwards="0">
                                    <p:tmAbs val="0"/>
                                  </p:iterate>
                                  <p:childTnLst>
                                    <p:set>
                                      <p:cBhvr>
                                        <p:cTn id="23" fill="hold"/>
                                        <p:tgtEl>
                                          <p:spTgt spid="479"/>
                                        </p:tgtEl>
                                        <p:attrNameLst>
                                          <p:attrName>style.visibility</p:attrName>
                                        </p:attrNameLst>
                                      </p:cBhvr>
                                      <p:to>
                                        <p:strVal val="visible"/>
                                      </p:to>
                                    </p:set>
                                    <p:anim calcmode="lin" valueType="num">
                                      <p:cBhvr>
                                        <p:cTn id="24" dur="400" fill="hold"/>
                                        <p:tgtEl>
                                          <p:spTgt spid="479"/>
                                        </p:tgtEl>
                                        <p:attrNameLst>
                                          <p:attrName>ppt_w</p:attrName>
                                        </p:attrNameLst>
                                      </p:cBhvr>
                                      <p:tavLst>
                                        <p:tav tm="0">
                                          <p:val>
                                            <p:fltVal val="0"/>
                                          </p:val>
                                        </p:tav>
                                        <p:tav tm="100000">
                                          <p:val>
                                            <p:strVal val="#ppt_w"/>
                                          </p:val>
                                        </p:tav>
                                      </p:tavLst>
                                    </p:anim>
                                    <p:anim calcmode="lin" valueType="num">
                                      <p:cBhvr>
                                        <p:cTn id="25" dur="400" fill="hold"/>
                                        <p:tgtEl>
                                          <p:spTgt spid="479"/>
                                        </p:tgtEl>
                                        <p:attrNameLst>
                                          <p:attrName>ppt_h</p:attrName>
                                        </p:attrNameLst>
                                      </p:cBhvr>
                                      <p:tavLst>
                                        <p:tav tm="0">
                                          <p:val>
                                            <p:fltVal val="0"/>
                                          </p:val>
                                        </p:tav>
                                        <p:tav tm="100000">
                                          <p:val>
                                            <p:strVal val="#ppt_h"/>
                                          </p:val>
                                        </p:tav>
                                      </p:tavLst>
                                    </p:anim>
                                  </p:childTnLst>
                                </p:cTn>
                              </p:par>
                            </p:childTnLst>
                          </p:cTn>
                        </p:par>
                        <p:par>
                          <p:cTn id="26" fill="hold">
                            <p:stCondLst>
                              <p:cond delay="5300"/>
                            </p:stCondLst>
                            <p:childTnLst>
                              <p:par>
                                <p:cTn id="27" presetClass="entr" nodeType="afterEffect" presetSubtype="16" presetID="23" grpId="6" fill="hold">
                                  <p:stCondLst>
                                    <p:cond delay="100"/>
                                  </p:stCondLst>
                                  <p:iterate type="el" backwards="0">
                                    <p:tmAbs val="0"/>
                                  </p:iterate>
                                  <p:childTnLst>
                                    <p:set>
                                      <p:cBhvr>
                                        <p:cTn id="28" fill="hold"/>
                                        <p:tgtEl>
                                          <p:spTgt spid="480"/>
                                        </p:tgtEl>
                                        <p:attrNameLst>
                                          <p:attrName>style.visibility</p:attrName>
                                        </p:attrNameLst>
                                      </p:cBhvr>
                                      <p:to>
                                        <p:strVal val="visible"/>
                                      </p:to>
                                    </p:set>
                                    <p:anim calcmode="lin" valueType="num">
                                      <p:cBhvr>
                                        <p:cTn id="29" dur="400" fill="hold"/>
                                        <p:tgtEl>
                                          <p:spTgt spid="480"/>
                                        </p:tgtEl>
                                        <p:attrNameLst>
                                          <p:attrName>ppt_w</p:attrName>
                                        </p:attrNameLst>
                                      </p:cBhvr>
                                      <p:tavLst>
                                        <p:tav tm="0">
                                          <p:val>
                                            <p:fltVal val="0"/>
                                          </p:val>
                                        </p:tav>
                                        <p:tav tm="100000">
                                          <p:val>
                                            <p:strVal val="#ppt_w"/>
                                          </p:val>
                                        </p:tav>
                                      </p:tavLst>
                                    </p:anim>
                                    <p:anim calcmode="lin" valueType="num">
                                      <p:cBhvr>
                                        <p:cTn id="30" dur="400" fill="hold"/>
                                        <p:tgtEl>
                                          <p:spTgt spid="480"/>
                                        </p:tgtEl>
                                        <p:attrNameLst>
                                          <p:attrName>ppt_h</p:attrName>
                                        </p:attrNameLst>
                                      </p:cBhvr>
                                      <p:tavLst>
                                        <p:tav tm="0">
                                          <p:val>
                                            <p:fltVal val="0"/>
                                          </p:val>
                                        </p:tav>
                                        <p:tav tm="100000">
                                          <p:val>
                                            <p:strVal val="#ppt_h"/>
                                          </p:val>
                                        </p:tav>
                                      </p:tavLst>
                                    </p:anim>
                                  </p:childTnLst>
                                </p:cTn>
                              </p:par>
                            </p:childTnLst>
                          </p:cTn>
                        </p:par>
                        <p:par>
                          <p:cTn id="31" fill="hold">
                            <p:stCondLst>
                              <p:cond delay="5800"/>
                            </p:stCondLst>
                            <p:childTnLst>
                              <p:par>
                                <p:cTn id="32" presetClass="entr" nodeType="afterEffect" presetSubtype="16" presetID="23" grpId="7" fill="hold">
                                  <p:stCondLst>
                                    <p:cond delay="100"/>
                                  </p:stCondLst>
                                  <p:iterate type="el" backwards="0">
                                    <p:tmAbs val="0"/>
                                  </p:iterate>
                                  <p:childTnLst>
                                    <p:set>
                                      <p:cBhvr>
                                        <p:cTn id="33" fill="hold"/>
                                        <p:tgtEl>
                                          <p:spTgt spid="481"/>
                                        </p:tgtEl>
                                        <p:attrNameLst>
                                          <p:attrName>style.visibility</p:attrName>
                                        </p:attrNameLst>
                                      </p:cBhvr>
                                      <p:to>
                                        <p:strVal val="visible"/>
                                      </p:to>
                                    </p:set>
                                    <p:anim calcmode="lin" valueType="num">
                                      <p:cBhvr>
                                        <p:cTn id="34" dur="400" fill="hold"/>
                                        <p:tgtEl>
                                          <p:spTgt spid="481"/>
                                        </p:tgtEl>
                                        <p:attrNameLst>
                                          <p:attrName>ppt_w</p:attrName>
                                        </p:attrNameLst>
                                      </p:cBhvr>
                                      <p:tavLst>
                                        <p:tav tm="0">
                                          <p:val>
                                            <p:fltVal val="0"/>
                                          </p:val>
                                        </p:tav>
                                        <p:tav tm="100000">
                                          <p:val>
                                            <p:strVal val="#ppt_w"/>
                                          </p:val>
                                        </p:tav>
                                      </p:tavLst>
                                    </p:anim>
                                    <p:anim calcmode="lin" valueType="num">
                                      <p:cBhvr>
                                        <p:cTn id="35" dur="400" fill="hold"/>
                                        <p:tgtEl>
                                          <p:spTgt spid="481"/>
                                        </p:tgtEl>
                                        <p:attrNameLst>
                                          <p:attrName>ppt_h</p:attrName>
                                        </p:attrNameLst>
                                      </p:cBhvr>
                                      <p:tavLst>
                                        <p:tav tm="0">
                                          <p:val>
                                            <p:fltVal val="0"/>
                                          </p:val>
                                        </p:tav>
                                        <p:tav tm="100000">
                                          <p:val>
                                            <p:strVal val="#ppt_h"/>
                                          </p:val>
                                        </p:tav>
                                      </p:tavLst>
                                    </p:anim>
                                  </p:childTnLst>
                                </p:cTn>
                              </p:par>
                            </p:childTnLst>
                          </p:cTn>
                        </p:par>
                        <p:par>
                          <p:cTn id="36" fill="hold">
                            <p:stCondLst>
                              <p:cond delay="6300"/>
                            </p:stCondLst>
                            <p:childTnLst>
                              <p:par>
                                <p:cTn id="37" presetClass="entr" nodeType="afterEffect" presetSubtype="16" presetID="23" grpId="8" fill="hold">
                                  <p:stCondLst>
                                    <p:cond delay="100"/>
                                  </p:stCondLst>
                                  <p:iterate type="el" backwards="0">
                                    <p:tmAbs val="0"/>
                                  </p:iterate>
                                  <p:childTnLst>
                                    <p:set>
                                      <p:cBhvr>
                                        <p:cTn id="38" fill="hold"/>
                                        <p:tgtEl>
                                          <p:spTgt spid="482"/>
                                        </p:tgtEl>
                                        <p:attrNameLst>
                                          <p:attrName>style.visibility</p:attrName>
                                        </p:attrNameLst>
                                      </p:cBhvr>
                                      <p:to>
                                        <p:strVal val="visible"/>
                                      </p:to>
                                    </p:set>
                                    <p:anim calcmode="lin" valueType="num">
                                      <p:cBhvr>
                                        <p:cTn id="39" dur="400" fill="hold"/>
                                        <p:tgtEl>
                                          <p:spTgt spid="482"/>
                                        </p:tgtEl>
                                        <p:attrNameLst>
                                          <p:attrName>ppt_w</p:attrName>
                                        </p:attrNameLst>
                                      </p:cBhvr>
                                      <p:tavLst>
                                        <p:tav tm="0">
                                          <p:val>
                                            <p:fltVal val="0"/>
                                          </p:val>
                                        </p:tav>
                                        <p:tav tm="100000">
                                          <p:val>
                                            <p:strVal val="#ppt_w"/>
                                          </p:val>
                                        </p:tav>
                                      </p:tavLst>
                                    </p:anim>
                                    <p:anim calcmode="lin" valueType="num">
                                      <p:cBhvr>
                                        <p:cTn id="40" dur="400" fill="hold"/>
                                        <p:tgtEl>
                                          <p:spTgt spid="482"/>
                                        </p:tgtEl>
                                        <p:attrNameLst>
                                          <p:attrName>ppt_h</p:attrName>
                                        </p:attrNameLst>
                                      </p:cBhvr>
                                      <p:tavLst>
                                        <p:tav tm="0">
                                          <p:val>
                                            <p:fltVal val="0"/>
                                          </p:val>
                                        </p:tav>
                                        <p:tav tm="100000">
                                          <p:val>
                                            <p:strVal val="#ppt_h"/>
                                          </p:val>
                                        </p:tav>
                                      </p:tavLst>
                                    </p:anim>
                                  </p:childTnLst>
                                </p:cTn>
                              </p:par>
                            </p:childTnLst>
                          </p:cTn>
                        </p:par>
                        <p:par>
                          <p:cTn id="41" fill="hold">
                            <p:stCondLst>
                              <p:cond delay="6800"/>
                            </p:stCondLst>
                            <p:childTnLst>
                              <p:par>
                                <p:cTn id="42" presetClass="entr" nodeType="afterEffect" presetSubtype="16" presetID="23" grpId="9" fill="hold">
                                  <p:stCondLst>
                                    <p:cond delay="100"/>
                                  </p:stCondLst>
                                  <p:iterate type="el" backwards="0">
                                    <p:tmAbs val="0"/>
                                  </p:iterate>
                                  <p:childTnLst>
                                    <p:set>
                                      <p:cBhvr>
                                        <p:cTn id="43" fill="hold"/>
                                        <p:tgtEl>
                                          <p:spTgt spid="483"/>
                                        </p:tgtEl>
                                        <p:attrNameLst>
                                          <p:attrName>style.visibility</p:attrName>
                                        </p:attrNameLst>
                                      </p:cBhvr>
                                      <p:to>
                                        <p:strVal val="visible"/>
                                      </p:to>
                                    </p:set>
                                    <p:anim calcmode="lin" valueType="num">
                                      <p:cBhvr>
                                        <p:cTn id="44" dur="400" fill="hold"/>
                                        <p:tgtEl>
                                          <p:spTgt spid="483"/>
                                        </p:tgtEl>
                                        <p:attrNameLst>
                                          <p:attrName>ppt_w</p:attrName>
                                        </p:attrNameLst>
                                      </p:cBhvr>
                                      <p:tavLst>
                                        <p:tav tm="0">
                                          <p:val>
                                            <p:fltVal val="0"/>
                                          </p:val>
                                        </p:tav>
                                        <p:tav tm="100000">
                                          <p:val>
                                            <p:strVal val="#ppt_w"/>
                                          </p:val>
                                        </p:tav>
                                      </p:tavLst>
                                    </p:anim>
                                    <p:anim calcmode="lin" valueType="num">
                                      <p:cBhvr>
                                        <p:cTn id="45" dur="400" fill="hold"/>
                                        <p:tgtEl>
                                          <p:spTgt spid="483"/>
                                        </p:tgtEl>
                                        <p:attrNameLst>
                                          <p:attrName>ppt_h</p:attrName>
                                        </p:attrNameLst>
                                      </p:cBhvr>
                                      <p:tavLst>
                                        <p:tav tm="0">
                                          <p:val>
                                            <p:fltVal val="0"/>
                                          </p:val>
                                        </p:tav>
                                        <p:tav tm="100000">
                                          <p:val>
                                            <p:strVal val="#ppt_h"/>
                                          </p:val>
                                        </p:tav>
                                      </p:tavLst>
                                    </p:anim>
                                  </p:childTnLst>
                                </p:cTn>
                              </p:par>
                            </p:childTnLst>
                          </p:cTn>
                        </p:par>
                        <p:par>
                          <p:cTn id="46" fill="hold">
                            <p:stCondLst>
                              <p:cond delay="7300"/>
                            </p:stCondLst>
                            <p:childTnLst>
                              <p:par>
                                <p:cTn id="47" presetClass="entr" nodeType="afterEffect" presetSubtype="16" presetID="23" grpId="10" fill="hold">
                                  <p:stCondLst>
                                    <p:cond delay="100"/>
                                  </p:stCondLst>
                                  <p:iterate type="el" backwards="0">
                                    <p:tmAbs val="0"/>
                                  </p:iterate>
                                  <p:childTnLst>
                                    <p:set>
                                      <p:cBhvr>
                                        <p:cTn id="48" fill="hold"/>
                                        <p:tgtEl>
                                          <p:spTgt spid="484"/>
                                        </p:tgtEl>
                                        <p:attrNameLst>
                                          <p:attrName>style.visibility</p:attrName>
                                        </p:attrNameLst>
                                      </p:cBhvr>
                                      <p:to>
                                        <p:strVal val="visible"/>
                                      </p:to>
                                    </p:set>
                                    <p:anim calcmode="lin" valueType="num">
                                      <p:cBhvr>
                                        <p:cTn id="49" dur="400" fill="hold"/>
                                        <p:tgtEl>
                                          <p:spTgt spid="484"/>
                                        </p:tgtEl>
                                        <p:attrNameLst>
                                          <p:attrName>ppt_w</p:attrName>
                                        </p:attrNameLst>
                                      </p:cBhvr>
                                      <p:tavLst>
                                        <p:tav tm="0">
                                          <p:val>
                                            <p:fltVal val="0"/>
                                          </p:val>
                                        </p:tav>
                                        <p:tav tm="100000">
                                          <p:val>
                                            <p:strVal val="#ppt_w"/>
                                          </p:val>
                                        </p:tav>
                                      </p:tavLst>
                                    </p:anim>
                                    <p:anim calcmode="lin" valueType="num">
                                      <p:cBhvr>
                                        <p:cTn id="50" dur="400" fill="hold"/>
                                        <p:tgtEl>
                                          <p:spTgt spid="484"/>
                                        </p:tgtEl>
                                        <p:attrNameLst>
                                          <p:attrName>ppt_h</p:attrName>
                                        </p:attrNameLst>
                                      </p:cBhvr>
                                      <p:tavLst>
                                        <p:tav tm="0">
                                          <p:val>
                                            <p:fltVal val="0"/>
                                          </p:val>
                                        </p:tav>
                                        <p:tav tm="100000">
                                          <p:val>
                                            <p:strVal val="#ppt_h"/>
                                          </p:val>
                                        </p:tav>
                                      </p:tavLst>
                                    </p:anim>
                                  </p:childTnLst>
                                </p:cTn>
                              </p:par>
                            </p:childTnLst>
                          </p:cTn>
                        </p:par>
                        <p:par>
                          <p:cTn id="51" fill="hold">
                            <p:stCondLst>
                              <p:cond delay="7800"/>
                            </p:stCondLst>
                            <p:childTnLst>
                              <p:par>
                                <p:cTn id="52" presetClass="entr" nodeType="afterEffect" presetSubtype="16" presetID="23" grpId="11" fill="hold">
                                  <p:stCondLst>
                                    <p:cond delay="100"/>
                                  </p:stCondLst>
                                  <p:iterate type="el" backwards="0">
                                    <p:tmAbs val="0"/>
                                  </p:iterate>
                                  <p:childTnLst>
                                    <p:set>
                                      <p:cBhvr>
                                        <p:cTn id="53" fill="hold"/>
                                        <p:tgtEl>
                                          <p:spTgt spid="485"/>
                                        </p:tgtEl>
                                        <p:attrNameLst>
                                          <p:attrName>style.visibility</p:attrName>
                                        </p:attrNameLst>
                                      </p:cBhvr>
                                      <p:to>
                                        <p:strVal val="visible"/>
                                      </p:to>
                                    </p:set>
                                    <p:anim calcmode="lin" valueType="num">
                                      <p:cBhvr>
                                        <p:cTn id="54" dur="400" fill="hold"/>
                                        <p:tgtEl>
                                          <p:spTgt spid="485"/>
                                        </p:tgtEl>
                                        <p:attrNameLst>
                                          <p:attrName>ppt_w</p:attrName>
                                        </p:attrNameLst>
                                      </p:cBhvr>
                                      <p:tavLst>
                                        <p:tav tm="0">
                                          <p:val>
                                            <p:fltVal val="0"/>
                                          </p:val>
                                        </p:tav>
                                        <p:tav tm="100000">
                                          <p:val>
                                            <p:strVal val="#ppt_w"/>
                                          </p:val>
                                        </p:tav>
                                      </p:tavLst>
                                    </p:anim>
                                    <p:anim calcmode="lin" valueType="num">
                                      <p:cBhvr>
                                        <p:cTn id="55" dur="400" fill="hold"/>
                                        <p:tgtEl>
                                          <p:spTgt spid="485"/>
                                        </p:tgtEl>
                                        <p:attrNameLst>
                                          <p:attrName>ppt_h</p:attrName>
                                        </p:attrNameLst>
                                      </p:cBhvr>
                                      <p:tavLst>
                                        <p:tav tm="0">
                                          <p:val>
                                            <p:fltVal val="0"/>
                                          </p:val>
                                        </p:tav>
                                        <p:tav tm="100000">
                                          <p:val>
                                            <p:strVal val="#ppt_h"/>
                                          </p:val>
                                        </p:tav>
                                      </p:tavLst>
                                    </p:anim>
                                  </p:childTnLst>
                                </p:cTn>
                              </p:par>
                            </p:childTnLst>
                          </p:cTn>
                        </p:par>
                        <p:par>
                          <p:cTn id="56" fill="hold">
                            <p:stCondLst>
                              <p:cond delay="8300"/>
                            </p:stCondLst>
                            <p:childTnLst>
                              <p:par>
                                <p:cTn id="57" presetClass="entr" nodeType="afterEffect" presetSubtype="4" presetID="22" grpId="12" fill="hold">
                                  <p:stCondLst>
                                    <p:cond delay="100"/>
                                  </p:stCondLst>
                                  <p:iterate type="el" backwards="0">
                                    <p:tmAbs val="0"/>
                                  </p:iterate>
                                  <p:childTnLst>
                                    <p:set>
                                      <p:cBhvr>
                                        <p:cTn id="58" fill="hold"/>
                                        <p:tgtEl>
                                          <p:spTgt spid="486"/>
                                        </p:tgtEl>
                                        <p:attrNameLst>
                                          <p:attrName>style.visibility</p:attrName>
                                        </p:attrNameLst>
                                      </p:cBhvr>
                                      <p:to>
                                        <p:strVal val="visible"/>
                                      </p:to>
                                    </p:set>
                                    <p:animEffect filter="wipe(down)" transition="in">
                                      <p:cBhvr>
                                        <p:cTn id="59" dur="600"/>
                                        <p:tgtEl>
                                          <p:spTgt spid="486"/>
                                        </p:tgtEl>
                                      </p:cBhvr>
                                    </p:animEffect>
                                  </p:childTnLst>
                                </p:cTn>
                              </p:par>
                            </p:childTnLst>
                          </p:cTn>
                        </p:par>
                        <p:par>
                          <p:cTn id="60" fill="hold">
                            <p:stCondLst>
                              <p:cond delay="9000"/>
                            </p:stCondLst>
                            <p:childTnLst>
                              <p:par>
                                <p:cTn id="61" presetClass="entr" nodeType="afterEffect" presetSubtype="16" presetID="23" grpId="13" fill="hold">
                                  <p:stCondLst>
                                    <p:cond delay="100"/>
                                  </p:stCondLst>
                                  <p:iterate type="el" backwards="0">
                                    <p:tmAbs val="0"/>
                                  </p:iterate>
                                  <p:childTnLst>
                                    <p:set>
                                      <p:cBhvr>
                                        <p:cTn id="62" fill="hold"/>
                                        <p:tgtEl>
                                          <p:spTgt spid="487"/>
                                        </p:tgtEl>
                                        <p:attrNameLst>
                                          <p:attrName>style.visibility</p:attrName>
                                        </p:attrNameLst>
                                      </p:cBhvr>
                                      <p:to>
                                        <p:strVal val="visible"/>
                                      </p:to>
                                    </p:set>
                                    <p:anim calcmode="lin" valueType="num">
                                      <p:cBhvr>
                                        <p:cTn id="63" dur="400" fill="hold"/>
                                        <p:tgtEl>
                                          <p:spTgt spid="487"/>
                                        </p:tgtEl>
                                        <p:attrNameLst>
                                          <p:attrName>ppt_w</p:attrName>
                                        </p:attrNameLst>
                                      </p:cBhvr>
                                      <p:tavLst>
                                        <p:tav tm="0">
                                          <p:val>
                                            <p:fltVal val="0"/>
                                          </p:val>
                                        </p:tav>
                                        <p:tav tm="100000">
                                          <p:val>
                                            <p:strVal val="#ppt_w"/>
                                          </p:val>
                                        </p:tav>
                                      </p:tavLst>
                                    </p:anim>
                                    <p:anim calcmode="lin" valueType="num">
                                      <p:cBhvr>
                                        <p:cTn id="64" dur="400" fill="hold"/>
                                        <p:tgtEl>
                                          <p:spTgt spid="487"/>
                                        </p:tgtEl>
                                        <p:attrNameLst>
                                          <p:attrName>ppt_h</p:attrName>
                                        </p:attrNameLst>
                                      </p:cBhvr>
                                      <p:tavLst>
                                        <p:tav tm="0">
                                          <p:val>
                                            <p:fltVal val="0"/>
                                          </p:val>
                                        </p:tav>
                                        <p:tav tm="100000">
                                          <p:val>
                                            <p:strVal val="#ppt_h"/>
                                          </p:val>
                                        </p:tav>
                                      </p:tavLst>
                                    </p:anim>
                                  </p:childTnLst>
                                </p:cTn>
                              </p:par>
                            </p:childTnLst>
                          </p:cTn>
                        </p:par>
                        <p:par>
                          <p:cTn id="65" fill="hold">
                            <p:stCondLst>
                              <p:cond delay="9500"/>
                            </p:stCondLst>
                            <p:childTnLst>
                              <p:par>
                                <p:cTn id="66" presetClass="entr" nodeType="afterEffect" presetSubtype="4" presetID="22" grpId="14" fill="hold">
                                  <p:stCondLst>
                                    <p:cond delay="100"/>
                                  </p:stCondLst>
                                  <p:iterate type="el" backwards="0">
                                    <p:tmAbs val="0"/>
                                  </p:iterate>
                                  <p:childTnLst>
                                    <p:set>
                                      <p:cBhvr>
                                        <p:cTn id="67" fill="hold"/>
                                        <p:tgtEl>
                                          <p:spTgt spid="488"/>
                                        </p:tgtEl>
                                        <p:attrNameLst>
                                          <p:attrName>style.visibility</p:attrName>
                                        </p:attrNameLst>
                                      </p:cBhvr>
                                      <p:to>
                                        <p:strVal val="visible"/>
                                      </p:to>
                                    </p:set>
                                    <p:animEffect filter="wipe(down)" transition="in">
                                      <p:cBhvr>
                                        <p:cTn id="68" dur="600"/>
                                        <p:tgtEl>
                                          <p:spTgt spid="488"/>
                                        </p:tgtEl>
                                      </p:cBhvr>
                                    </p:animEffect>
                                  </p:childTnLst>
                                </p:cTn>
                              </p:par>
                            </p:childTnLst>
                          </p:cTn>
                        </p:par>
                        <p:par>
                          <p:cTn id="69" fill="hold">
                            <p:stCondLst>
                              <p:cond delay="10200"/>
                            </p:stCondLst>
                            <p:childTnLst>
                              <p:par>
                                <p:cTn id="70" presetClass="entr" nodeType="afterEffect" presetSubtype="16" presetID="23" grpId="15" fill="hold">
                                  <p:stCondLst>
                                    <p:cond delay="100"/>
                                  </p:stCondLst>
                                  <p:iterate type="el" backwards="0">
                                    <p:tmAbs val="0"/>
                                  </p:iterate>
                                  <p:childTnLst>
                                    <p:set>
                                      <p:cBhvr>
                                        <p:cTn id="71" fill="hold"/>
                                        <p:tgtEl>
                                          <p:spTgt spid="489"/>
                                        </p:tgtEl>
                                        <p:attrNameLst>
                                          <p:attrName>style.visibility</p:attrName>
                                        </p:attrNameLst>
                                      </p:cBhvr>
                                      <p:to>
                                        <p:strVal val="visible"/>
                                      </p:to>
                                    </p:set>
                                    <p:anim calcmode="lin" valueType="num">
                                      <p:cBhvr>
                                        <p:cTn id="72" dur="400" fill="hold"/>
                                        <p:tgtEl>
                                          <p:spTgt spid="489"/>
                                        </p:tgtEl>
                                        <p:attrNameLst>
                                          <p:attrName>ppt_w</p:attrName>
                                        </p:attrNameLst>
                                      </p:cBhvr>
                                      <p:tavLst>
                                        <p:tav tm="0">
                                          <p:val>
                                            <p:fltVal val="0"/>
                                          </p:val>
                                        </p:tav>
                                        <p:tav tm="100000">
                                          <p:val>
                                            <p:strVal val="#ppt_w"/>
                                          </p:val>
                                        </p:tav>
                                      </p:tavLst>
                                    </p:anim>
                                    <p:anim calcmode="lin" valueType="num">
                                      <p:cBhvr>
                                        <p:cTn id="73" dur="400" fill="hold"/>
                                        <p:tgtEl>
                                          <p:spTgt spid="489"/>
                                        </p:tgtEl>
                                        <p:attrNameLst>
                                          <p:attrName>ppt_h</p:attrName>
                                        </p:attrNameLst>
                                      </p:cBhvr>
                                      <p:tavLst>
                                        <p:tav tm="0">
                                          <p:val>
                                            <p:fltVal val="0"/>
                                          </p:val>
                                        </p:tav>
                                        <p:tav tm="100000">
                                          <p:val>
                                            <p:strVal val="#ppt_h"/>
                                          </p:val>
                                        </p:tav>
                                      </p:tavLst>
                                    </p:anim>
                                  </p:childTnLst>
                                </p:cTn>
                              </p:par>
                            </p:childTnLst>
                          </p:cTn>
                        </p:par>
                        <p:par>
                          <p:cTn id="74" fill="hold">
                            <p:stCondLst>
                              <p:cond delay="10700"/>
                            </p:stCondLst>
                            <p:childTnLst>
                              <p:par>
                                <p:cTn id="75" presetClass="entr" nodeType="afterEffect" presetSubtype="16" presetID="23" grpId="16" fill="hold">
                                  <p:stCondLst>
                                    <p:cond delay="100"/>
                                  </p:stCondLst>
                                  <p:iterate type="el" backwards="0">
                                    <p:tmAbs val="0"/>
                                  </p:iterate>
                                  <p:childTnLst>
                                    <p:set>
                                      <p:cBhvr>
                                        <p:cTn id="76" fill="hold"/>
                                        <p:tgtEl>
                                          <p:spTgt spid="490"/>
                                        </p:tgtEl>
                                        <p:attrNameLst>
                                          <p:attrName>style.visibility</p:attrName>
                                        </p:attrNameLst>
                                      </p:cBhvr>
                                      <p:to>
                                        <p:strVal val="visible"/>
                                      </p:to>
                                    </p:set>
                                    <p:anim calcmode="lin" valueType="num">
                                      <p:cBhvr>
                                        <p:cTn id="77" dur="400" fill="hold"/>
                                        <p:tgtEl>
                                          <p:spTgt spid="490"/>
                                        </p:tgtEl>
                                        <p:attrNameLst>
                                          <p:attrName>ppt_w</p:attrName>
                                        </p:attrNameLst>
                                      </p:cBhvr>
                                      <p:tavLst>
                                        <p:tav tm="0">
                                          <p:val>
                                            <p:fltVal val="0"/>
                                          </p:val>
                                        </p:tav>
                                        <p:tav tm="100000">
                                          <p:val>
                                            <p:strVal val="#ppt_w"/>
                                          </p:val>
                                        </p:tav>
                                      </p:tavLst>
                                    </p:anim>
                                    <p:anim calcmode="lin" valueType="num">
                                      <p:cBhvr>
                                        <p:cTn id="78" dur="400" fill="hold"/>
                                        <p:tgtEl>
                                          <p:spTgt spid="490"/>
                                        </p:tgtEl>
                                        <p:attrNameLst>
                                          <p:attrName>ppt_h</p:attrName>
                                        </p:attrNameLst>
                                      </p:cBhvr>
                                      <p:tavLst>
                                        <p:tav tm="0">
                                          <p:val>
                                            <p:fltVal val="0"/>
                                          </p:val>
                                        </p:tav>
                                        <p:tav tm="100000">
                                          <p:val>
                                            <p:strVal val="#ppt_h"/>
                                          </p:val>
                                        </p:tav>
                                      </p:tavLst>
                                    </p:anim>
                                  </p:childTnLst>
                                </p:cTn>
                              </p:par>
                            </p:childTnLst>
                          </p:cTn>
                        </p:par>
                        <p:par>
                          <p:cTn id="79" fill="hold">
                            <p:stCondLst>
                              <p:cond delay="11200"/>
                            </p:stCondLst>
                            <p:childTnLst>
                              <p:par>
                                <p:cTn id="80" presetClass="entr" nodeType="afterEffect" presetSubtype="16" presetID="23" grpId="17" fill="hold">
                                  <p:stCondLst>
                                    <p:cond delay="100"/>
                                  </p:stCondLst>
                                  <p:iterate type="el" backwards="0">
                                    <p:tmAbs val="0"/>
                                  </p:iterate>
                                  <p:childTnLst>
                                    <p:set>
                                      <p:cBhvr>
                                        <p:cTn id="81" fill="hold"/>
                                        <p:tgtEl>
                                          <p:spTgt spid="491"/>
                                        </p:tgtEl>
                                        <p:attrNameLst>
                                          <p:attrName>style.visibility</p:attrName>
                                        </p:attrNameLst>
                                      </p:cBhvr>
                                      <p:to>
                                        <p:strVal val="visible"/>
                                      </p:to>
                                    </p:set>
                                    <p:anim calcmode="lin" valueType="num">
                                      <p:cBhvr>
                                        <p:cTn id="82" dur="400" fill="hold"/>
                                        <p:tgtEl>
                                          <p:spTgt spid="491"/>
                                        </p:tgtEl>
                                        <p:attrNameLst>
                                          <p:attrName>ppt_w</p:attrName>
                                        </p:attrNameLst>
                                      </p:cBhvr>
                                      <p:tavLst>
                                        <p:tav tm="0">
                                          <p:val>
                                            <p:fltVal val="0"/>
                                          </p:val>
                                        </p:tav>
                                        <p:tav tm="100000">
                                          <p:val>
                                            <p:strVal val="#ppt_w"/>
                                          </p:val>
                                        </p:tav>
                                      </p:tavLst>
                                    </p:anim>
                                    <p:anim calcmode="lin" valueType="num">
                                      <p:cBhvr>
                                        <p:cTn id="83" dur="400" fill="hold"/>
                                        <p:tgtEl>
                                          <p:spTgt spid="491"/>
                                        </p:tgtEl>
                                        <p:attrNameLst>
                                          <p:attrName>ppt_h</p:attrName>
                                        </p:attrNameLst>
                                      </p:cBhvr>
                                      <p:tavLst>
                                        <p:tav tm="0">
                                          <p:val>
                                            <p:fltVal val="0"/>
                                          </p:val>
                                        </p:tav>
                                        <p:tav tm="100000">
                                          <p:val>
                                            <p:strVal val="#ppt_h"/>
                                          </p:val>
                                        </p:tav>
                                      </p:tavLst>
                                    </p:anim>
                                  </p:childTnLst>
                                </p:cTn>
                              </p:par>
                            </p:childTnLst>
                          </p:cTn>
                        </p:par>
                        <p:par>
                          <p:cTn id="84" fill="hold">
                            <p:stCondLst>
                              <p:cond delay="11700"/>
                            </p:stCondLst>
                            <p:childTnLst>
                              <p:par>
                                <p:cTn id="85" presetClass="entr" nodeType="afterEffect" presetSubtype="16" presetID="23" grpId="18" fill="hold">
                                  <p:stCondLst>
                                    <p:cond delay="100"/>
                                  </p:stCondLst>
                                  <p:iterate type="el" backwards="0">
                                    <p:tmAbs val="0"/>
                                  </p:iterate>
                                  <p:childTnLst>
                                    <p:set>
                                      <p:cBhvr>
                                        <p:cTn id="86" fill="hold"/>
                                        <p:tgtEl>
                                          <p:spTgt spid="492"/>
                                        </p:tgtEl>
                                        <p:attrNameLst>
                                          <p:attrName>style.visibility</p:attrName>
                                        </p:attrNameLst>
                                      </p:cBhvr>
                                      <p:to>
                                        <p:strVal val="visible"/>
                                      </p:to>
                                    </p:set>
                                    <p:anim calcmode="lin" valueType="num">
                                      <p:cBhvr>
                                        <p:cTn id="87" dur="400" fill="hold"/>
                                        <p:tgtEl>
                                          <p:spTgt spid="492"/>
                                        </p:tgtEl>
                                        <p:attrNameLst>
                                          <p:attrName>ppt_w</p:attrName>
                                        </p:attrNameLst>
                                      </p:cBhvr>
                                      <p:tavLst>
                                        <p:tav tm="0">
                                          <p:val>
                                            <p:fltVal val="0"/>
                                          </p:val>
                                        </p:tav>
                                        <p:tav tm="100000">
                                          <p:val>
                                            <p:strVal val="#ppt_w"/>
                                          </p:val>
                                        </p:tav>
                                      </p:tavLst>
                                    </p:anim>
                                    <p:anim calcmode="lin" valueType="num">
                                      <p:cBhvr>
                                        <p:cTn id="88" dur="400" fill="hold"/>
                                        <p:tgtEl>
                                          <p:spTgt spid="492"/>
                                        </p:tgtEl>
                                        <p:attrNameLst>
                                          <p:attrName>ppt_h</p:attrName>
                                        </p:attrNameLst>
                                      </p:cBhvr>
                                      <p:tavLst>
                                        <p:tav tm="0">
                                          <p:val>
                                            <p:fltVal val="0"/>
                                          </p:val>
                                        </p:tav>
                                        <p:tav tm="100000">
                                          <p:val>
                                            <p:strVal val="#ppt_h"/>
                                          </p:val>
                                        </p:tav>
                                      </p:tavLst>
                                    </p:anim>
                                  </p:childTnLst>
                                </p:cTn>
                              </p:par>
                            </p:childTnLst>
                          </p:cTn>
                        </p:par>
                        <p:par>
                          <p:cTn id="89" fill="hold">
                            <p:stCondLst>
                              <p:cond delay="12200"/>
                            </p:stCondLst>
                            <p:childTnLst>
                              <p:par>
                                <p:cTn id="90" presetClass="entr" nodeType="afterEffect" presetSubtype="16" presetID="23" grpId="19" fill="hold">
                                  <p:stCondLst>
                                    <p:cond delay="100"/>
                                  </p:stCondLst>
                                  <p:iterate type="el" backwards="0">
                                    <p:tmAbs val="0"/>
                                  </p:iterate>
                                  <p:childTnLst>
                                    <p:set>
                                      <p:cBhvr>
                                        <p:cTn id="91" fill="hold"/>
                                        <p:tgtEl>
                                          <p:spTgt spid="493"/>
                                        </p:tgtEl>
                                        <p:attrNameLst>
                                          <p:attrName>style.visibility</p:attrName>
                                        </p:attrNameLst>
                                      </p:cBhvr>
                                      <p:to>
                                        <p:strVal val="visible"/>
                                      </p:to>
                                    </p:set>
                                    <p:anim calcmode="lin" valueType="num">
                                      <p:cBhvr>
                                        <p:cTn id="92" dur="400" fill="hold"/>
                                        <p:tgtEl>
                                          <p:spTgt spid="493"/>
                                        </p:tgtEl>
                                        <p:attrNameLst>
                                          <p:attrName>ppt_w</p:attrName>
                                        </p:attrNameLst>
                                      </p:cBhvr>
                                      <p:tavLst>
                                        <p:tav tm="0">
                                          <p:val>
                                            <p:fltVal val="0"/>
                                          </p:val>
                                        </p:tav>
                                        <p:tav tm="100000">
                                          <p:val>
                                            <p:strVal val="#ppt_w"/>
                                          </p:val>
                                        </p:tav>
                                      </p:tavLst>
                                    </p:anim>
                                    <p:anim calcmode="lin" valueType="num">
                                      <p:cBhvr>
                                        <p:cTn id="93" dur="400" fill="hold"/>
                                        <p:tgtEl>
                                          <p:spTgt spid="493"/>
                                        </p:tgtEl>
                                        <p:attrNameLst>
                                          <p:attrName>ppt_h</p:attrName>
                                        </p:attrNameLst>
                                      </p:cBhvr>
                                      <p:tavLst>
                                        <p:tav tm="0">
                                          <p:val>
                                            <p:fltVal val="0"/>
                                          </p:val>
                                        </p:tav>
                                        <p:tav tm="100000">
                                          <p:val>
                                            <p:strVal val="#ppt_h"/>
                                          </p:val>
                                        </p:tav>
                                      </p:tavLst>
                                    </p:anim>
                                  </p:childTnLst>
                                </p:cTn>
                              </p:par>
                            </p:childTnLst>
                          </p:cTn>
                        </p:par>
                        <p:par>
                          <p:cTn id="94" fill="hold">
                            <p:stCondLst>
                              <p:cond delay="12700"/>
                            </p:stCondLst>
                            <p:childTnLst>
                              <p:par>
                                <p:cTn id="95" presetClass="entr" nodeType="afterEffect" presetSubtype="16" presetID="23" grpId="20" fill="hold">
                                  <p:stCondLst>
                                    <p:cond delay="100"/>
                                  </p:stCondLst>
                                  <p:iterate type="el" backwards="0">
                                    <p:tmAbs val="0"/>
                                  </p:iterate>
                                  <p:childTnLst>
                                    <p:set>
                                      <p:cBhvr>
                                        <p:cTn id="96" fill="hold"/>
                                        <p:tgtEl>
                                          <p:spTgt spid="494"/>
                                        </p:tgtEl>
                                        <p:attrNameLst>
                                          <p:attrName>style.visibility</p:attrName>
                                        </p:attrNameLst>
                                      </p:cBhvr>
                                      <p:to>
                                        <p:strVal val="visible"/>
                                      </p:to>
                                    </p:set>
                                    <p:anim calcmode="lin" valueType="num">
                                      <p:cBhvr>
                                        <p:cTn id="97" dur="400" fill="hold"/>
                                        <p:tgtEl>
                                          <p:spTgt spid="494"/>
                                        </p:tgtEl>
                                        <p:attrNameLst>
                                          <p:attrName>ppt_w</p:attrName>
                                        </p:attrNameLst>
                                      </p:cBhvr>
                                      <p:tavLst>
                                        <p:tav tm="0">
                                          <p:val>
                                            <p:fltVal val="0"/>
                                          </p:val>
                                        </p:tav>
                                        <p:tav tm="100000">
                                          <p:val>
                                            <p:strVal val="#ppt_w"/>
                                          </p:val>
                                        </p:tav>
                                      </p:tavLst>
                                    </p:anim>
                                    <p:anim calcmode="lin" valueType="num">
                                      <p:cBhvr>
                                        <p:cTn id="98" dur="400" fill="hold"/>
                                        <p:tgtEl>
                                          <p:spTgt spid="494"/>
                                        </p:tgtEl>
                                        <p:attrNameLst>
                                          <p:attrName>ppt_h</p:attrName>
                                        </p:attrNameLst>
                                      </p:cBhvr>
                                      <p:tavLst>
                                        <p:tav tm="0">
                                          <p:val>
                                            <p:fltVal val="0"/>
                                          </p:val>
                                        </p:tav>
                                        <p:tav tm="100000">
                                          <p:val>
                                            <p:strVal val="#ppt_h"/>
                                          </p:val>
                                        </p:tav>
                                      </p:tavLst>
                                    </p:anim>
                                  </p:childTnLst>
                                </p:cTn>
                              </p:par>
                            </p:childTnLst>
                          </p:cTn>
                        </p:par>
                        <p:par>
                          <p:cTn id="99" fill="hold">
                            <p:stCondLst>
                              <p:cond delay="13200"/>
                            </p:stCondLst>
                            <p:childTnLst>
                              <p:par>
                                <p:cTn id="100" presetClass="entr" nodeType="afterEffect" presetSubtype="16" presetID="23" grpId="21" fill="hold">
                                  <p:stCondLst>
                                    <p:cond delay="100"/>
                                  </p:stCondLst>
                                  <p:iterate type="el" backwards="0">
                                    <p:tmAbs val="0"/>
                                  </p:iterate>
                                  <p:childTnLst>
                                    <p:set>
                                      <p:cBhvr>
                                        <p:cTn id="101" fill="hold"/>
                                        <p:tgtEl>
                                          <p:spTgt spid="495"/>
                                        </p:tgtEl>
                                        <p:attrNameLst>
                                          <p:attrName>style.visibility</p:attrName>
                                        </p:attrNameLst>
                                      </p:cBhvr>
                                      <p:to>
                                        <p:strVal val="visible"/>
                                      </p:to>
                                    </p:set>
                                    <p:anim calcmode="lin" valueType="num">
                                      <p:cBhvr>
                                        <p:cTn id="102" dur="400" fill="hold"/>
                                        <p:tgtEl>
                                          <p:spTgt spid="495"/>
                                        </p:tgtEl>
                                        <p:attrNameLst>
                                          <p:attrName>ppt_w</p:attrName>
                                        </p:attrNameLst>
                                      </p:cBhvr>
                                      <p:tavLst>
                                        <p:tav tm="0">
                                          <p:val>
                                            <p:fltVal val="0"/>
                                          </p:val>
                                        </p:tav>
                                        <p:tav tm="100000">
                                          <p:val>
                                            <p:strVal val="#ppt_w"/>
                                          </p:val>
                                        </p:tav>
                                      </p:tavLst>
                                    </p:anim>
                                    <p:anim calcmode="lin" valueType="num">
                                      <p:cBhvr>
                                        <p:cTn id="103" dur="400" fill="hold"/>
                                        <p:tgtEl>
                                          <p:spTgt spid="495"/>
                                        </p:tgtEl>
                                        <p:attrNameLst>
                                          <p:attrName>ppt_h</p:attrName>
                                        </p:attrNameLst>
                                      </p:cBhvr>
                                      <p:tavLst>
                                        <p:tav tm="0">
                                          <p:val>
                                            <p:fltVal val="0"/>
                                          </p:val>
                                        </p:tav>
                                        <p:tav tm="100000">
                                          <p:val>
                                            <p:strVal val="#ppt_h"/>
                                          </p:val>
                                        </p:tav>
                                      </p:tavLst>
                                    </p:anim>
                                  </p:childTnLst>
                                </p:cTn>
                              </p:par>
                            </p:childTnLst>
                          </p:cTn>
                        </p:par>
                        <p:par>
                          <p:cTn id="104" fill="hold">
                            <p:stCondLst>
                              <p:cond delay="13700"/>
                            </p:stCondLst>
                            <p:childTnLst>
                              <p:par>
                                <p:cTn id="105" presetClass="entr" nodeType="afterEffect" presetSubtype="16" presetID="23" grpId="22" fill="hold">
                                  <p:stCondLst>
                                    <p:cond delay="100"/>
                                  </p:stCondLst>
                                  <p:iterate type="el" backwards="0">
                                    <p:tmAbs val="0"/>
                                  </p:iterate>
                                  <p:childTnLst>
                                    <p:set>
                                      <p:cBhvr>
                                        <p:cTn id="106" fill="hold"/>
                                        <p:tgtEl>
                                          <p:spTgt spid="496"/>
                                        </p:tgtEl>
                                        <p:attrNameLst>
                                          <p:attrName>style.visibility</p:attrName>
                                        </p:attrNameLst>
                                      </p:cBhvr>
                                      <p:to>
                                        <p:strVal val="visible"/>
                                      </p:to>
                                    </p:set>
                                    <p:anim calcmode="lin" valueType="num">
                                      <p:cBhvr>
                                        <p:cTn id="107" dur="400" fill="hold"/>
                                        <p:tgtEl>
                                          <p:spTgt spid="496"/>
                                        </p:tgtEl>
                                        <p:attrNameLst>
                                          <p:attrName>ppt_w</p:attrName>
                                        </p:attrNameLst>
                                      </p:cBhvr>
                                      <p:tavLst>
                                        <p:tav tm="0">
                                          <p:val>
                                            <p:fltVal val="0"/>
                                          </p:val>
                                        </p:tav>
                                        <p:tav tm="100000">
                                          <p:val>
                                            <p:strVal val="#ppt_w"/>
                                          </p:val>
                                        </p:tav>
                                      </p:tavLst>
                                    </p:anim>
                                    <p:anim calcmode="lin" valueType="num">
                                      <p:cBhvr>
                                        <p:cTn id="108" dur="400" fill="hold"/>
                                        <p:tgtEl>
                                          <p:spTgt spid="496"/>
                                        </p:tgtEl>
                                        <p:attrNameLst>
                                          <p:attrName>ppt_h</p:attrName>
                                        </p:attrNameLst>
                                      </p:cBhvr>
                                      <p:tavLst>
                                        <p:tav tm="0">
                                          <p:val>
                                            <p:fltVal val="0"/>
                                          </p:val>
                                        </p:tav>
                                        <p:tav tm="100000">
                                          <p:val>
                                            <p:strVal val="#ppt_h"/>
                                          </p:val>
                                        </p:tav>
                                      </p:tavLst>
                                    </p:anim>
                                  </p:childTnLst>
                                </p:cTn>
                              </p:par>
                            </p:childTnLst>
                          </p:cTn>
                        </p:par>
                        <p:par>
                          <p:cTn id="109" fill="hold">
                            <p:stCondLst>
                              <p:cond delay="14200"/>
                            </p:stCondLst>
                            <p:childTnLst>
                              <p:par>
                                <p:cTn id="110" presetClass="entr" nodeType="afterEffect" presetSubtype="16" presetID="23" grpId="23" fill="hold">
                                  <p:stCondLst>
                                    <p:cond delay="100"/>
                                  </p:stCondLst>
                                  <p:iterate type="el" backwards="0">
                                    <p:tmAbs val="0"/>
                                  </p:iterate>
                                  <p:childTnLst>
                                    <p:set>
                                      <p:cBhvr>
                                        <p:cTn id="111" fill="hold"/>
                                        <p:tgtEl>
                                          <p:spTgt spid="497"/>
                                        </p:tgtEl>
                                        <p:attrNameLst>
                                          <p:attrName>style.visibility</p:attrName>
                                        </p:attrNameLst>
                                      </p:cBhvr>
                                      <p:to>
                                        <p:strVal val="visible"/>
                                      </p:to>
                                    </p:set>
                                    <p:anim calcmode="lin" valueType="num">
                                      <p:cBhvr>
                                        <p:cTn id="112" dur="400" fill="hold"/>
                                        <p:tgtEl>
                                          <p:spTgt spid="497"/>
                                        </p:tgtEl>
                                        <p:attrNameLst>
                                          <p:attrName>ppt_w</p:attrName>
                                        </p:attrNameLst>
                                      </p:cBhvr>
                                      <p:tavLst>
                                        <p:tav tm="0">
                                          <p:val>
                                            <p:fltVal val="0"/>
                                          </p:val>
                                        </p:tav>
                                        <p:tav tm="100000">
                                          <p:val>
                                            <p:strVal val="#ppt_w"/>
                                          </p:val>
                                        </p:tav>
                                      </p:tavLst>
                                    </p:anim>
                                    <p:anim calcmode="lin" valueType="num">
                                      <p:cBhvr>
                                        <p:cTn id="113" dur="400" fill="hold"/>
                                        <p:tgtEl>
                                          <p:spTgt spid="497"/>
                                        </p:tgtEl>
                                        <p:attrNameLst>
                                          <p:attrName>ppt_h</p:attrName>
                                        </p:attrNameLst>
                                      </p:cBhvr>
                                      <p:tavLst>
                                        <p:tav tm="0">
                                          <p:val>
                                            <p:fltVal val="0"/>
                                          </p:val>
                                        </p:tav>
                                        <p:tav tm="100000">
                                          <p:val>
                                            <p:strVal val="#ppt_h"/>
                                          </p:val>
                                        </p:tav>
                                      </p:tavLst>
                                    </p:anim>
                                  </p:childTnLst>
                                </p:cTn>
                              </p:par>
                            </p:childTnLst>
                          </p:cTn>
                        </p:par>
                        <p:par>
                          <p:cTn id="114" fill="hold">
                            <p:stCondLst>
                              <p:cond delay="14700"/>
                            </p:stCondLst>
                            <p:childTnLst>
                              <p:par>
                                <p:cTn id="115" presetClass="entr" nodeType="afterEffect" presetSubtype="16" presetID="23" grpId="24" fill="hold">
                                  <p:stCondLst>
                                    <p:cond delay="100"/>
                                  </p:stCondLst>
                                  <p:iterate type="el" backwards="0">
                                    <p:tmAbs val="0"/>
                                  </p:iterate>
                                  <p:childTnLst>
                                    <p:set>
                                      <p:cBhvr>
                                        <p:cTn id="116" fill="hold"/>
                                        <p:tgtEl>
                                          <p:spTgt spid="498"/>
                                        </p:tgtEl>
                                        <p:attrNameLst>
                                          <p:attrName>style.visibility</p:attrName>
                                        </p:attrNameLst>
                                      </p:cBhvr>
                                      <p:to>
                                        <p:strVal val="visible"/>
                                      </p:to>
                                    </p:set>
                                    <p:anim calcmode="lin" valueType="num">
                                      <p:cBhvr>
                                        <p:cTn id="117" dur="400" fill="hold"/>
                                        <p:tgtEl>
                                          <p:spTgt spid="498"/>
                                        </p:tgtEl>
                                        <p:attrNameLst>
                                          <p:attrName>ppt_w</p:attrName>
                                        </p:attrNameLst>
                                      </p:cBhvr>
                                      <p:tavLst>
                                        <p:tav tm="0">
                                          <p:val>
                                            <p:fltVal val="0"/>
                                          </p:val>
                                        </p:tav>
                                        <p:tav tm="100000">
                                          <p:val>
                                            <p:strVal val="#ppt_w"/>
                                          </p:val>
                                        </p:tav>
                                      </p:tavLst>
                                    </p:anim>
                                    <p:anim calcmode="lin" valueType="num">
                                      <p:cBhvr>
                                        <p:cTn id="118" dur="400" fill="hold"/>
                                        <p:tgtEl>
                                          <p:spTgt spid="498"/>
                                        </p:tgtEl>
                                        <p:attrNameLst>
                                          <p:attrName>ppt_h</p:attrName>
                                        </p:attrNameLst>
                                      </p:cBhvr>
                                      <p:tavLst>
                                        <p:tav tm="0">
                                          <p:val>
                                            <p:fltVal val="0"/>
                                          </p:val>
                                        </p:tav>
                                        <p:tav tm="100000">
                                          <p:val>
                                            <p:strVal val="#ppt_h"/>
                                          </p:val>
                                        </p:tav>
                                      </p:tavLst>
                                    </p:anim>
                                  </p:childTnLst>
                                </p:cTn>
                              </p:par>
                            </p:childTnLst>
                          </p:cTn>
                        </p:par>
                        <p:par>
                          <p:cTn id="119" fill="hold">
                            <p:stCondLst>
                              <p:cond delay="15200"/>
                            </p:stCondLst>
                            <p:childTnLst>
                              <p:par>
                                <p:cTn id="120" presetClass="entr" nodeType="afterEffect" presetSubtype="16" presetID="23" grpId="25" fill="hold">
                                  <p:stCondLst>
                                    <p:cond delay="100"/>
                                  </p:stCondLst>
                                  <p:iterate type="el" backwards="0">
                                    <p:tmAbs val="0"/>
                                  </p:iterate>
                                  <p:childTnLst>
                                    <p:set>
                                      <p:cBhvr>
                                        <p:cTn id="121" fill="hold"/>
                                        <p:tgtEl>
                                          <p:spTgt spid="499"/>
                                        </p:tgtEl>
                                        <p:attrNameLst>
                                          <p:attrName>style.visibility</p:attrName>
                                        </p:attrNameLst>
                                      </p:cBhvr>
                                      <p:to>
                                        <p:strVal val="visible"/>
                                      </p:to>
                                    </p:set>
                                    <p:anim calcmode="lin" valueType="num">
                                      <p:cBhvr>
                                        <p:cTn id="122" dur="400" fill="hold"/>
                                        <p:tgtEl>
                                          <p:spTgt spid="499"/>
                                        </p:tgtEl>
                                        <p:attrNameLst>
                                          <p:attrName>ppt_w</p:attrName>
                                        </p:attrNameLst>
                                      </p:cBhvr>
                                      <p:tavLst>
                                        <p:tav tm="0">
                                          <p:val>
                                            <p:fltVal val="0"/>
                                          </p:val>
                                        </p:tav>
                                        <p:tav tm="100000">
                                          <p:val>
                                            <p:strVal val="#ppt_w"/>
                                          </p:val>
                                        </p:tav>
                                      </p:tavLst>
                                    </p:anim>
                                    <p:anim calcmode="lin" valueType="num">
                                      <p:cBhvr>
                                        <p:cTn id="123" dur="400" fill="hold"/>
                                        <p:tgtEl>
                                          <p:spTgt spid="499"/>
                                        </p:tgtEl>
                                        <p:attrNameLst>
                                          <p:attrName>ppt_h</p:attrName>
                                        </p:attrNameLst>
                                      </p:cBhvr>
                                      <p:tavLst>
                                        <p:tav tm="0">
                                          <p:val>
                                            <p:fltVal val="0"/>
                                          </p:val>
                                        </p:tav>
                                        <p:tav tm="100000">
                                          <p:val>
                                            <p:strVal val="#ppt_h"/>
                                          </p:val>
                                        </p:tav>
                                      </p:tavLst>
                                    </p:anim>
                                  </p:childTnLst>
                                </p:cTn>
                              </p:par>
                            </p:childTnLst>
                          </p:cTn>
                        </p:par>
                        <p:par>
                          <p:cTn id="124" fill="hold">
                            <p:stCondLst>
                              <p:cond delay="15700"/>
                            </p:stCondLst>
                            <p:childTnLst>
                              <p:par>
                                <p:cTn id="125" presetClass="entr" nodeType="afterEffect" presetSubtype="16" presetID="23" grpId="26" fill="hold">
                                  <p:stCondLst>
                                    <p:cond delay="100"/>
                                  </p:stCondLst>
                                  <p:iterate type="el" backwards="0">
                                    <p:tmAbs val="0"/>
                                  </p:iterate>
                                  <p:childTnLst>
                                    <p:set>
                                      <p:cBhvr>
                                        <p:cTn id="126" fill="hold"/>
                                        <p:tgtEl>
                                          <p:spTgt spid="500"/>
                                        </p:tgtEl>
                                        <p:attrNameLst>
                                          <p:attrName>style.visibility</p:attrName>
                                        </p:attrNameLst>
                                      </p:cBhvr>
                                      <p:to>
                                        <p:strVal val="visible"/>
                                      </p:to>
                                    </p:set>
                                    <p:anim calcmode="lin" valueType="num">
                                      <p:cBhvr>
                                        <p:cTn id="127" dur="400" fill="hold"/>
                                        <p:tgtEl>
                                          <p:spTgt spid="500"/>
                                        </p:tgtEl>
                                        <p:attrNameLst>
                                          <p:attrName>ppt_w</p:attrName>
                                        </p:attrNameLst>
                                      </p:cBhvr>
                                      <p:tavLst>
                                        <p:tav tm="0">
                                          <p:val>
                                            <p:fltVal val="0"/>
                                          </p:val>
                                        </p:tav>
                                        <p:tav tm="100000">
                                          <p:val>
                                            <p:strVal val="#ppt_w"/>
                                          </p:val>
                                        </p:tav>
                                      </p:tavLst>
                                    </p:anim>
                                    <p:anim calcmode="lin" valueType="num">
                                      <p:cBhvr>
                                        <p:cTn id="128" dur="400" fill="hold"/>
                                        <p:tgtEl>
                                          <p:spTgt spid="500"/>
                                        </p:tgtEl>
                                        <p:attrNameLst>
                                          <p:attrName>ppt_h</p:attrName>
                                        </p:attrNameLst>
                                      </p:cBhvr>
                                      <p:tavLst>
                                        <p:tav tm="0">
                                          <p:val>
                                            <p:fltVal val="0"/>
                                          </p:val>
                                        </p:tav>
                                        <p:tav tm="100000">
                                          <p:val>
                                            <p:strVal val="#ppt_h"/>
                                          </p:val>
                                        </p:tav>
                                      </p:tavLst>
                                    </p:anim>
                                  </p:childTnLst>
                                </p:cTn>
                              </p:par>
                            </p:childTnLst>
                          </p:cTn>
                        </p:par>
                        <p:par>
                          <p:cTn id="129" fill="hold">
                            <p:stCondLst>
                              <p:cond delay="16200"/>
                            </p:stCondLst>
                            <p:childTnLst>
                              <p:par>
                                <p:cTn id="130" presetClass="entr" nodeType="afterEffect" presetSubtype="16" presetID="23" grpId="27" fill="hold">
                                  <p:stCondLst>
                                    <p:cond delay="100"/>
                                  </p:stCondLst>
                                  <p:iterate type="el" backwards="0">
                                    <p:tmAbs val="0"/>
                                  </p:iterate>
                                  <p:childTnLst>
                                    <p:set>
                                      <p:cBhvr>
                                        <p:cTn id="131" fill="hold"/>
                                        <p:tgtEl>
                                          <p:spTgt spid="501"/>
                                        </p:tgtEl>
                                        <p:attrNameLst>
                                          <p:attrName>style.visibility</p:attrName>
                                        </p:attrNameLst>
                                      </p:cBhvr>
                                      <p:to>
                                        <p:strVal val="visible"/>
                                      </p:to>
                                    </p:set>
                                    <p:anim calcmode="lin" valueType="num">
                                      <p:cBhvr>
                                        <p:cTn id="132" dur="400" fill="hold"/>
                                        <p:tgtEl>
                                          <p:spTgt spid="501"/>
                                        </p:tgtEl>
                                        <p:attrNameLst>
                                          <p:attrName>ppt_w</p:attrName>
                                        </p:attrNameLst>
                                      </p:cBhvr>
                                      <p:tavLst>
                                        <p:tav tm="0">
                                          <p:val>
                                            <p:fltVal val="0"/>
                                          </p:val>
                                        </p:tav>
                                        <p:tav tm="100000">
                                          <p:val>
                                            <p:strVal val="#ppt_w"/>
                                          </p:val>
                                        </p:tav>
                                      </p:tavLst>
                                    </p:anim>
                                    <p:anim calcmode="lin" valueType="num">
                                      <p:cBhvr>
                                        <p:cTn id="133" dur="400" fill="hold"/>
                                        <p:tgtEl>
                                          <p:spTgt spid="501"/>
                                        </p:tgtEl>
                                        <p:attrNameLst>
                                          <p:attrName>ppt_h</p:attrName>
                                        </p:attrNameLst>
                                      </p:cBhvr>
                                      <p:tavLst>
                                        <p:tav tm="0">
                                          <p:val>
                                            <p:fltVal val="0"/>
                                          </p:val>
                                        </p:tav>
                                        <p:tav tm="100000">
                                          <p:val>
                                            <p:strVal val="#ppt_h"/>
                                          </p:val>
                                        </p:tav>
                                      </p:tavLst>
                                    </p:anim>
                                  </p:childTnLst>
                                </p:cTn>
                              </p:par>
                            </p:childTnLst>
                          </p:cTn>
                        </p:par>
                        <p:par>
                          <p:cTn id="134" fill="hold">
                            <p:stCondLst>
                              <p:cond delay="16700"/>
                            </p:stCondLst>
                            <p:childTnLst>
                              <p:par>
                                <p:cTn id="135" presetClass="entr" nodeType="afterEffect" presetSubtype="16" presetID="23" grpId="28" fill="hold">
                                  <p:stCondLst>
                                    <p:cond delay="100"/>
                                  </p:stCondLst>
                                  <p:iterate type="el" backwards="0">
                                    <p:tmAbs val="0"/>
                                  </p:iterate>
                                  <p:childTnLst>
                                    <p:set>
                                      <p:cBhvr>
                                        <p:cTn id="136" fill="hold"/>
                                        <p:tgtEl>
                                          <p:spTgt spid="502"/>
                                        </p:tgtEl>
                                        <p:attrNameLst>
                                          <p:attrName>style.visibility</p:attrName>
                                        </p:attrNameLst>
                                      </p:cBhvr>
                                      <p:to>
                                        <p:strVal val="visible"/>
                                      </p:to>
                                    </p:set>
                                    <p:anim calcmode="lin" valueType="num">
                                      <p:cBhvr>
                                        <p:cTn id="137" dur="400" fill="hold"/>
                                        <p:tgtEl>
                                          <p:spTgt spid="502"/>
                                        </p:tgtEl>
                                        <p:attrNameLst>
                                          <p:attrName>ppt_w</p:attrName>
                                        </p:attrNameLst>
                                      </p:cBhvr>
                                      <p:tavLst>
                                        <p:tav tm="0">
                                          <p:val>
                                            <p:fltVal val="0"/>
                                          </p:val>
                                        </p:tav>
                                        <p:tav tm="100000">
                                          <p:val>
                                            <p:strVal val="#ppt_w"/>
                                          </p:val>
                                        </p:tav>
                                      </p:tavLst>
                                    </p:anim>
                                    <p:anim calcmode="lin" valueType="num">
                                      <p:cBhvr>
                                        <p:cTn id="138" dur="400" fill="hold"/>
                                        <p:tgtEl>
                                          <p:spTgt spid="502"/>
                                        </p:tgtEl>
                                        <p:attrNameLst>
                                          <p:attrName>ppt_h</p:attrName>
                                        </p:attrNameLst>
                                      </p:cBhvr>
                                      <p:tavLst>
                                        <p:tav tm="0">
                                          <p:val>
                                            <p:fltVal val="0"/>
                                          </p:val>
                                        </p:tav>
                                        <p:tav tm="100000">
                                          <p:val>
                                            <p:strVal val="#ppt_h"/>
                                          </p:val>
                                        </p:tav>
                                      </p:tavLst>
                                    </p:anim>
                                  </p:childTnLst>
                                </p:cTn>
                              </p:par>
                            </p:childTnLst>
                          </p:cTn>
                        </p:par>
                        <p:par>
                          <p:cTn id="139" fill="hold">
                            <p:stCondLst>
                              <p:cond delay="17200"/>
                            </p:stCondLst>
                            <p:childTnLst>
                              <p:par>
                                <p:cTn id="140" presetClass="entr" nodeType="afterEffect" presetSubtype="16" presetID="23" grpId="29" fill="hold">
                                  <p:stCondLst>
                                    <p:cond delay="100"/>
                                  </p:stCondLst>
                                  <p:iterate type="el" backwards="0">
                                    <p:tmAbs val="0"/>
                                  </p:iterate>
                                  <p:childTnLst>
                                    <p:set>
                                      <p:cBhvr>
                                        <p:cTn id="141" fill="hold"/>
                                        <p:tgtEl>
                                          <p:spTgt spid="503"/>
                                        </p:tgtEl>
                                        <p:attrNameLst>
                                          <p:attrName>style.visibility</p:attrName>
                                        </p:attrNameLst>
                                      </p:cBhvr>
                                      <p:to>
                                        <p:strVal val="visible"/>
                                      </p:to>
                                    </p:set>
                                    <p:anim calcmode="lin" valueType="num">
                                      <p:cBhvr>
                                        <p:cTn id="142" dur="400" fill="hold"/>
                                        <p:tgtEl>
                                          <p:spTgt spid="503"/>
                                        </p:tgtEl>
                                        <p:attrNameLst>
                                          <p:attrName>ppt_w</p:attrName>
                                        </p:attrNameLst>
                                      </p:cBhvr>
                                      <p:tavLst>
                                        <p:tav tm="0">
                                          <p:val>
                                            <p:fltVal val="0"/>
                                          </p:val>
                                        </p:tav>
                                        <p:tav tm="100000">
                                          <p:val>
                                            <p:strVal val="#ppt_w"/>
                                          </p:val>
                                        </p:tav>
                                      </p:tavLst>
                                    </p:anim>
                                    <p:anim calcmode="lin" valueType="num">
                                      <p:cBhvr>
                                        <p:cTn id="143" dur="400" fill="hold"/>
                                        <p:tgtEl>
                                          <p:spTgt spid="503"/>
                                        </p:tgtEl>
                                        <p:attrNameLst>
                                          <p:attrName>ppt_h</p:attrName>
                                        </p:attrNameLst>
                                      </p:cBhvr>
                                      <p:tavLst>
                                        <p:tav tm="0">
                                          <p:val>
                                            <p:fltVal val="0"/>
                                          </p:val>
                                        </p:tav>
                                        <p:tav tm="100000">
                                          <p:val>
                                            <p:strVal val="#ppt_h"/>
                                          </p:val>
                                        </p:tav>
                                      </p:tavLst>
                                    </p:anim>
                                  </p:childTnLst>
                                </p:cTn>
                              </p:par>
                            </p:childTnLst>
                          </p:cTn>
                        </p:par>
                        <p:par>
                          <p:cTn id="144" fill="hold">
                            <p:stCondLst>
                              <p:cond delay="17700"/>
                            </p:stCondLst>
                            <p:childTnLst>
                              <p:par>
                                <p:cTn id="145" presetClass="entr" nodeType="afterEffect" presetSubtype="16" presetID="23" grpId="30" fill="hold">
                                  <p:stCondLst>
                                    <p:cond delay="100"/>
                                  </p:stCondLst>
                                  <p:iterate type="el" backwards="0">
                                    <p:tmAbs val="0"/>
                                  </p:iterate>
                                  <p:childTnLst>
                                    <p:set>
                                      <p:cBhvr>
                                        <p:cTn id="146" fill="hold"/>
                                        <p:tgtEl>
                                          <p:spTgt spid="504"/>
                                        </p:tgtEl>
                                        <p:attrNameLst>
                                          <p:attrName>style.visibility</p:attrName>
                                        </p:attrNameLst>
                                      </p:cBhvr>
                                      <p:to>
                                        <p:strVal val="visible"/>
                                      </p:to>
                                    </p:set>
                                    <p:anim calcmode="lin" valueType="num">
                                      <p:cBhvr>
                                        <p:cTn id="147" dur="400" fill="hold"/>
                                        <p:tgtEl>
                                          <p:spTgt spid="504"/>
                                        </p:tgtEl>
                                        <p:attrNameLst>
                                          <p:attrName>ppt_w</p:attrName>
                                        </p:attrNameLst>
                                      </p:cBhvr>
                                      <p:tavLst>
                                        <p:tav tm="0">
                                          <p:val>
                                            <p:fltVal val="0"/>
                                          </p:val>
                                        </p:tav>
                                        <p:tav tm="100000">
                                          <p:val>
                                            <p:strVal val="#ppt_w"/>
                                          </p:val>
                                        </p:tav>
                                      </p:tavLst>
                                    </p:anim>
                                    <p:anim calcmode="lin" valueType="num">
                                      <p:cBhvr>
                                        <p:cTn id="148" dur="400" fill="hold"/>
                                        <p:tgtEl>
                                          <p:spTgt spid="504"/>
                                        </p:tgtEl>
                                        <p:attrNameLst>
                                          <p:attrName>ppt_h</p:attrName>
                                        </p:attrNameLst>
                                      </p:cBhvr>
                                      <p:tavLst>
                                        <p:tav tm="0">
                                          <p:val>
                                            <p:fltVal val="0"/>
                                          </p:val>
                                        </p:tav>
                                        <p:tav tm="100000">
                                          <p:val>
                                            <p:strVal val="#ppt_h"/>
                                          </p:val>
                                        </p:tav>
                                      </p:tavLst>
                                    </p:anim>
                                  </p:childTnLst>
                                </p:cTn>
                              </p:par>
                            </p:childTnLst>
                          </p:cTn>
                        </p:par>
                        <p:par>
                          <p:cTn id="149" fill="hold">
                            <p:stCondLst>
                              <p:cond delay="18200"/>
                            </p:stCondLst>
                            <p:childTnLst>
                              <p:par>
                                <p:cTn id="150" presetClass="entr" nodeType="afterEffect" presetSubtype="16" presetID="23" grpId="31" fill="hold">
                                  <p:stCondLst>
                                    <p:cond delay="100"/>
                                  </p:stCondLst>
                                  <p:iterate type="el" backwards="0">
                                    <p:tmAbs val="0"/>
                                  </p:iterate>
                                  <p:childTnLst>
                                    <p:set>
                                      <p:cBhvr>
                                        <p:cTn id="151" fill="hold"/>
                                        <p:tgtEl>
                                          <p:spTgt spid="505"/>
                                        </p:tgtEl>
                                        <p:attrNameLst>
                                          <p:attrName>style.visibility</p:attrName>
                                        </p:attrNameLst>
                                      </p:cBhvr>
                                      <p:to>
                                        <p:strVal val="visible"/>
                                      </p:to>
                                    </p:set>
                                    <p:anim calcmode="lin" valueType="num">
                                      <p:cBhvr>
                                        <p:cTn id="152" dur="400" fill="hold"/>
                                        <p:tgtEl>
                                          <p:spTgt spid="505"/>
                                        </p:tgtEl>
                                        <p:attrNameLst>
                                          <p:attrName>ppt_w</p:attrName>
                                        </p:attrNameLst>
                                      </p:cBhvr>
                                      <p:tavLst>
                                        <p:tav tm="0">
                                          <p:val>
                                            <p:fltVal val="0"/>
                                          </p:val>
                                        </p:tav>
                                        <p:tav tm="100000">
                                          <p:val>
                                            <p:strVal val="#ppt_w"/>
                                          </p:val>
                                        </p:tav>
                                      </p:tavLst>
                                    </p:anim>
                                    <p:anim calcmode="lin" valueType="num">
                                      <p:cBhvr>
                                        <p:cTn id="153" dur="400" fill="hold"/>
                                        <p:tgtEl>
                                          <p:spTgt spid="505"/>
                                        </p:tgtEl>
                                        <p:attrNameLst>
                                          <p:attrName>ppt_h</p:attrName>
                                        </p:attrNameLst>
                                      </p:cBhvr>
                                      <p:tavLst>
                                        <p:tav tm="0">
                                          <p:val>
                                            <p:fltVal val="0"/>
                                          </p:val>
                                        </p:tav>
                                        <p:tav tm="100000">
                                          <p:val>
                                            <p:strVal val="#ppt_h"/>
                                          </p:val>
                                        </p:tav>
                                      </p:tavLst>
                                    </p:anim>
                                  </p:childTnLst>
                                </p:cTn>
                              </p:par>
                            </p:childTnLst>
                          </p:cTn>
                        </p:par>
                        <p:par>
                          <p:cTn id="154" fill="hold">
                            <p:stCondLst>
                              <p:cond delay="18700"/>
                            </p:stCondLst>
                            <p:childTnLst>
                              <p:par>
                                <p:cTn id="155" presetClass="entr" nodeType="afterEffect" presetSubtype="16" presetID="23" grpId="32" fill="hold">
                                  <p:stCondLst>
                                    <p:cond delay="100"/>
                                  </p:stCondLst>
                                  <p:iterate type="el" backwards="0">
                                    <p:tmAbs val="0"/>
                                  </p:iterate>
                                  <p:childTnLst>
                                    <p:set>
                                      <p:cBhvr>
                                        <p:cTn id="156" fill="hold"/>
                                        <p:tgtEl>
                                          <p:spTgt spid="506"/>
                                        </p:tgtEl>
                                        <p:attrNameLst>
                                          <p:attrName>style.visibility</p:attrName>
                                        </p:attrNameLst>
                                      </p:cBhvr>
                                      <p:to>
                                        <p:strVal val="visible"/>
                                      </p:to>
                                    </p:set>
                                    <p:anim calcmode="lin" valueType="num">
                                      <p:cBhvr>
                                        <p:cTn id="157" dur="400" fill="hold"/>
                                        <p:tgtEl>
                                          <p:spTgt spid="506"/>
                                        </p:tgtEl>
                                        <p:attrNameLst>
                                          <p:attrName>ppt_w</p:attrName>
                                        </p:attrNameLst>
                                      </p:cBhvr>
                                      <p:tavLst>
                                        <p:tav tm="0">
                                          <p:val>
                                            <p:fltVal val="0"/>
                                          </p:val>
                                        </p:tav>
                                        <p:tav tm="100000">
                                          <p:val>
                                            <p:strVal val="#ppt_w"/>
                                          </p:val>
                                        </p:tav>
                                      </p:tavLst>
                                    </p:anim>
                                    <p:anim calcmode="lin" valueType="num">
                                      <p:cBhvr>
                                        <p:cTn id="158" dur="400" fill="hold"/>
                                        <p:tgtEl>
                                          <p:spTgt spid="506"/>
                                        </p:tgtEl>
                                        <p:attrNameLst>
                                          <p:attrName>ppt_h</p:attrName>
                                        </p:attrNameLst>
                                      </p:cBhvr>
                                      <p:tavLst>
                                        <p:tav tm="0">
                                          <p:val>
                                            <p:fltVal val="0"/>
                                          </p:val>
                                        </p:tav>
                                        <p:tav tm="100000">
                                          <p:val>
                                            <p:strVal val="#ppt_h"/>
                                          </p:val>
                                        </p:tav>
                                      </p:tavLst>
                                    </p:anim>
                                  </p:childTnLst>
                                </p:cTn>
                              </p:par>
                            </p:childTnLst>
                          </p:cTn>
                        </p:par>
                        <p:par>
                          <p:cTn id="159" fill="hold">
                            <p:stCondLst>
                              <p:cond delay="19200"/>
                            </p:stCondLst>
                            <p:childTnLst>
                              <p:par>
                                <p:cTn id="160" presetClass="entr" nodeType="afterEffect" presetSubtype="16" presetID="23" grpId="33" fill="hold">
                                  <p:stCondLst>
                                    <p:cond delay="100"/>
                                  </p:stCondLst>
                                  <p:iterate type="el" backwards="0">
                                    <p:tmAbs val="0"/>
                                  </p:iterate>
                                  <p:childTnLst>
                                    <p:set>
                                      <p:cBhvr>
                                        <p:cTn id="161" fill="hold"/>
                                        <p:tgtEl>
                                          <p:spTgt spid="507"/>
                                        </p:tgtEl>
                                        <p:attrNameLst>
                                          <p:attrName>style.visibility</p:attrName>
                                        </p:attrNameLst>
                                      </p:cBhvr>
                                      <p:to>
                                        <p:strVal val="visible"/>
                                      </p:to>
                                    </p:set>
                                    <p:anim calcmode="lin" valueType="num">
                                      <p:cBhvr>
                                        <p:cTn id="162" dur="400" fill="hold"/>
                                        <p:tgtEl>
                                          <p:spTgt spid="507"/>
                                        </p:tgtEl>
                                        <p:attrNameLst>
                                          <p:attrName>ppt_w</p:attrName>
                                        </p:attrNameLst>
                                      </p:cBhvr>
                                      <p:tavLst>
                                        <p:tav tm="0">
                                          <p:val>
                                            <p:fltVal val="0"/>
                                          </p:val>
                                        </p:tav>
                                        <p:tav tm="100000">
                                          <p:val>
                                            <p:strVal val="#ppt_w"/>
                                          </p:val>
                                        </p:tav>
                                      </p:tavLst>
                                    </p:anim>
                                    <p:anim calcmode="lin" valueType="num">
                                      <p:cBhvr>
                                        <p:cTn id="163" dur="400" fill="hold"/>
                                        <p:tgtEl>
                                          <p:spTgt spid="5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1" grpId="7"/>
      <p:bldP build="whole" bldLvl="1" animBg="1" rev="0" advAuto="0" spid="505" grpId="31"/>
      <p:bldP build="whole" bldLvl="1" animBg="1" rev="0" advAuto="0" spid="495" grpId="21"/>
      <p:bldP build="whole" bldLvl="1" animBg="1" rev="0" advAuto="0" spid="502" grpId="28"/>
      <p:bldP build="whole" bldLvl="1" animBg="1" rev="0" advAuto="0" spid="475" grpId="1"/>
      <p:bldP build="whole" bldLvl="1" animBg="1" rev="0" advAuto="0" spid="485" grpId="11"/>
      <p:bldP build="whole" bldLvl="1" animBg="1" rev="0" advAuto="0" spid="498" grpId="24"/>
      <p:bldP build="whole" bldLvl="1" animBg="1" rev="0" advAuto="0" spid="490" grpId="16"/>
      <p:bldP build="whole" bldLvl="1" animBg="1" rev="0" advAuto="0" spid="494" grpId="20"/>
      <p:bldP build="whole" bldLvl="1" animBg="1" rev="0" advAuto="0" spid="493" grpId="19"/>
      <p:bldP build="whole" bldLvl="1" animBg="1" rev="0" advAuto="0" spid="501" grpId="27"/>
      <p:bldP build="whole" bldLvl="1" animBg="1" rev="0" advAuto="0" spid="478" grpId="4"/>
      <p:bldP build="whole" bldLvl="1" animBg="1" rev="0" advAuto="0" spid="489" grpId="15"/>
      <p:bldP build="whole" bldLvl="1" animBg="1" rev="0" advAuto="0" spid="506" grpId="32"/>
      <p:bldP build="whole" bldLvl="1" animBg="1" rev="0" advAuto="0" spid="486" grpId="12"/>
      <p:bldP build="whole" bldLvl="1" animBg="1" rev="0" advAuto="0" spid="491" grpId="17"/>
      <p:bldP build="whole" bldLvl="1" animBg="1" rev="0" advAuto="0" spid="487" grpId="13"/>
      <p:bldP build="whole" bldLvl="1" animBg="1" rev="0" advAuto="0" spid="503" grpId="29"/>
      <p:bldP build="whole" bldLvl="1" animBg="1" rev="0" advAuto="0" spid="482" grpId="8"/>
      <p:bldP build="whole" bldLvl="1" animBg="1" rev="0" advAuto="0" spid="480" grpId="6"/>
      <p:bldP build="whole" bldLvl="1" animBg="1" rev="0" advAuto="0" spid="500" grpId="26"/>
      <p:bldP build="whole" bldLvl="1" animBg="1" rev="0" advAuto="0" spid="504" grpId="30"/>
      <p:bldP build="whole" bldLvl="1" animBg="1" rev="0" advAuto="0" spid="488" grpId="14"/>
      <p:bldP build="whole" bldLvl="1" animBg="1" rev="0" advAuto="0" spid="497" grpId="23"/>
      <p:bldP build="whole" bldLvl="1" animBg="1" rev="0" advAuto="0" spid="479" grpId="5"/>
      <p:bldP build="whole" bldLvl="1" animBg="1" rev="0" advAuto="0" spid="477" grpId="3"/>
      <p:bldP build="whole" bldLvl="1" animBg="1" rev="0" advAuto="0" spid="496" grpId="22"/>
      <p:bldP build="whole" bldLvl="1" animBg="1" rev="0" advAuto="0" spid="499" grpId="25"/>
      <p:bldP build="whole" bldLvl="1" animBg="1" rev="0" advAuto="0" spid="476" grpId="2"/>
      <p:bldP build="whole" bldLvl="1" animBg="1" rev="0" advAuto="0" spid="484" grpId="10"/>
      <p:bldP build="whole" bldLvl="1" animBg="1" rev="0" advAuto="0" spid="492" grpId="18"/>
      <p:bldP build="whole" bldLvl="1" animBg="1" rev="0" advAuto="0" spid="483" grpId="9"/>
      <p:bldP build="whole" bldLvl="1" animBg="1" rev="0" advAuto="0" spid="507" grpId="33"/>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圆形"/>
          <p:cNvSpPr/>
          <p:nvPr/>
        </p:nvSpPr>
        <p:spPr>
          <a:xfrm>
            <a:off x="14247888" y="4620017"/>
            <a:ext cx="2311962" cy="2311962"/>
          </a:xfrm>
          <a:prstGeom prst="ellipse">
            <a:avLst/>
          </a:prstGeom>
          <a:solidFill>
            <a:srgbClr val="F73E6F">
              <a:alpha val="20000"/>
            </a:srgbClr>
          </a:solidFill>
          <a:ln w="12700">
            <a:miter lim="400000"/>
          </a:ln>
        </p:spPr>
        <p:txBody>
          <a:bodyPr lIns="71437" tIns="71437" rIns="71437" bIns="71437" anchor="ctr"/>
          <a:lstStyle/>
          <a:p>
            <a:pPr>
              <a:defRPr sz="3600"/>
            </a:pPr>
          </a:p>
        </p:txBody>
      </p:sp>
      <p:sp>
        <p:nvSpPr>
          <p:cNvPr id="510" name="圆形"/>
          <p:cNvSpPr/>
          <p:nvPr/>
        </p:nvSpPr>
        <p:spPr>
          <a:xfrm>
            <a:off x="7738665" y="3035139"/>
            <a:ext cx="4936644" cy="4936644"/>
          </a:xfrm>
          <a:prstGeom prst="ellipse">
            <a:avLst/>
          </a:prstGeom>
          <a:solidFill>
            <a:srgbClr val="F73E6F">
              <a:alpha val="20000"/>
            </a:srgbClr>
          </a:solidFill>
          <a:ln w="12700">
            <a:miter lim="400000"/>
          </a:ln>
        </p:spPr>
        <p:txBody>
          <a:bodyPr lIns="71437" tIns="71437" rIns="71437" bIns="71437" anchor="ctr"/>
          <a:lstStyle/>
          <a:p>
            <a:pPr>
              <a:defRPr sz="3600"/>
            </a:pPr>
          </a:p>
        </p:txBody>
      </p:sp>
      <p:sp>
        <p:nvSpPr>
          <p:cNvPr id="511" name="Protection"/>
          <p:cNvSpPr txBox="1"/>
          <p:nvPr>
            <p:ph type="ctrTitle"/>
          </p:nvPr>
        </p:nvSpPr>
        <p:spPr>
          <a:prstGeom prst="rect">
            <a:avLst/>
          </a:prstGeom>
        </p:spPr>
        <p:txBody>
          <a:bodyPr/>
          <a:lstStyle>
            <a:lvl1pPr defTabSz="566674">
              <a:defRPr sz="10864"/>
            </a:lvl1pPr>
          </a:lstStyle>
          <a:p>
            <a:pPr/>
            <a:r>
              <a:t>Protection</a:t>
            </a:r>
          </a:p>
        </p:txBody>
      </p:sp>
      <p:sp>
        <p:nvSpPr>
          <p:cNvPr id="512" name="圆形"/>
          <p:cNvSpPr/>
          <p:nvPr/>
        </p:nvSpPr>
        <p:spPr>
          <a:xfrm>
            <a:off x="16244419" y="10508536"/>
            <a:ext cx="912819" cy="912819"/>
          </a:xfrm>
          <a:prstGeom prst="ellipse">
            <a:avLst/>
          </a:prstGeom>
          <a:solidFill>
            <a:srgbClr val="F73E6F">
              <a:alpha val="20000"/>
            </a:srgbClr>
          </a:solidFill>
          <a:ln w="12700">
            <a:miter lim="400000"/>
          </a:ln>
        </p:spPr>
        <p:txBody>
          <a:bodyPr lIns="71437" tIns="71437" rIns="71437" bIns="71437" anchor="ctr"/>
          <a:lstStyle/>
          <a:p>
            <a:pPr>
              <a:defRPr sz="3600"/>
            </a:pPr>
          </a:p>
        </p:txBody>
      </p:sp>
      <p:sp>
        <p:nvSpPr>
          <p:cNvPr id="513" name="圆形"/>
          <p:cNvSpPr/>
          <p:nvPr/>
        </p:nvSpPr>
        <p:spPr>
          <a:xfrm>
            <a:off x="7226761" y="10385762"/>
            <a:ext cx="2132702" cy="2132702"/>
          </a:xfrm>
          <a:prstGeom prst="ellipse">
            <a:avLst/>
          </a:prstGeom>
          <a:solidFill>
            <a:srgbClr val="F73E6F">
              <a:alpha val="20000"/>
            </a:srgbClr>
          </a:solidFill>
          <a:ln w="12700">
            <a:miter lim="400000"/>
          </a:ln>
        </p:spPr>
        <p:txBody>
          <a:bodyPr lIns="71437" tIns="71437" rIns="71437" bIns="71437" anchor="ctr"/>
          <a:lstStyle/>
          <a:p>
            <a:pPr>
              <a:defRPr sz="3600"/>
            </a:pPr>
          </a:p>
        </p:txBody>
      </p:sp>
      <p:grpSp>
        <p:nvGrpSpPr>
          <p:cNvPr id="516" name="成组"/>
          <p:cNvGrpSpPr/>
          <p:nvPr/>
        </p:nvGrpSpPr>
        <p:grpSpPr>
          <a:xfrm>
            <a:off x="8759137" y="3729294"/>
            <a:ext cx="7414362" cy="7414363"/>
            <a:chOff x="0" y="0"/>
            <a:chExt cx="7414361" cy="7414361"/>
          </a:xfrm>
        </p:grpSpPr>
        <p:sp>
          <p:nvSpPr>
            <p:cNvPr id="514" name="成组"/>
            <p:cNvSpPr/>
            <p:nvPr/>
          </p:nvSpPr>
          <p:spPr>
            <a:xfrm>
              <a:off x="0" y="0"/>
              <a:ext cx="7414362" cy="7414362"/>
            </a:xfrm>
            <a:prstGeom prst="ellipse">
              <a:avLst/>
            </a:prstGeom>
            <a:gradFill flip="none" rotWithShape="1">
              <a:gsLst>
                <a:gs pos="0">
                  <a:srgbClr val="E92559"/>
                </a:gs>
                <a:gs pos="100000">
                  <a:srgbClr val="FE4A7A"/>
                </a:gs>
              </a:gsLst>
              <a:lin ang="5585989" scaled="0"/>
            </a:gradFill>
            <a:ln w="12700" cap="flat">
              <a:noFill/>
              <a:miter lim="400000"/>
            </a:ln>
            <a:effectLst/>
          </p:spPr>
          <p:txBody>
            <a:bodyPr wrap="square" lIns="71437" tIns="71437" rIns="71437" bIns="71437" numCol="1" anchor="ctr">
              <a:noAutofit/>
            </a:bodyPr>
            <a:lstStyle/>
            <a:p>
              <a:pPr>
                <a:defRPr sz="3600"/>
              </a:pPr>
            </a:p>
          </p:txBody>
        </p:sp>
        <p:pic>
          <p:nvPicPr>
            <p:cNvPr id="515" name="pasted-image.pdf" descr="pasted-image.pdf"/>
            <p:cNvPicPr>
              <a:picLocks noChangeAspect="1"/>
            </p:cNvPicPr>
            <p:nvPr/>
          </p:nvPicPr>
          <p:blipFill>
            <a:blip r:embed="rId2">
              <a:extLst/>
            </a:blip>
            <a:stretch>
              <a:fillRect/>
            </a:stretch>
          </p:blipFill>
          <p:spPr>
            <a:xfrm>
              <a:off x="2617133" y="2640830"/>
              <a:ext cx="2180095" cy="2132702"/>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11"/>
                                        </p:tgtEl>
                                        <p:attrNameLst>
                                          <p:attrName>style.visibility</p:attrName>
                                        </p:attrNameLst>
                                      </p:cBhvr>
                                      <p:to>
                                        <p:strVal val="visible"/>
                                      </p:to>
                                    </p:set>
                                    <p:animEffect filter="dissolve" transition="in">
                                      <p:cBhvr>
                                        <p:cTn id="7" dur="1000"/>
                                        <p:tgtEl>
                                          <p:spTgt spid="511"/>
                                        </p:tgtEl>
                                      </p:cBhvr>
                                    </p:animEffect>
                                  </p:childTnLst>
                                </p:cTn>
                              </p:par>
                            </p:childTnLst>
                          </p:cTn>
                        </p:par>
                        <p:par>
                          <p:cTn id="8" fill="hold">
                            <p:stCondLst>
                              <p:cond delay="1000"/>
                            </p:stCondLst>
                            <p:childTnLst>
                              <p:par>
                                <p:cTn id="9" presetClass="entr" nodeType="afterEffect" presetSubtype="3" presetID="2" grpId="2" fill="hold">
                                  <p:stCondLst>
                                    <p:cond delay="0"/>
                                  </p:stCondLst>
                                  <p:iterate type="lt" backwards="0">
                                    <p:tmAbs val="0"/>
                                  </p:iterate>
                                  <p:childTnLst>
                                    <p:set>
                                      <p:cBhvr>
                                        <p:cTn id="10" fill="hold"/>
                                        <p:tgtEl>
                                          <p:spTgt spid="509"/>
                                        </p:tgtEl>
                                        <p:attrNameLst>
                                          <p:attrName>style.visibility</p:attrName>
                                        </p:attrNameLst>
                                      </p:cBhvr>
                                      <p:to>
                                        <p:strVal val="visible"/>
                                      </p:to>
                                    </p:set>
                                    <p:anim calcmode="lin" valueType="num">
                                      <p:cBhvr>
                                        <p:cTn id="11" dur="900" fill="hold"/>
                                        <p:tgtEl>
                                          <p:spTgt spid="509"/>
                                        </p:tgtEl>
                                        <p:attrNameLst>
                                          <p:attrName>ppt_x</p:attrName>
                                        </p:attrNameLst>
                                      </p:cBhvr>
                                      <p:tavLst>
                                        <p:tav tm="0">
                                          <p:val>
                                            <p:strVal val="1+#ppt_w/2"/>
                                          </p:val>
                                        </p:tav>
                                        <p:tav tm="100000">
                                          <p:val>
                                            <p:strVal val="#ppt_x"/>
                                          </p:val>
                                        </p:tav>
                                      </p:tavLst>
                                    </p:anim>
                                    <p:anim calcmode="lin" valueType="num">
                                      <p:cBhvr>
                                        <p:cTn id="12" dur="900" fill="hold"/>
                                        <p:tgtEl>
                                          <p:spTgt spid="509"/>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Class="entr" nodeType="afterEffect" presetSubtype="9" presetID="2" grpId="3" fill="hold">
                                  <p:stCondLst>
                                    <p:cond delay="0"/>
                                  </p:stCondLst>
                                  <p:iterate type="lt" backwards="0">
                                    <p:tmAbs val="0"/>
                                  </p:iterate>
                                  <p:childTnLst>
                                    <p:set>
                                      <p:cBhvr>
                                        <p:cTn id="15" fill="hold"/>
                                        <p:tgtEl>
                                          <p:spTgt spid="510"/>
                                        </p:tgtEl>
                                        <p:attrNameLst>
                                          <p:attrName>style.visibility</p:attrName>
                                        </p:attrNameLst>
                                      </p:cBhvr>
                                      <p:to>
                                        <p:strVal val="visible"/>
                                      </p:to>
                                    </p:set>
                                    <p:anim calcmode="lin" valueType="num">
                                      <p:cBhvr>
                                        <p:cTn id="16" dur="900" fill="hold"/>
                                        <p:tgtEl>
                                          <p:spTgt spid="510"/>
                                        </p:tgtEl>
                                        <p:attrNameLst>
                                          <p:attrName>ppt_x</p:attrName>
                                        </p:attrNameLst>
                                      </p:cBhvr>
                                      <p:tavLst>
                                        <p:tav tm="0">
                                          <p:val>
                                            <p:strVal val="0-#ppt_w/2"/>
                                          </p:val>
                                        </p:tav>
                                        <p:tav tm="100000">
                                          <p:val>
                                            <p:strVal val="#ppt_x"/>
                                          </p:val>
                                        </p:tav>
                                      </p:tavLst>
                                    </p:anim>
                                    <p:anim calcmode="lin" valueType="num">
                                      <p:cBhvr>
                                        <p:cTn id="17" dur="900" fill="hold"/>
                                        <p:tgtEl>
                                          <p:spTgt spid="510"/>
                                        </p:tgtEl>
                                        <p:attrNameLst>
                                          <p:attrName>ppt_y</p:attrName>
                                        </p:attrNameLst>
                                      </p:cBhvr>
                                      <p:tavLst>
                                        <p:tav tm="0">
                                          <p:val>
                                            <p:strVal val="0-#ppt_h/2"/>
                                          </p:val>
                                        </p:tav>
                                        <p:tav tm="100000">
                                          <p:val>
                                            <p:strVal val="#ppt_y"/>
                                          </p:val>
                                        </p:tav>
                                      </p:tavLst>
                                    </p:anim>
                                  </p:childTnLst>
                                </p:cTn>
                              </p:par>
                            </p:childTnLst>
                          </p:cTn>
                        </p:par>
                        <p:par>
                          <p:cTn id="18" fill="hold">
                            <p:stCondLst>
                              <p:cond delay="2800"/>
                            </p:stCondLst>
                            <p:childTnLst>
                              <p:par>
                                <p:cTn id="19" presetClass="entr" nodeType="afterEffect" presetSubtype="6" presetID="2" grpId="4" fill="hold">
                                  <p:stCondLst>
                                    <p:cond delay="0"/>
                                  </p:stCondLst>
                                  <p:iterate type="lt" backwards="0">
                                    <p:tmAbs val="0"/>
                                  </p:iterate>
                                  <p:childTnLst>
                                    <p:set>
                                      <p:cBhvr>
                                        <p:cTn id="20" fill="hold"/>
                                        <p:tgtEl>
                                          <p:spTgt spid="512"/>
                                        </p:tgtEl>
                                        <p:attrNameLst>
                                          <p:attrName>style.visibility</p:attrName>
                                        </p:attrNameLst>
                                      </p:cBhvr>
                                      <p:to>
                                        <p:strVal val="visible"/>
                                      </p:to>
                                    </p:set>
                                    <p:anim calcmode="lin" valueType="num">
                                      <p:cBhvr>
                                        <p:cTn id="21" dur="900" fill="hold"/>
                                        <p:tgtEl>
                                          <p:spTgt spid="512"/>
                                        </p:tgtEl>
                                        <p:attrNameLst>
                                          <p:attrName>ppt_x</p:attrName>
                                        </p:attrNameLst>
                                      </p:cBhvr>
                                      <p:tavLst>
                                        <p:tav tm="0">
                                          <p:val>
                                            <p:strVal val="1+#ppt_w/2"/>
                                          </p:val>
                                        </p:tav>
                                        <p:tav tm="100000">
                                          <p:val>
                                            <p:strVal val="#ppt_x"/>
                                          </p:val>
                                        </p:tav>
                                      </p:tavLst>
                                    </p:anim>
                                    <p:anim calcmode="lin" valueType="num">
                                      <p:cBhvr>
                                        <p:cTn id="22" dur="900" fill="hold"/>
                                        <p:tgtEl>
                                          <p:spTgt spid="512"/>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Class="entr" nodeType="afterEffect" presetSubtype="12" presetID="2" grpId="5" fill="hold">
                                  <p:stCondLst>
                                    <p:cond delay="0"/>
                                  </p:stCondLst>
                                  <p:iterate type="lt" backwards="0">
                                    <p:tmAbs val="0"/>
                                  </p:iterate>
                                  <p:childTnLst>
                                    <p:set>
                                      <p:cBhvr>
                                        <p:cTn id="25" fill="hold"/>
                                        <p:tgtEl>
                                          <p:spTgt spid="513"/>
                                        </p:tgtEl>
                                        <p:attrNameLst>
                                          <p:attrName>style.visibility</p:attrName>
                                        </p:attrNameLst>
                                      </p:cBhvr>
                                      <p:to>
                                        <p:strVal val="visible"/>
                                      </p:to>
                                    </p:set>
                                    <p:anim calcmode="lin" valueType="num">
                                      <p:cBhvr>
                                        <p:cTn id="26" dur="900" fill="hold"/>
                                        <p:tgtEl>
                                          <p:spTgt spid="513"/>
                                        </p:tgtEl>
                                        <p:attrNameLst>
                                          <p:attrName>ppt_x</p:attrName>
                                        </p:attrNameLst>
                                      </p:cBhvr>
                                      <p:tavLst>
                                        <p:tav tm="0">
                                          <p:val>
                                            <p:strVal val="0-#ppt_w/2"/>
                                          </p:val>
                                        </p:tav>
                                        <p:tav tm="100000">
                                          <p:val>
                                            <p:strVal val="#ppt_x"/>
                                          </p:val>
                                        </p:tav>
                                      </p:tavLst>
                                    </p:anim>
                                    <p:anim calcmode="lin" valueType="num">
                                      <p:cBhvr>
                                        <p:cTn id="27" dur="900" fill="hold"/>
                                        <p:tgtEl>
                                          <p:spTgt spid="513"/>
                                        </p:tgtEl>
                                        <p:attrNameLst>
                                          <p:attrName>ppt_y</p:attrName>
                                        </p:attrNameLst>
                                      </p:cBhvr>
                                      <p:tavLst>
                                        <p:tav tm="0">
                                          <p:val>
                                            <p:strVal val="1+#ppt_h/2"/>
                                          </p:val>
                                        </p:tav>
                                        <p:tav tm="100000">
                                          <p:val>
                                            <p:strVal val="#ppt_y"/>
                                          </p:val>
                                        </p:tav>
                                      </p:tavLst>
                                    </p:anim>
                                  </p:childTnLst>
                                </p:cTn>
                              </p:par>
                            </p:childTnLst>
                          </p:cTn>
                        </p:par>
                        <p:par>
                          <p:cTn id="28" fill="hold">
                            <p:stCondLst>
                              <p:cond delay="4600"/>
                            </p:stCondLst>
                            <p:childTnLst>
                              <p:par>
                                <p:cTn id="29" presetClass="entr" nodeType="afterEffect" presetSubtype="16" presetID="23" grpId="6" fill="hold">
                                  <p:stCondLst>
                                    <p:cond delay="600"/>
                                  </p:stCondLst>
                                  <p:iterate type="el" backwards="0">
                                    <p:tmAbs val="0"/>
                                  </p:iterate>
                                  <p:childTnLst>
                                    <p:set>
                                      <p:cBhvr>
                                        <p:cTn id="30" fill="hold"/>
                                        <p:tgtEl>
                                          <p:spTgt spid="516"/>
                                        </p:tgtEl>
                                        <p:attrNameLst>
                                          <p:attrName>style.visibility</p:attrName>
                                        </p:attrNameLst>
                                      </p:cBhvr>
                                      <p:to>
                                        <p:strVal val="visible"/>
                                      </p:to>
                                    </p:set>
                                    <p:anim calcmode="lin" valueType="num">
                                      <p:cBhvr>
                                        <p:cTn id="31" dur="800" fill="hold"/>
                                        <p:tgtEl>
                                          <p:spTgt spid="516"/>
                                        </p:tgtEl>
                                        <p:attrNameLst>
                                          <p:attrName>ppt_w</p:attrName>
                                        </p:attrNameLst>
                                      </p:cBhvr>
                                      <p:tavLst>
                                        <p:tav tm="0">
                                          <p:val>
                                            <p:fltVal val="0"/>
                                          </p:val>
                                        </p:tav>
                                        <p:tav tm="100000">
                                          <p:val>
                                            <p:strVal val="#ppt_w"/>
                                          </p:val>
                                        </p:tav>
                                      </p:tavLst>
                                    </p:anim>
                                    <p:anim calcmode="lin" valueType="num">
                                      <p:cBhvr>
                                        <p:cTn id="32" dur="800" fill="hold"/>
                                        <p:tgtEl>
                                          <p:spTgt spid="5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1" grpId="1"/>
      <p:bldP build="whole" bldLvl="1" animBg="1" rev="0" advAuto="0" spid="512" grpId="4"/>
      <p:bldP build="whole" bldLvl="1" animBg="1" rev="0" advAuto="0" spid="516" grpId="6"/>
      <p:bldP build="whole" bldLvl="1" animBg="1" rev="0" advAuto="0" spid="509" grpId="2"/>
      <p:bldP build="whole" bldLvl="1" animBg="1" rev="0" advAuto="0" spid="510" grpId="3"/>
      <p:bldP build="whole" bldLvl="1" animBg="1" rev="0" advAuto="0" spid="513" grpId="5"/>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Fast Charging"/>
          <p:cNvSpPr txBox="1"/>
          <p:nvPr>
            <p:ph type="ctrTitle"/>
          </p:nvPr>
        </p:nvSpPr>
        <p:spPr>
          <a:prstGeom prst="rect">
            <a:avLst/>
          </a:prstGeom>
        </p:spPr>
        <p:txBody>
          <a:bodyPr/>
          <a:lstStyle>
            <a:lvl1pPr defTabSz="566674">
              <a:defRPr sz="10864"/>
            </a:lvl1pPr>
          </a:lstStyle>
          <a:p>
            <a:pPr/>
            <a:r>
              <a:t>Fast Charging</a:t>
            </a:r>
          </a:p>
        </p:txBody>
      </p:sp>
      <p:sp>
        <p:nvSpPr>
          <p:cNvPr id="519" name="圆角矩形"/>
          <p:cNvSpPr/>
          <p:nvPr/>
        </p:nvSpPr>
        <p:spPr>
          <a:xfrm rot="21597081">
            <a:off x="832191" y="893678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0" name="圆角矩形"/>
          <p:cNvSpPr/>
          <p:nvPr/>
        </p:nvSpPr>
        <p:spPr>
          <a:xfrm rot="21597081">
            <a:off x="832191" y="7847886"/>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1" name="圆角矩形"/>
          <p:cNvSpPr/>
          <p:nvPr/>
        </p:nvSpPr>
        <p:spPr>
          <a:xfrm rot="21597081">
            <a:off x="832191" y="812011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2" name="圆角矩形"/>
          <p:cNvSpPr/>
          <p:nvPr/>
        </p:nvSpPr>
        <p:spPr>
          <a:xfrm rot="21597081">
            <a:off x="832191" y="839233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3" name="圆角矩形"/>
          <p:cNvSpPr/>
          <p:nvPr/>
        </p:nvSpPr>
        <p:spPr>
          <a:xfrm rot="21597081">
            <a:off x="832191" y="8664561"/>
            <a:ext cx="22719618" cy="122770"/>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4" name="圆角矩形"/>
          <p:cNvSpPr/>
          <p:nvPr/>
        </p:nvSpPr>
        <p:spPr>
          <a:xfrm rot="21597081">
            <a:off x="832191" y="9209010"/>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5" name="圆角矩形"/>
          <p:cNvSpPr/>
          <p:nvPr/>
        </p:nvSpPr>
        <p:spPr>
          <a:xfrm rot="21597081">
            <a:off x="832191" y="948123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6" name="圆角矩形"/>
          <p:cNvSpPr/>
          <p:nvPr/>
        </p:nvSpPr>
        <p:spPr>
          <a:xfrm rot="21597081">
            <a:off x="832191" y="9753460"/>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7" name="圆角矩形"/>
          <p:cNvSpPr/>
          <p:nvPr/>
        </p:nvSpPr>
        <p:spPr>
          <a:xfrm rot="21597081">
            <a:off x="832191" y="1002568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8" name="圆角矩形"/>
          <p:cNvSpPr/>
          <p:nvPr/>
        </p:nvSpPr>
        <p:spPr>
          <a:xfrm rot="21597081">
            <a:off x="832191" y="10297910"/>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29" name="圆角矩形"/>
          <p:cNvSpPr/>
          <p:nvPr/>
        </p:nvSpPr>
        <p:spPr>
          <a:xfrm rot="21597081">
            <a:off x="832191" y="12203484"/>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0" name="圆角矩形"/>
          <p:cNvSpPr/>
          <p:nvPr/>
        </p:nvSpPr>
        <p:spPr>
          <a:xfrm rot="21597081">
            <a:off x="832191" y="11931260"/>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1" name="圆角矩形"/>
          <p:cNvSpPr/>
          <p:nvPr/>
        </p:nvSpPr>
        <p:spPr>
          <a:xfrm rot="21597081">
            <a:off x="832191" y="12747934"/>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2" name="圆角矩形"/>
          <p:cNvSpPr/>
          <p:nvPr/>
        </p:nvSpPr>
        <p:spPr>
          <a:xfrm rot="21597081">
            <a:off x="832191" y="11659034"/>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3" name="圆角矩形"/>
          <p:cNvSpPr/>
          <p:nvPr/>
        </p:nvSpPr>
        <p:spPr>
          <a:xfrm rot="21597081">
            <a:off x="832191" y="1111458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4" name="圆角矩形"/>
          <p:cNvSpPr/>
          <p:nvPr/>
        </p:nvSpPr>
        <p:spPr>
          <a:xfrm rot="21597081">
            <a:off x="832191" y="10842359"/>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5" name="圆角矩形"/>
          <p:cNvSpPr/>
          <p:nvPr/>
        </p:nvSpPr>
        <p:spPr>
          <a:xfrm rot="21597081">
            <a:off x="832191" y="13020158"/>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6" name="圆角矩形"/>
          <p:cNvSpPr/>
          <p:nvPr/>
        </p:nvSpPr>
        <p:spPr>
          <a:xfrm rot="21597081">
            <a:off x="832191" y="10570135"/>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7" name="圆角矩形"/>
          <p:cNvSpPr/>
          <p:nvPr/>
        </p:nvSpPr>
        <p:spPr>
          <a:xfrm rot="21597081">
            <a:off x="832191" y="11386809"/>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8" name="圆角矩形"/>
          <p:cNvSpPr/>
          <p:nvPr/>
        </p:nvSpPr>
        <p:spPr>
          <a:xfrm rot="21597081">
            <a:off x="832191" y="12475709"/>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39" name="圆角矩形"/>
          <p:cNvSpPr/>
          <p:nvPr/>
        </p:nvSpPr>
        <p:spPr>
          <a:xfrm rot="21597081">
            <a:off x="832191" y="7575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0" name="圆角矩形"/>
          <p:cNvSpPr/>
          <p:nvPr/>
        </p:nvSpPr>
        <p:spPr>
          <a:xfrm rot="21597081">
            <a:off x="832191" y="7321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1" name="圆角矩形"/>
          <p:cNvSpPr/>
          <p:nvPr/>
        </p:nvSpPr>
        <p:spPr>
          <a:xfrm rot="21597081">
            <a:off x="832191" y="7067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2" name="圆角矩形"/>
          <p:cNvSpPr/>
          <p:nvPr/>
        </p:nvSpPr>
        <p:spPr>
          <a:xfrm rot="21597081">
            <a:off x="832191" y="6813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3" name="圆角矩形"/>
          <p:cNvSpPr/>
          <p:nvPr/>
        </p:nvSpPr>
        <p:spPr>
          <a:xfrm rot="21597081">
            <a:off x="832191" y="6559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4" name="圆角矩形"/>
          <p:cNvSpPr/>
          <p:nvPr/>
        </p:nvSpPr>
        <p:spPr>
          <a:xfrm rot="21597081">
            <a:off x="832191" y="6305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5" name="圆角矩形"/>
          <p:cNvSpPr/>
          <p:nvPr/>
        </p:nvSpPr>
        <p:spPr>
          <a:xfrm rot="21597081">
            <a:off x="832191" y="6051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6" name="圆角矩形"/>
          <p:cNvSpPr/>
          <p:nvPr/>
        </p:nvSpPr>
        <p:spPr>
          <a:xfrm rot="21597081">
            <a:off x="832191" y="5797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7" name="圆角矩形"/>
          <p:cNvSpPr/>
          <p:nvPr/>
        </p:nvSpPr>
        <p:spPr>
          <a:xfrm rot="21597081">
            <a:off x="832191" y="5543661"/>
            <a:ext cx="22719618" cy="122771"/>
          </a:xfrm>
          <a:prstGeom prst="roundRect">
            <a:avLst>
              <a:gd name="adj" fmla="val 50000"/>
            </a:avLst>
          </a:prstGeom>
          <a:gradFill>
            <a:gsLst>
              <a:gs pos="0">
                <a:srgbClr val="43BEFF"/>
              </a:gs>
              <a:gs pos="100000">
                <a:srgbClr val="00FCDD"/>
              </a:gs>
            </a:gsLst>
            <a:lin ang="936857"/>
          </a:gradFill>
          <a:ln w="12700">
            <a:miter lim="400000"/>
          </a:ln>
        </p:spPr>
        <p:txBody>
          <a:bodyPr lIns="71437" tIns="71437" rIns="71437" bIns="71437" anchor="ctr"/>
          <a:lstStyle/>
          <a:p>
            <a:pPr>
              <a:defRPr sz="3600"/>
            </a:pPr>
          </a:p>
        </p:txBody>
      </p:sp>
      <p:sp>
        <p:nvSpPr>
          <p:cNvPr id="548" name="2.5h"/>
          <p:cNvSpPr txBox="1"/>
          <p:nvPr/>
        </p:nvSpPr>
        <p:spPr>
          <a:xfrm>
            <a:off x="-553675" y="1442773"/>
            <a:ext cx="8904464" cy="446902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26000">
                <a:latin typeface="Helvetica"/>
                <a:ea typeface="Helvetica"/>
                <a:cs typeface="Helvetica"/>
                <a:sym typeface="Helvetica"/>
              </a:defRPr>
            </a:lvl1pPr>
          </a:lstStyle>
          <a:p>
            <a:pPr/>
            <a:r>
              <a:t>2.5h</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18"/>
                                        </p:tgtEl>
                                        <p:attrNameLst>
                                          <p:attrName>style.visibility</p:attrName>
                                        </p:attrNameLst>
                                      </p:cBhvr>
                                      <p:to>
                                        <p:strVal val="visible"/>
                                      </p:to>
                                    </p:set>
                                    <p:animEffect filter="dissolve" transition="in">
                                      <p:cBhvr>
                                        <p:cTn id="7" dur="1000"/>
                                        <p:tgtEl>
                                          <p:spTgt spid="51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535"/>
                                        </p:tgtEl>
                                        <p:attrNameLst>
                                          <p:attrName>style.visibility</p:attrName>
                                        </p:attrNameLst>
                                      </p:cBhvr>
                                      <p:to>
                                        <p:strVal val="visible"/>
                                      </p:to>
                                    </p:set>
                                    <p:animEffect filter="dissolve" transition="in">
                                      <p:cBhvr>
                                        <p:cTn id="11" dur="700"/>
                                        <p:tgtEl>
                                          <p:spTgt spid="535"/>
                                        </p:tgtEl>
                                      </p:cBhvr>
                                    </p:animEffect>
                                  </p:childTnLst>
                                </p:cTn>
                              </p:par>
                            </p:childTnLst>
                          </p:cTn>
                        </p:par>
                        <p:par>
                          <p:cTn id="12" fill="hold">
                            <p:stCondLst>
                              <p:cond delay="1700"/>
                            </p:stCondLst>
                            <p:childTnLst>
                              <p:par>
                                <p:cTn id="13" presetClass="entr" nodeType="afterEffect" presetID="9" grpId="3" fill="hold">
                                  <p:stCondLst>
                                    <p:cond delay="100"/>
                                  </p:stCondLst>
                                  <p:iterate type="el" backwards="0">
                                    <p:tmAbs val="0"/>
                                  </p:iterate>
                                  <p:childTnLst>
                                    <p:set>
                                      <p:cBhvr>
                                        <p:cTn id="14" fill="hold"/>
                                        <p:tgtEl>
                                          <p:spTgt spid="531"/>
                                        </p:tgtEl>
                                        <p:attrNameLst>
                                          <p:attrName>style.visibility</p:attrName>
                                        </p:attrNameLst>
                                      </p:cBhvr>
                                      <p:to>
                                        <p:strVal val="visible"/>
                                      </p:to>
                                    </p:set>
                                    <p:animEffect filter="dissolve" transition="in">
                                      <p:cBhvr>
                                        <p:cTn id="15" dur="499"/>
                                        <p:tgtEl>
                                          <p:spTgt spid="531"/>
                                        </p:tgtEl>
                                      </p:cBhvr>
                                    </p:animEffect>
                                  </p:childTnLst>
                                </p:cTn>
                              </p:par>
                            </p:childTnLst>
                          </p:cTn>
                        </p:par>
                        <p:par>
                          <p:cTn id="16" fill="hold">
                            <p:stCondLst>
                              <p:cond delay="2299"/>
                            </p:stCondLst>
                            <p:childTnLst>
                              <p:par>
                                <p:cTn id="17" presetClass="entr" nodeType="afterEffect" presetID="9" grpId="4" fill="hold">
                                  <p:stCondLst>
                                    <p:cond delay="100"/>
                                  </p:stCondLst>
                                  <p:iterate type="el" backwards="0">
                                    <p:tmAbs val="0"/>
                                  </p:iterate>
                                  <p:childTnLst>
                                    <p:set>
                                      <p:cBhvr>
                                        <p:cTn id="18" fill="hold"/>
                                        <p:tgtEl>
                                          <p:spTgt spid="538"/>
                                        </p:tgtEl>
                                        <p:attrNameLst>
                                          <p:attrName>style.visibility</p:attrName>
                                        </p:attrNameLst>
                                      </p:cBhvr>
                                      <p:to>
                                        <p:strVal val="visible"/>
                                      </p:to>
                                    </p:set>
                                    <p:animEffect filter="dissolve" transition="in">
                                      <p:cBhvr>
                                        <p:cTn id="19" dur="499"/>
                                        <p:tgtEl>
                                          <p:spTgt spid="538"/>
                                        </p:tgtEl>
                                      </p:cBhvr>
                                    </p:animEffect>
                                  </p:childTnLst>
                                </p:cTn>
                              </p:par>
                            </p:childTnLst>
                          </p:cTn>
                        </p:par>
                        <p:par>
                          <p:cTn id="20" fill="hold">
                            <p:stCondLst>
                              <p:cond delay="2898"/>
                            </p:stCondLst>
                            <p:childTnLst>
                              <p:par>
                                <p:cTn id="21" presetClass="entr" nodeType="afterEffect" presetID="9" grpId="5" fill="hold">
                                  <p:stCondLst>
                                    <p:cond delay="100"/>
                                  </p:stCondLst>
                                  <p:iterate type="el" backwards="0">
                                    <p:tmAbs val="0"/>
                                  </p:iterate>
                                  <p:childTnLst>
                                    <p:set>
                                      <p:cBhvr>
                                        <p:cTn id="22" fill="hold"/>
                                        <p:tgtEl>
                                          <p:spTgt spid="529"/>
                                        </p:tgtEl>
                                        <p:attrNameLst>
                                          <p:attrName>style.visibility</p:attrName>
                                        </p:attrNameLst>
                                      </p:cBhvr>
                                      <p:to>
                                        <p:strVal val="visible"/>
                                      </p:to>
                                    </p:set>
                                    <p:animEffect filter="dissolve" transition="in">
                                      <p:cBhvr>
                                        <p:cTn id="23" dur="499"/>
                                        <p:tgtEl>
                                          <p:spTgt spid="529"/>
                                        </p:tgtEl>
                                      </p:cBhvr>
                                    </p:animEffect>
                                  </p:childTnLst>
                                </p:cTn>
                              </p:par>
                            </p:childTnLst>
                          </p:cTn>
                        </p:par>
                        <p:par>
                          <p:cTn id="24" fill="hold">
                            <p:stCondLst>
                              <p:cond delay="3497"/>
                            </p:stCondLst>
                            <p:childTnLst>
                              <p:par>
                                <p:cTn id="25" presetClass="entr" nodeType="afterEffect" presetID="9" grpId="6" fill="hold">
                                  <p:stCondLst>
                                    <p:cond delay="100"/>
                                  </p:stCondLst>
                                  <p:iterate type="el" backwards="0">
                                    <p:tmAbs val="0"/>
                                  </p:iterate>
                                  <p:childTnLst>
                                    <p:set>
                                      <p:cBhvr>
                                        <p:cTn id="26" fill="hold"/>
                                        <p:tgtEl>
                                          <p:spTgt spid="530"/>
                                        </p:tgtEl>
                                        <p:attrNameLst>
                                          <p:attrName>style.visibility</p:attrName>
                                        </p:attrNameLst>
                                      </p:cBhvr>
                                      <p:to>
                                        <p:strVal val="visible"/>
                                      </p:to>
                                    </p:set>
                                    <p:animEffect filter="dissolve" transition="in">
                                      <p:cBhvr>
                                        <p:cTn id="27" dur="499"/>
                                        <p:tgtEl>
                                          <p:spTgt spid="530"/>
                                        </p:tgtEl>
                                      </p:cBhvr>
                                    </p:animEffect>
                                  </p:childTnLst>
                                </p:cTn>
                              </p:par>
                            </p:childTnLst>
                          </p:cTn>
                        </p:par>
                        <p:par>
                          <p:cTn id="28" fill="hold">
                            <p:stCondLst>
                              <p:cond delay="4096"/>
                            </p:stCondLst>
                            <p:childTnLst>
                              <p:par>
                                <p:cTn id="29" presetClass="entr" nodeType="afterEffect" presetID="9" grpId="7" fill="hold">
                                  <p:stCondLst>
                                    <p:cond delay="100"/>
                                  </p:stCondLst>
                                  <p:iterate type="el" backwards="0">
                                    <p:tmAbs val="0"/>
                                  </p:iterate>
                                  <p:childTnLst>
                                    <p:set>
                                      <p:cBhvr>
                                        <p:cTn id="30" fill="hold"/>
                                        <p:tgtEl>
                                          <p:spTgt spid="532"/>
                                        </p:tgtEl>
                                        <p:attrNameLst>
                                          <p:attrName>style.visibility</p:attrName>
                                        </p:attrNameLst>
                                      </p:cBhvr>
                                      <p:to>
                                        <p:strVal val="visible"/>
                                      </p:to>
                                    </p:set>
                                    <p:animEffect filter="dissolve" transition="in">
                                      <p:cBhvr>
                                        <p:cTn id="31" dur="499"/>
                                        <p:tgtEl>
                                          <p:spTgt spid="532"/>
                                        </p:tgtEl>
                                      </p:cBhvr>
                                    </p:animEffect>
                                  </p:childTnLst>
                                </p:cTn>
                              </p:par>
                            </p:childTnLst>
                          </p:cTn>
                        </p:par>
                        <p:par>
                          <p:cTn id="32" fill="hold">
                            <p:stCondLst>
                              <p:cond delay="4695"/>
                            </p:stCondLst>
                            <p:childTnLst>
                              <p:par>
                                <p:cTn id="33" presetClass="entr" nodeType="afterEffect" presetID="9" grpId="8" fill="hold">
                                  <p:stCondLst>
                                    <p:cond delay="100"/>
                                  </p:stCondLst>
                                  <p:iterate type="el" backwards="0">
                                    <p:tmAbs val="0"/>
                                  </p:iterate>
                                  <p:childTnLst>
                                    <p:set>
                                      <p:cBhvr>
                                        <p:cTn id="34" fill="hold"/>
                                        <p:tgtEl>
                                          <p:spTgt spid="537"/>
                                        </p:tgtEl>
                                        <p:attrNameLst>
                                          <p:attrName>style.visibility</p:attrName>
                                        </p:attrNameLst>
                                      </p:cBhvr>
                                      <p:to>
                                        <p:strVal val="visible"/>
                                      </p:to>
                                    </p:set>
                                    <p:animEffect filter="dissolve" transition="in">
                                      <p:cBhvr>
                                        <p:cTn id="35" dur="499"/>
                                        <p:tgtEl>
                                          <p:spTgt spid="537"/>
                                        </p:tgtEl>
                                      </p:cBhvr>
                                    </p:animEffect>
                                  </p:childTnLst>
                                </p:cTn>
                              </p:par>
                            </p:childTnLst>
                          </p:cTn>
                        </p:par>
                        <p:par>
                          <p:cTn id="36" fill="hold">
                            <p:stCondLst>
                              <p:cond delay="5294"/>
                            </p:stCondLst>
                            <p:childTnLst>
                              <p:par>
                                <p:cTn id="37" presetClass="entr" nodeType="afterEffect" presetID="9" grpId="9" fill="hold">
                                  <p:stCondLst>
                                    <p:cond delay="100"/>
                                  </p:stCondLst>
                                  <p:iterate type="el" backwards="0">
                                    <p:tmAbs val="0"/>
                                  </p:iterate>
                                  <p:childTnLst>
                                    <p:set>
                                      <p:cBhvr>
                                        <p:cTn id="38" fill="hold"/>
                                        <p:tgtEl>
                                          <p:spTgt spid="533"/>
                                        </p:tgtEl>
                                        <p:attrNameLst>
                                          <p:attrName>style.visibility</p:attrName>
                                        </p:attrNameLst>
                                      </p:cBhvr>
                                      <p:to>
                                        <p:strVal val="visible"/>
                                      </p:to>
                                    </p:set>
                                    <p:animEffect filter="dissolve" transition="in">
                                      <p:cBhvr>
                                        <p:cTn id="39" dur="499"/>
                                        <p:tgtEl>
                                          <p:spTgt spid="533"/>
                                        </p:tgtEl>
                                      </p:cBhvr>
                                    </p:animEffect>
                                  </p:childTnLst>
                                </p:cTn>
                              </p:par>
                            </p:childTnLst>
                          </p:cTn>
                        </p:par>
                        <p:par>
                          <p:cTn id="40" fill="hold">
                            <p:stCondLst>
                              <p:cond delay="5893"/>
                            </p:stCondLst>
                            <p:childTnLst>
                              <p:par>
                                <p:cTn id="41" presetClass="entr" nodeType="afterEffect" presetID="9" grpId="10" fill="hold">
                                  <p:stCondLst>
                                    <p:cond delay="100"/>
                                  </p:stCondLst>
                                  <p:iterate type="el" backwards="0">
                                    <p:tmAbs val="0"/>
                                  </p:iterate>
                                  <p:childTnLst>
                                    <p:set>
                                      <p:cBhvr>
                                        <p:cTn id="42" fill="hold"/>
                                        <p:tgtEl>
                                          <p:spTgt spid="534"/>
                                        </p:tgtEl>
                                        <p:attrNameLst>
                                          <p:attrName>style.visibility</p:attrName>
                                        </p:attrNameLst>
                                      </p:cBhvr>
                                      <p:to>
                                        <p:strVal val="visible"/>
                                      </p:to>
                                    </p:set>
                                    <p:animEffect filter="dissolve" transition="in">
                                      <p:cBhvr>
                                        <p:cTn id="43" dur="499"/>
                                        <p:tgtEl>
                                          <p:spTgt spid="534"/>
                                        </p:tgtEl>
                                      </p:cBhvr>
                                    </p:animEffect>
                                  </p:childTnLst>
                                </p:cTn>
                              </p:par>
                            </p:childTnLst>
                          </p:cTn>
                        </p:par>
                        <p:par>
                          <p:cTn id="44" fill="hold">
                            <p:stCondLst>
                              <p:cond delay="6492"/>
                            </p:stCondLst>
                            <p:childTnLst>
                              <p:par>
                                <p:cTn id="45" presetClass="entr" nodeType="afterEffect" presetID="9" grpId="11" fill="hold">
                                  <p:stCondLst>
                                    <p:cond delay="100"/>
                                  </p:stCondLst>
                                  <p:iterate type="el" backwards="0">
                                    <p:tmAbs val="0"/>
                                  </p:iterate>
                                  <p:childTnLst>
                                    <p:set>
                                      <p:cBhvr>
                                        <p:cTn id="46" fill="hold"/>
                                        <p:tgtEl>
                                          <p:spTgt spid="536"/>
                                        </p:tgtEl>
                                        <p:attrNameLst>
                                          <p:attrName>style.visibility</p:attrName>
                                        </p:attrNameLst>
                                      </p:cBhvr>
                                      <p:to>
                                        <p:strVal val="visible"/>
                                      </p:to>
                                    </p:set>
                                    <p:animEffect filter="dissolve" transition="in">
                                      <p:cBhvr>
                                        <p:cTn id="47" dur="499"/>
                                        <p:tgtEl>
                                          <p:spTgt spid="536"/>
                                        </p:tgtEl>
                                      </p:cBhvr>
                                    </p:animEffect>
                                  </p:childTnLst>
                                </p:cTn>
                              </p:par>
                            </p:childTnLst>
                          </p:cTn>
                        </p:par>
                        <p:par>
                          <p:cTn id="48" fill="hold">
                            <p:stCondLst>
                              <p:cond delay="7091"/>
                            </p:stCondLst>
                            <p:childTnLst>
                              <p:par>
                                <p:cTn id="49" presetClass="entr" nodeType="afterEffect" presetID="9" grpId="12" fill="hold">
                                  <p:stCondLst>
                                    <p:cond delay="100"/>
                                  </p:stCondLst>
                                  <p:iterate type="el" backwards="0">
                                    <p:tmAbs val="0"/>
                                  </p:iterate>
                                  <p:childTnLst>
                                    <p:set>
                                      <p:cBhvr>
                                        <p:cTn id="50" fill="hold"/>
                                        <p:tgtEl>
                                          <p:spTgt spid="528"/>
                                        </p:tgtEl>
                                        <p:attrNameLst>
                                          <p:attrName>style.visibility</p:attrName>
                                        </p:attrNameLst>
                                      </p:cBhvr>
                                      <p:to>
                                        <p:strVal val="visible"/>
                                      </p:to>
                                    </p:set>
                                    <p:animEffect filter="dissolve" transition="in">
                                      <p:cBhvr>
                                        <p:cTn id="51" dur="499"/>
                                        <p:tgtEl>
                                          <p:spTgt spid="528"/>
                                        </p:tgtEl>
                                      </p:cBhvr>
                                    </p:animEffect>
                                  </p:childTnLst>
                                </p:cTn>
                              </p:par>
                            </p:childTnLst>
                          </p:cTn>
                        </p:par>
                        <p:par>
                          <p:cTn id="52" fill="hold">
                            <p:stCondLst>
                              <p:cond delay="7690"/>
                            </p:stCondLst>
                            <p:childTnLst>
                              <p:par>
                                <p:cTn id="53" presetClass="entr" nodeType="afterEffect" presetID="9" grpId="13" fill="hold">
                                  <p:stCondLst>
                                    <p:cond delay="100"/>
                                  </p:stCondLst>
                                  <p:iterate type="el" backwards="0">
                                    <p:tmAbs val="0"/>
                                  </p:iterate>
                                  <p:childTnLst>
                                    <p:set>
                                      <p:cBhvr>
                                        <p:cTn id="54" fill="hold"/>
                                        <p:tgtEl>
                                          <p:spTgt spid="527"/>
                                        </p:tgtEl>
                                        <p:attrNameLst>
                                          <p:attrName>style.visibility</p:attrName>
                                        </p:attrNameLst>
                                      </p:cBhvr>
                                      <p:to>
                                        <p:strVal val="visible"/>
                                      </p:to>
                                    </p:set>
                                    <p:animEffect filter="dissolve" transition="in">
                                      <p:cBhvr>
                                        <p:cTn id="55" dur="499"/>
                                        <p:tgtEl>
                                          <p:spTgt spid="527"/>
                                        </p:tgtEl>
                                      </p:cBhvr>
                                    </p:animEffect>
                                  </p:childTnLst>
                                </p:cTn>
                              </p:par>
                            </p:childTnLst>
                          </p:cTn>
                        </p:par>
                        <p:par>
                          <p:cTn id="56" fill="hold">
                            <p:stCondLst>
                              <p:cond delay="8289"/>
                            </p:stCondLst>
                            <p:childTnLst>
                              <p:par>
                                <p:cTn id="57" presetClass="entr" nodeType="afterEffect" presetID="9" grpId="14" fill="hold">
                                  <p:stCondLst>
                                    <p:cond delay="100"/>
                                  </p:stCondLst>
                                  <p:iterate type="el" backwards="0">
                                    <p:tmAbs val="0"/>
                                  </p:iterate>
                                  <p:childTnLst>
                                    <p:set>
                                      <p:cBhvr>
                                        <p:cTn id="58" fill="hold"/>
                                        <p:tgtEl>
                                          <p:spTgt spid="526"/>
                                        </p:tgtEl>
                                        <p:attrNameLst>
                                          <p:attrName>style.visibility</p:attrName>
                                        </p:attrNameLst>
                                      </p:cBhvr>
                                      <p:to>
                                        <p:strVal val="visible"/>
                                      </p:to>
                                    </p:set>
                                    <p:animEffect filter="dissolve" transition="in">
                                      <p:cBhvr>
                                        <p:cTn id="59" dur="499"/>
                                        <p:tgtEl>
                                          <p:spTgt spid="526"/>
                                        </p:tgtEl>
                                      </p:cBhvr>
                                    </p:animEffect>
                                  </p:childTnLst>
                                </p:cTn>
                              </p:par>
                            </p:childTnLst>
                          </p:cTn>
                        </p:par>
                        <p:par>
                          <p:cTn id="60" fill="hold">
                            <p:stCondLst>
                              <p:cond delay="8888"/>
                            </p:stCondLst>
                            <p:childTnLst>
                              <p:par>
                                <p:cTn id="61" presetClass="entr" nodeType="afterEffect" presetID="9" grpId="15" fill="hold">
                                  <p:stCondLst>
                                    <p:cond delay="100"/>
                                  </p:stCondLst>
                                  <p:iterate type="el" backwards="0">
                                    <p:tmAbs val="0"/>
                                  </p:iterate>
                                  <p:childTnLst>
                                    <p:set>
                                      <p:cBhvr>
                                        <p:cTn id="62" fill="hold"/>
                                        <p:tgtEl>
                                          <p:spTgt spid="525"/>
                                        </p:tgtEl>
                                        <p:attrNameLst>
                                          <p:attrName>style.visibility</p:attrName>
                                        </p:attrNameLst>
                                      </p:cBhvr>
                                      <p:to>
                                        <p:strVal val="visible"/>
                                      </p:to>
                                    </p:set>
                                    <p:animEffect filter="dissolve" transition="in">
                                      <p:cBhvr>
                                        <p:cTn id="63" dur="499"/>
                                        <p:tgtEl>
                                          <p:spTgt spid="525"/>
                                        </p:tgtEl>
                                      </p:cBhvr>
                                    </p:animEffect>
                                  </p:childTnLst>
                                </p:cTn>
                              </p:par>
                            </p:childTnLst>
                          </p:cTn>
                        </p:par>
                        <p:par>
                          <p:cTn id="64" fill="hold">
                            <p:stCondLst>
                              <p:cond delay="9487"/>
                            </p:stCondLst>
                            <p:childTnLst>
                              <p:par>
                                <p:cTn id="65" presetClass="entr" nodeType="afterEffect" presetID="9" grpId="16" fill="hold">
                                  <p:stCondLst>
                                    <p:cond delay="100"/>
                                  </p:stCondLst>
                                  <p:iterate type="el" backwards="0">
                                    <p:tmAbs val="0"/>
                                  </p:iterate>
                                  <p:childTnLst>
                                    <p:set>
                                      <p:cBhvr>
                                        <p:cTn id="66" fill="hold"/>
                                        <p:tgtEl>
                                          <p:spTgt spid="524"/>
                                        </p:tgtEl>
                                        <p:attrNameLst>
                                          <p:attrName>style.visibility</p:attrName>
                                        </p:attrNameLst>
                                      </p:cBhvr>
                                      <p:to>
                                        <p:strVal val="visible"/>
                                      </p:to>
                                    </p:set>
                                    <p:animEffect filter="dissolve" transition="in">
                                      <p:cBhvr>
                                        <p:cTn id="67" dur="499"/>
                                        <p:tgtEl>
                                          <p:spTgt spid="524"/>
                                        </p:tgtEl>
                                      </p:cBhvr>
                                    </p:animEffect>
                                  </p:childTnLst>
                                </p:cTn>
                              </p:par>
                            </p:childTnLst>
                          </p:cTn>
                        </p:par>
                        <p:par>
                          <p:cTn id="68" fill="hold">
                            <p:stCondLst>
                              <p:cond delay="10086"/>
                            </p:stCondLst>
                            <p:childTnLst>
                              <p:par>
                                <p:cTn id="69" presetClass="entr" nodeType="afterEffect" presetID="9" grpId="17" fill="hold">
                                  <p:stCondLst>
                                    <p:cond delay="100"/>
                                  </p:stCondLst>
                                  <p:iterate type="el" backwards="0">
                                    <p:tmAbs val="0"/>
                                  </p:iterate>
                                  <p:childTnLst>
                                    <p:set>
                                      <p:cBhvr>
                                        <p:cTn id="70" fill="hold"/>
                                        <p:tgtEl>
                                          <p:spTgt spid="519"/>
                                        </p:tgtEl>
                                        <p:attrNameLst>
                                          <p:attrName>style.visibility</p:attrName>
                                        </p:attrNameLst>
                                      </p:cBhvr>
                                      <p:to>
                                        <p:strVal val="visible"/>
                                      </p:to>
                                    </p:set>
                                    <p:animEffect filter="dissolve" transition="in">
                                      <p:cBhvr>
                                        <p:cTn id="71" dur="499"/>
                                        <p:tgtEl>
                                          <p:spTgt spid="519"/>
                                        </p:tgtEl>
                                      </p:cBhvr>
                                    </p:animEffect>
                                  </p:childTnLst>
                                </p:cTn>
                              </p:par>
                            </p:childTnLst>
                          </p:cTn>
                        </p:par>
                        <p:par>
                          <p:cTn id="72" fill="hold">
                            <p:stCondLst>
                              <p:cond delay="10685"/>
                            </p:stCondLst>
                            <p:childTnLst>
                              <p:par>
                                <p:cTn id="73" presetClass="entr" nodeType="afterEffect" presetID="9" grpId="18" fill="hold">
                                  <p:stCondLst>
                                    <p:cond delay="100"/>
                                  </p:stCondLst>
                                  <p:iterate type="el" backwards="0">
                                    <p:tmAbs val="0"/>
                                  </p:iterate>
                                  <p:childTnLst>
                                    <p:set>
                                      <p:cBhvr>
                                        <p:cTn id="74" fill="hold"/>
                                        <p:tgtEl>
                                          <p:spTgt spid="523"/>
                                        </p:tgtEl>
                                        <p:attrNameLst>
                                          <p:attrName>style.visibility</p:attrName>
                                        </p:attrNameLst>
                                      </p:cBhvr>
                                      <p:to>
                                        <p:strVal val="visible"/>
                                      </p:to>
                                    </p:set>
                                    <p:animEffect filter="dissolve" transition="in">
                                      <p:cBhvr>
                                        <p:cTn id="75" dur="499"/>
                                        <p:tgtEl>
                                          <p:spTgt spid="523"/>
                                        </p:tgtEl>
                                      </p:cBhvr>
                                    </p:animEffect>
                                  </p:childTnLst>
                                </p:cTn>
                              </p:par>
                            </p:childTnLst>
                          </p:cTn>
                        </p:par>
                        <p:par>
                          <p:cTn id="76" fill="hold">
                            <p:stCondLst>
                              <p:cond delay="11284"/>
                            </p:stCondLst>
                            <p:childTnLst>
                              <p:par>
                                <p:cTn id="77" presetClass="entr" nodeType="afterEffect" presetID="9" grpId="19" fill="hold">
                                  <p:stCondLst>
                                    <p:cond delay="100"/>
                                  </p:stCondLst>
                                  <p:iterate type="el" backwards="0">
                                    <p:tmAbs val="0"/>
                                  </p:iterate>
                                  <p:childTnLst>
                                    <p:set>
                                      <p:cBhvr>
                                        <p:cTn id="78" fill="hold"/>
                                        <p:tgtEl>
                                          <p:spTgt spid="522"/>
                                        </p:tgtEl>
                                        <p:attrNameLst>
                                          <p:attrName>style.visibility</p:attrName>
                                        </p:attrNameLst>
                                      </p:cBhvr>
                                      <p:to>
                                        <p:strVal val="visible"/>
                                      </p:to>
                                    </p:set>
                                    <p:animEffect filter="dissolve" transition="in">
                                      <p:cBhvr>
                                        <p:cTn id="79" dur="499"/>
                                        <p:tgtEl>
                                          <p:spTgt spid="522"/>
                                        </p:tgtEl>
                                      </p:cBhvr>
                                    </p:animEffect>
                                  </p:childTnLst>
                                </p:cTn>
                              </p:par>
                            </p:childTnLst>
                          </p:cTn>
                        </p:par>
                        <p:par>
                          <p:cTn id="80" fill="hold">
                            <p:stCondLst>
                              <p:cond delay="11883"/>
                            </p:stCondLst>
                            <p:childTnLst>
                              <p:par>
                                <p:cTn id="81" presetClass="entr" nodeType="afterEffect" presetID="9" grpId="20" fill="hold">
                                  <p:stCondLst>
                                    <p:cond delay="100"/>
                                  </p:stCondLst>
                                  <p:iterate type="el" backwards="0">
                                    <p:tmAbs val="0"/>
                                  </p:iterate>
                                  <p:childTnLst>
                                    <p:set>
                                      <p:cBhvr>
                                        <p:cTn id="82" fill="hold"/>
                                        <p:tgtEl>
                                          <p:spTgt spid="521"/>
                                        </p:tgtEl>
                                        <p:attrNameLst>
                                          <p:attrName>style.visibility</p:attrName>
                                        </p:attrNameLst>
                                      </p:cBhvr>
                                      <p:to>
                                        <p:strVal val="visible"/>
                                      </p:to>
                                    </p:set>
                                    <p:animEffect filter="dissolve" transition="in">
                                      <p:cBhvr>
                                        <p:cTn id="83" dur="499"/>
                                        <p:tgtEl>
                                          <p:spTgt spid="521"/>
                                        </p:tgtEl>
                                      </p:cBhvr>
                                    </p:animEffect>
                                  </p:childTnLst>
                                </p:cTn>
                              </p:par>
                            </p:childTnLst>
                          </p:cTn>
                        </p:par>
                        <p:par>
                          <p:cTn id="84" fill="hold">
                            <p:stCondLst>
                              <p:cond delay="12482"/>
                            </p:stCondLst>
                            <p:childTnLst>
                              <p:par>
                                <p:cTn id="85" presetClass="entr" nodeType="afterEffect" presetID="9" grpId="21" fill="hold">
                                  <p:stCondLst>
                                    <p:cond delay="100"/>
                                  </p:stCondLst>
                                  <p:iterate type="el" backwards="0">
                                    <p:tmAbs val="0"/>
                                  </p:iterate>
                                  <p:childTnLst>
                                    <p:set>
                                      <p:cBhvr>
                                        <p:cTn id="86" fill="hold"/>
                                        <p:tgtEl>
                                          <p:spTgt spid="520"/>
                                        </p:tgtEl>
                                        <p:attrNameLst>
                                          <p:attrName>style.visibility</p:attrName>
                                        </p:attrNameLst>
                                      </p:cBhvr>
                                      <p:to>
                                        <p:strVal val="visible"/>
                                      </p:to>
                                    </p:set>
                                    <p:animEffect filter="dissolve" transition="in">
                                      <p:cBhvr>
                                        <p:cTn id="87" dur="499"/>
                                        <p:tgtEl>
                                          <p:spTgt spid="520"/>
                                        </p:tgtEl>
                                      </p:cBhvr>
                                    </p:animEffect>
                                  </p:childTnLst>
                                </p:cTn>
                              </p:par>
                            </p:childTnLst>
                          </p:cTn>
                        </p:par>
                        <p:par>
                          <p:cTn id="88" fill="hold">
                            <p:stCondLst>
                              <p:cond delay="13081"/>
                            </p:stCondLst>
                            <p:childTnLst>
                              <p:par>
                                <p:cTn id="89" presetClass="entr" nodeType="afterEffect" presetID="9" grpId="22" fill="hold">
                                  <p:stCondLst>
                                    <p:cond delay="100"/>
                                  </p:stCondLst>
                                  <p:iterate type="el" backwards="0">
                                    <p:tmAbs val="0"/>
                                  </p:iterate>
                                  <p:childTnLst>
                                    <p:set>
                                      <p:cBhvr>
                                        <p:cTn id="90" fill="hold"/>
                                        <p:tgtEl>
                                          <p:spTgt spid="539"/>
                                        </p:tgtEl>
                                        <p:attrNameLst>
                                          <p:attrName>style.visibility</p:attrName>
                                        </p:attrNameLst>
                                      </p:cBhvr>
                                      <p:to>
                                        <p:strVal val="visible"/>
                                      </p:to>
                                    </p:set>
                                    <p:animEffect filter="dissolve" transition="in">
                                      <p:cBhvr>
                                        <p:cTn id="91" dur="499"/>
                                        <p:tgtEl>
                                          <p:spTgt spid="539"/>
                                        </p:tgtEl>
                                      </p:cBhvr>
                                    </p:animEffect>
                                  </p:childTnLst>
                                </p:cTn>
                              </p:par>
                            </p:childTnLst>
                          </p:cTn>
                        </p:par>
                        <p:par>
                          <p:cTn id="92" fill="hold">
                            <p:stCondLst>
                              <p:cond delay="13680"/>
                            </p:stCondLst>
                            <p:childTnLst>
                              <p:par>
                                <p:cTn id="93" presetClass="entr" nodeType="afterEffect" presetID="9" grpId="23" fill="hold">
                                  <p:stCondLst>
                                    <p:cond delay="100"/>
                                  </p:stCondLst>
                                  <p:iterate type="el" backwards="0">
                                    <p:tmAbs val="0"/>
                                  </p:iterate>
                                  <p:childTnLst>
                                    <p:set>
                                      <p:cBhvr>
                                        <p:cTn id="94" fill="hold"/>
                                        <p:tgtEl>
                                          <p:spTgt spid="540"/>
                                        </p:tgtEl>
                                        <p:attrNameLst>
                                          <p:attrName>style.visibility</p:attrName>
                                        </p:attrNameLst>
                                      </p:cBhvr>
                                      <p:to>
                                        <p:strVal val="visible"/>
                                      </p:to>
                                    </p:set>
                                    <p:animEffect filter="dissolve" transition="in">
                                      <p:cBhvr>
                                        <p:cTn id="95" dur="499"/>
                                        <p:tgtEl>
                                          <p:spTgt spid="540"/>
                                        </p:tgtEl>
                                      </p:cBhvr>
                                    </p:animEffect>
                                  </p:childTnLst>
                                </p:cTn>
                              </p:par>
                            </p:childTnLst>
                          </p:cTn>
                        </p:par>
                        <p:par>
                          <p:cTn id="96" fill="hold">
                            <p:stCondLst>
                              <p:cond delay="14279"/>
                            </p:stCondLst>
                            <p:childTnLst>
                              <p:par>
                                <p:cTn id="97" presetClass="entr" nodeType="afterEffect" presetID="9" grpId="24" fill="hold">
                                  <p:stCondLst>
                                    <p:cond delay="100"/>
                                  </p:stCondLst>
                                  <p:iterate type="el" backwards="0">
                                    <p:tmAbs val="0"/>
                                  </p:iterate>
                                  <p:childTnLst>
                                    <p:set>
                                      <p:cBhvr>
                                        <p:cTn id="98" fill="hold"/>
                                        <p:tgtEl>
                                          <p:spTgt spid="541"/>
                                        </p:tgtEl>
                                        <p:attrNameLst>
                                          <p:attrName>style.visibility</p:attrName>
                                        </p:attrNameLst>
                                      </p:cBhvr>
                                      <p:to>
                                        <p:strVal val="visible"/>
                                      </p:to>
                                    </p:set>
                                    <p:animEffect filter="dissolve" transition="in">
                                      <p:cBhvr>
                                        <p:cTn id="99" dur="499"/>
                                        <p:tgtEl>
                                          <p:spTgt spid="541"/>
                                        </p:tgtEl>
                                      </p:cBhvr>
                                    </p:animEffect>
                                  </p:childTnLst>
                                </p:cTn>
                              </p:par>
                            </p:childTnLst>
                          </p:cTn>
                        </p:par>
                        <p:par>
                          <p:cTn id="100" fill="hold">
                            <p:stCondLst>
                              <p:cond delay="14878"/>
                            </p:stCondLst>
                            <p:childTnLst>
                              <p:par>
                                <p:cTn id="101" presetClass="entr" nodeType="afterEffect" presetID="9" grpId="25" fill="hold">
                                  <p:stCondLst>
                                    <p:cond delay="100"/>
                                  </p:stCondLst>
                                  <p:iterate type="el" backwards="0">
                                    <p:tmAbs val="0"/>
                                  </p:iterate>
                                  <p:childTnLst>
                                    <p:set>
                                      <p:cBhvr>
                                        <p:cTn id="102" fill="hold"/>
                                        <p:tgtEl>
                                          <p:spTgt spid="542"/>
                                        </p:tgtEl>
                                        <p:attrNameLst>
                                          <p:attrName>style.visibility</p:attrName>
                                        </p:attrNameLst>
                                      </p:cBhvr>
                                      <p:to>
                                        <p:strVal val="visible"/>
                                      </p:to>
                                    </p:set>
                                    <p:animEffect filter="dissolve" transition="in">
                                      <p:cBhvr>
                                        <p:cTn id="103" dur="499"/>
                                        <p:tgtEl>
                                          <p:spTgt spid="542"/>
                                        </p:tgtEl>
                                      </p:cBhvr>
                                    </p:animEffect>
                                  </p:childTnLst>
                                </p:cTn>
                              </p:par>
                            </p:childTnLst>
                          </p:cTn>
                        </p:par>
                        <p:par>
                          <p:cTn id="104" fill="hold">
                            <p:stCondLst>
                              <p:cond delay="15477"/>
                            </p:stCondLst>
                            <p:childTnLst>
                              <p:par>
                                <p:cTn id="105" presetClass="entr" nodeType="afterEffect" presetID="9" grpId="26" fill="hold">
                                  <p:stCondLst>
                                    <p:cond delay="100"/>
                                  </p:stCondLst>
                                  <p:iterate type="el" backwards="0">
                                    <p:tmAbs val="0"/>
                                  </p:iterate>
                                  <p:childTnLst>
                                    <p:set>
                                      <p:cBhvr>
                                        <p:cTn id="106" fill="hold"/>
                                        <p:tgtEl>
                                          <p:spTgt spid="543"/>
                                        </p:tgtEl>
                                        <p:attrNameLst>
                                          <p:attrName>style.visibility</p:attrName>
                                        </p:attrNameLst>
                                      </p:cBhvr>
                                      <p:to>
                                        <p:strVal val="visible"/>
                                      </p:to>
                                    </p:set>
                                    <p:animEffect filter="dissolve" transition="in">
                                      <p:cBhvr>
                                        <p:cTn id="107" dur="499"/>
                                        <p:tgtEl>
                                          <p:spTgt spid="543"/>
                                        </p:tgtEl>
                                      </p:cBhvr>
                                    </p:animEffect>
                                  </p:childTnLst>
                                </p:cTn>
                              </p:par>
                            </p:childTnLst>
                          </p:cTn>
                        </p:par>
                        <p:par>
                          <p:cTn id="108" fill="hold">
                            <p:stCondLst>
                              <p:cond delay="16076"/>
                            </p:stCondLst>
                            <p:childTnLst>
                              <p:par>
                                <p:cTn id="109" presetClass="entr" nodeType="afterEffect" presetID="9" grpId="27" fill="hold">
                                  <p:stCondLst>
                                    <p:cond delay="100"/>
                                  </p:stCondLst>
                                  <p:iterate type="el" backwards="0">
                                    <p:tmAbs val="0"/>
                                  </p:iterate>
                                  <p:childTnLst>
                                    <p:set>
                                      <p:cBhvr>
                                        <p:cTn id="110" fill="hold"/>
                                        <p:tgtEl>
                                          <p:spTgt spid="544"/>
                                        </p:tgtEl>
                                        <p:attrNameLst>
                                          <p:attrName>style.visibility</p:attrName>
                                        </p:attrNameLst>
                                      </p:cBhvr>
                                      <p:to>
                                        <p:strVal val="visible"/>
                                      </p:to>
                                    </p:set>
                                    <p:animEffect filter="dissolve" transition="in">
                                      <p:cBhvr>
                                        <p:cTn id="111" dur="499"/>
                                        <p:tgtEl>
                                          <p:spTgt spid="544"/>
                                        </p:tgtEl>
                                      </p:cBhvr>
                                    </p:animEffect>
                                  </p:childTnLst>
                                </p:cTn>
                              </p:par>
                            </p:childTnLst>
                          </p:cTn>
                        </p:par>
                        <p:par>
                          <p:cTn id="112" fill="hold">
                            <p:stCondLst>
                              <p:cond delay="16675"/>
                            </p:stCondLst>
                            <p:childTnLst>
                              <p:par>
                                <p:cTn id="113" presetClass="entr" nodeType="afterEffect" presetID="9" grpId="28" fill="hold">
                                  <p:stCondLst>
                                    <p:cond delay="100"/>
                                  </p:stCondLst>
                                  <p:iterate type="el" backwards="0">
                                    <p:tmAbs val="0"/>
                                  </p:iterate>
                                  <p:childTnLst>
                                    <p:set>
                                      <p:cBhvr>
                                        <p:cTn id="114" fill="hold"/>
                                        <p:tgtEl>
                                          <p:spTgt spid="545"/>
                                        </p:tgtEl>
                                        <p:attrNameLst>
                                          <p:attrName>style.visibility</p:attrName>
                                        </p:attrNameLst>
                                      </p:cBhvr>
                                      <p:to>
                                        <p:strVal val="visible"/>
                                      </p:to>
                                    </p:set>
                                    <p:animEffect filter="dissolve" transition="in">
                                      <p:cBhvr>
                                        <p:cTn id="115" dur="499"/>
                                        <p:tgtEl>
                                          <p:spTgt spid="545"/>
                                        </p:tgtEl>
                                      </p:cBhvr>
                                    </p:animEffect>
                                  </p:childTnLst>
                                </p:cTn>
                              </p:par>
                            </p:childTnLst>
                          </p:cTn>
                        </p:par>
                        <p:par>
                          <p:cTn id="116" fill="hold">
                            <p:stCondLst>
                              <p:cond delay="17274"/>
                            </p:stCondLst>
                            <p:childTnLst>
                              <p:par>
                                <p:cTn id="117" presetClass="entr" nodeType="afterEffect" presetID="9" grpId="29" fill="hold">
                                  <p:stCondLst>
                                    <p:cond delay="100"/>
                                  </p:stCondLst>
                                  <p:iterate type="el" backwards="0">
                                    <p:tmAbs val="0"/>
                                  </p:iterate>
                                  <p:childTnLst>
                                    <p:set>
                                      <p:cBhvr>
                                        <p:cTn id="118" fill="hold"/>
                                        <p:tgtEl>
                                          <p:spTgt spid="546"/>
                                        </p:tgtEl>
                                        <p:attrNameLst>
                                          <p:attrName>style.visibility</p:attrName>
                                        </p:attrNameLst>
                                      </p:cBhvr>
                                      <p:to>
                                        <p:strVal val="visible"/>
                                      </p:to>
                                    </p:set>
                                    <p:animEffect filter="dissolve" transition="in">
                                      <p:cBhvr>
                                        <p:cTn id="119" dur="499"/>
                                        <p:tgtEl>
                                          <p:spTgt spid="546"/>
                                        </p:tgtEl>
                                      </p:cBhvr>
                                    </p:animEffect>
                                  </p:childTnLst>
                                </p:cTn>
                              </p:par>
                            </p:childTnLst>
                          </p:cTn>
                        </p:par>
                        <p:par>
                          <p:cTn id="120" fill="hold">
                            <p:stCondLst>
                              <p:cond delay="17873"/>
                            </p:stCondLst>
                            <p:childTnLst>
                              <p:par>
                                <p:cTn id="121" presetClass="entr" nodeType="afterEffect" presetID="9" grpId="30" fill="hold">
                                  <p:stCondLst>
                                    <p:cond delay="100"/>
                                  </p:stCondLst>
                                  <p:iterate type="el" backwards="0">
                                    <p:tmAbs val="0"/>
                                  </p:iterate>
                                  <p:childTnLst>
                                    <p:set>
                                      <p:cBhvr>
                                        <p:cTn id="122" fill="hold"/>
                                        <p:tgtEl>
                                          <p:spTgt spid="547"/>
                                        </p:tgtEl>
                                        <p:attrNameLst>
                                          <p:attrName>style.visibility</p:attrName>
                                        </p:attrNameLst>
                                      </p:cBhvr>
                                      <p:to>
                                        <p:strVal val="visible"/>
                                      </p:to>
                                    </p:set>
                                    <p:animEffect filter="dissolve" transition="in">
                                      <p:cBhvr>
                                        <p:cTn id="123" dur="499"/>
                                        <p:tgtEl>
                                          <p:spTgt spid="547"/>
                                        </p:tgtEl>
                                      </p:cBhvr>
                                    </p:animEffect>
                                  </p:childTnLst>
                                </p:cTn>
                              </p:par>
                            </p:childTnLst>
                          </p:cTn>
                        </p:par>
                        <p:par>
                          <p:cTn id="124" fill="hold">
                            <p:stCondLst>
                              <p:cond delay="18472"/>
                            </p:stCondLst>
                            <p:childTnLst>
                              <p:par>
                                <p:cTn id="125" presetClass="entr" nodeType="afterEffect" presetID="9" grpId="31" fill="hold">
                                  <p:stCondLst>
                                    <p:cond delay="0"/>
                                  </p:stCondLst>
                                  <p:iterate type="el" backwards="0">
                                    <p:tmAbs val="0"/>
                                  </p:iterate>
                                  <p:childTnLst>
                                    <p:set>
                                      <p:cBhvr>
                                        <p:cTn id="126" fill="hold"/>
                                        <p:tgtEl>
                                          <p:spTgt spid="548"/>
                                        </p:tgtEl>
                                        <p:attrNameLst>
                                          <p:attrName>style.visibility</p:attrName>
                                        </p:attrNameLst>
                                      </p:cBhvr>
                                      <p:to>
                                        <p:strVal val="visible"/>
                                      </p:to>
                                    </p:set>
                                    <p:animEffect filter="dissolve" transition="in">
                                      <p:cBhvr>
                                        <p:cTn id="127"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0" grpId="23"/>
      <p:bldP build="whole" bldLvl="1" animBg="1" rev="0" advAuto="0" spid="545" grpId="28"/>
      <p:bldP build="whole" bldLvl="1" animBg="1" rev="0" advAuto="0" spid="531" grpId="3"/>
      <p:bldP build="whole" bldLvl="1" animBg="1" rev="0" advAuto="0" spid="548" grpId="31"/>
      <p:bldP build="whole" bldLvl="1" animBg="1" rev="0" advAuto="0" spid="525" grpId="15"/>
      <p:bldP build="whole" bldLvl="1" animBg="1" rev="0" advAuto="0" spid="528" grpId="12"/>
      <p:bldP build="whole" bldLvl="1" animBg="1" rev="0" advAuto="0" spid="521" grpId="20"/>
      <p:bldP build="whole" bldLvl="1" animBg="1" rev="0" advAuto="0" spid="532" grpId="7"/>
      <p:bldP build="whole" bldLvl="1" animBg="1" rev="0" advAuto="0" spid="546" grpId="29"/>
      <p:bldP build="whole" bldLvl="1" animBg="1" rev="0" advAuto="0" spid="524" grpId="16"/>
      <p:bldP build="whole" bldLvl="1" animBg="1" rev="0" advAuto="0" spid="547" grpId="30"/>
      <p:bldP build="whole" bldLvl="1" animBg="1" rev="0" advAuto="0" spid="527" grpId="13"/>
      <p:bldP build="whole" bldLvl="1" animBg="1" rev="0" advAuto="0" spid="518" grpId="1"/>
      <p:bldP build="whole" bldLvl="1" animBg="1" rev="0" advAuto="0" spid="535" grpId="2"/>
      <p:bldP build="whole" bldLvl="1" animBg="1" rev="0" advAuto="0" spid="519" grpId="17"/>
      <p:bldP build="whole" bldLvl="1" animBg="1" rev="0" advAuto="0" spid="539" grpId="22"/>
      <p:bldP build="whole" bldLvl="1" animBg="1" rev="0" advAuto="0" spid="538" grpId="4"/>
      <p:bldP build="whole" bldLvl="1" animBg="1" rev="0" advAuto="0" spid="523" grpId="18"/>
      <p:bldP build="whole" bldLvl="1" animBg="1" rev="0" advAuto="0" spid="529" grpId="5"/>
      <p:bldP build="whole" bldLvl="1" animBg="1" rev="0" advAuto="0" spid="526" grpId="14"/>
      <p:bldP build="whole" bldLvl="1" animBg="1" rev="0" advAuto="0" spid="544" grpId="27"/>
      <p:bldP build="whole" bldLvl="1" animBg="1" rev="0" advAuto="0" spid="530" grpId="6"/>
      <p:bldP build="whole" bldLvl="1" animBg="1" rev="0" advAuto="0" spid="542" grpId="25"/>
      <p:bldP build="whole" bldLvl="1" animBg="1" rev="0" advAuto="0" spid="522" grpId="19"/>
      <p:bldP build="whole" bldLvl="1" animBg="1" rev="0" advAuto="0" spid="534" grpId="10"/>
      <p:bldP build="whole" bldLvl="1" animBg="1" rev="0" advAuto="0" spid="543" grpId="26"/>
      <p:bldP build="whole" bldLvl="1" animBg="1" rev="0" advAuto="0" spid="520" grpId="21"/>
      <p:bldP build="whole" bldLvl="1" animBg="1" rev="0" advAuto="0" spid="536" grpId="11"/>
      <p:bldP build="whole" bldLvl="1" animBg="1" rev="0" advAuto="0" spid="537" grpId="8"/>
      <p:bldP build="whole" bldLvl="1" animBg="1" rev="0" advAuto="0" spid="541" grpId="24"/>
      <p:bldP build="whole" bldLvl="1" animBg="1" rev="0" advAuto="0" spid="533" grpId="9"/>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Rate System"/>
          <p:cNvSpPr txBox="1"/>
          <p:nvPr>
            <p:ph type="ctrTitle"/>
          </p:nvPr>
        </p:nvSpPr>
        <p:spPr>
          <a:prstGeom prst="rect">
            <a:avLst/>
          </a:prstGeom>
        </p:spPr>
        <p:txBody>
          <a:bodyPr/>
          <a:lstStyle>
            <a:lvl1pPr defTabSz="566674">
              <a:defRPr sz="10864"/>
            </a:lvl1pPr>
          </a:lstStyle>
          <a:p>
            <a:pPr/>
            <a:r>
              <a:t>Rate System</a:t>
            </a:r>
          </a:p>
        </p:txBody>
      </p:sp>
      <p:sp>
        <p:nvSpPr>
          <p:cNvPr id="551" name="星形"/>
          <p:cNvSpPr/>
          <p:nvPr/>
        </p:nvSpPr>
        <p:spPr>
          <a:xfrm>
            <a:off x="8206913" y="6350375"/>
            <a:ext cx="1519520" cy="1445150"/>
          </a:xfrm>
          <a:prstGeom prst="star5">
            <a:avLst>
              <a:gd name="adj" fmla="val 19100"/>
              <a:gd name="hf" fmla="val 105146"/>
              <a:gd name="vf" fmla="val 110557"/>
            </a:avLst>
          </a:prstGeom>
          <a:solidFill>
            <a:srgbClr val="F7E71C"/>
          </a:solidFill>
          <a:ln w="12700">
            <a:miter lim="400000"/>
          </a:ln>
        </p:spPr>
        <p:txBody>
          <a:bodyPr lIns="71437" tIns="71437" rIns="71437" bIns="71437" anchor="ctr"/>
          <a:lstStyle/>
          <a:p>
            <a:pPr>
              <a:defRPr sz="3600"/>
            </a:pPr>
          </a:p>
        </p:txBody>
      </p:sp>
      <p:sp>
        <p:nvSpPr>
          <p:cNvPr id="552" name="星形"/>
          <p:cNvSpPr/>
          <p:nvPr/>
        </p:nvSpPr>
        <p:spPr>
          <a:xfrm>
            <a:off x="9819576" y="6350375"/>
            <a:ext cx="1519521" cy="1445150"/>
          </a:xfrm>
          <a:prstGeom prst="star5">
            <a:avLst>
              <a:gd name="adj" fmla="val 19100"/>
              <a:gd name="hf" fmla="val 105146"/>
              <a:gd name="vf" fmla="val 110557"/>
            </a:avLst>
          </a:prstGeom>
          <a:solidFill>
            <a:srgbClr val="F7E71C"/>
          </a:solidFill>
          <a:ln w="12700">
            <a:miter lim="400000"/>
          </a:ln>
        </p:spPr>
        <p:txBody>
          <a:bodyPr lIns="71437" tIns="71437" rIns="71437" bIns="71437" anchor="ctr"/>
          <a:lstStyle/>
          <a:p>
            <a:pPr>
              <a:defRPr sz="3600"/>
            </a:pPr>
          </a:p>
        </p:txBody>
      </p:sp>
      <p:sp>
        <p:nvSpPr>
          <p:cNvPr id="553" name="星形"/>
          <p:cNvSpPr/>
          <p:nvPr/>
        </p:nvSpPr>
        <p:spPr>
          <a:xfrm>
            <a:off x="11432240" y="6350375"/>
            <a:ext cx="1519520" cy="1445150"/>
          </a:xfrm>
          <a:prstGeom prst="star5">
            <a:avLst>
              <a:gd name="adj" fmla="val 19100"/>
              <a:gd name="hf" fmla="val 105146"/>
              <a:gd name="vf" fmla="val 110557"/>
            </a:avLst>
          </a:prstGeom>
          <a:solidFill>
            <a:srgbClr val="F7E71C"/>
          </a:solidFill>
          <a:ln w="12700">
            <a:miter lim="400000"/>
          </a:ln>
        </p:spPr>
        <p:txBody>
          <a:bodyPr lIns="71437" tIns="71437" rIns="71437" bIns="71437" anchor="ctr"/>
          <a:lstStyle/>
          <a:p>
            <a:pPr>
              <a:defRPr sz="3600"/>
            </a:pPr>
          </a:p>
        </p:txBody>
      </p:sp>
      <p:sp>
        <p:nvSpPr>
          <p:cNvPr id="554" name="星形"/>
          <p:cNvSpPr/>
          <p:nvPr/>
        </p:nvSpPr>
        <p:spPr>
          <a:xfrm>
            <a:off x="13044902" y="6350375"/>
            <a:ext cx="1519521" cy="1445150"/>
          </a:xfrm>
          <a:prstGeom prst="star5">
            <a:avLst>
              <a:gd name="adj" fmla="val 19100"/>
              <a:gd name="hf" fmla="val 105146"/>
              <a:gd name="vf" fmla="val 110557"/>
            </a:avLst>
          </a:prstGeom>
          <a:solidFill>
            <a:srgbClr val="F7E71C"/>
          </a:solidFill>
          <a:ln w="12700">
            <a:miter lim="400000"/>
          </a:ln>
        </p:spPr>
        <p:txBody>
          <a:bodyPr lIns="71437" tIns="71437" rIns="71437" bIns="71437" anchor="ctr"/>
          <a:lstStyle/>
          <a:p>
            <a:pPr>
              <a:defRPr sz="3600"/>
            </a:pPr>
          </a:p>
        </p:txBody>
      </p:sp>
      <p:sp>
        <p:nvSpPr>
          <p:cNvPr id="555" name="星形"/>
          <p:cNvSpPr/>
          <p:nvPr/>
        </p:nvSpPr>
        <p:spPr>
          <a:xfrm>
            <a:off x="14657567" y="6350375"/>
            <a:ext cx="1519520" cy="1445150"/>
          </a:xfrm>
          <a:prstGeom prst="star5">
            <a:avLst>
              <a:gd name="adj" fmla="val 19100"/>
              <a:gd name="hf" fmla="val 105146"/>
              <a:gd name="vf" fmla="val 110557"/>
            </a:avLst>
          </a:prstGeom>
          <a:ln w="63500">
            <a:solidFill>
              <a:srgbClr val="F7E71C"/>
            </a:solidFill>
            <a:miter lim="400000"/>
          </a:ln>
        </p:spPr>
        <p:txBody>
          <a:bodyPr lIns="71437" tIns="71437" rIns="71437" bIns="71437" anchor="ctr"/>
          <a:lstStyle/>
          <a:p>
            <a:pPr>
              <a:defRPr sz="3600"/>
            </a:pPr>
          </a:p>
        </p:txBody>
      </p:sp>
      <p:sp>
        <p:nvSpPr>
          <p:cNvPr id="556" name="圆角矩形"/>
          <p:cNvSpPr/>
          <p:nvPr/>
        </p:nvSpPr>
        <p:spPr>
          <a:xfrm>
            <a:off x="7210893" y="5593400"/>
            <a:ext cx="9962214" cy="2959101"/>
          </a:xfrm>
          <a:prstGeom prst="roundRect">
            <a:avLst>
              <a:gd name="adj" fmla="val 12876"/>
            </a:avLst>
          </a:prstGeom>
          <a:ln w="63500">
            <a:solidFill>
              <a:srgbClr val="F7E71C"/>
            </a:solidFill>
            <a:prstDash val="sysDot"/>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50"/>
                                        </p:tgtEl>
                                        <p:attrNameLst>
                                          <p:attrName>style.visibility</p:attrName>
                                        </p:attrNameLst>
                                      </p:cBhvr>
                                      <p:to>
                                        <p:strVal val="visible"/>
                                      </p:to>
                                    </p:set>
                                    <p:animEffect filter="dissolve" transition="in">
                                      <p:cBhvr>
                                        <p:cTn id="7" dur="1000"/>
                                        <p:tgtEl>
                                          <p:spTgt spid="55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556"/>
                                        </p:tgtEl>
                                        <p:attrNameLst>
                                          <p:attrName>style.visibility</p:attrName>
                                        </p:attrNameLst>
                                      </p:cBhvr>
                                      <p:to>
                                        <p:strVal val="visible"/>
                                      </p:to>
                                    </p:set>
                                    <p:animEffect filter="dissolve" transition="in">
                                      <p:cBhvr>
                                        <p:cTn id="11" dur="1000"/>
                                        <p:tgtEl>
                                          <p:spTgt spid="556"/>
                                        </p:tgtEl>
                                      </p:cBhvr>
                                    </p:animEffect>
                                  </p:childTnLst>
                                </p:cTn>
                              </p:par>
                            </p:childTnLst>
                          </p:cTn>
                        </p:par>
                        <p:par>
                          <p:cTn id="12" fill="hold">
                            <p:stCondLst>
                              <p:cond delay="2000"/>
                            </p:stCondLst>
                            <p:childTnLst>
                              <p:par>
                                <p:cTn id="13" presetClass="entr" nodeType="afterEffect" presetSubtype="16" presetID="23" grpId="3" fill="hold">
                                  <p:stCondLst>
                                    <p:cond delay="0"/>
                                  </p:stCondLst>
                                  <p:iterate type="el" backwards="0">
                                    <p:tmAbs val="0"/>
                                  </p:iterate>
                                  <p:childTnLst>
                                    <p:set>
                                      <p:cBhvr>
                                        <p:cTn id="14" fill="hold"/>
                                        <p:tgtEl>
                                          <p:spTgt spid="551"/>
                                        </p:tgtEl>
                                        <p:attrNameLst>
                                          <p:attrName>style.visibility</p:attrName>
                                        </p:attrNameLst>
                                      </p:cBhvr>
                                      <p:to>
                                        <p:strVal val="visible"/>
                                      </p:to>
                                    </p:set>
                                    <p:anim calcmode="lin" valueType="num">
                                      <p:cBhvr>
                                        <p:cTn id="15" dur="550" fill="hold"/>
                                        <p:tgtEl>
                                          <p:spTgt spid="551"/>
                                        </p:tgtEl>
                                        <p:attrNameLst>
                                          <p:attrName>ppt_w</p:attrName>
                                        </p:attrNameLst>
                                      </p:cBhvr>
                                      <p:tavLst>
                                        <p:tav tm="0">
                                          <p:val>
                                            <p:fltVal val="0"/>
                                          </p:val>
                                        </p:tav>
                                        <p:tav tm="100000">
                                          <p:val>
                                            <p:strVal val="#ppt_w"/>
                                          </p:val>
                                        </p:tav>
                                      </p:tavLst>
                                    </p:anim>
                                    <p:anim calcmode="lin" valueType="num">
                                      <p:cBhvr>
                                        <p:cTn id="16" dur="550" fill="hold"/>
                                        <p:tgtEl>
                                          <p:spTgt spid="551"/>
                                        </p:tgtEl>
                                        <p:attrNameLst>
                                          <p:attrName>ppt_h</p:attrName>
                                        </p:attrNameLst>
                                      </p:cBhvr>
                                      <p:tavLst>
                                        <p:tav tm="0">
                                          <p:val>
                                            <p:fltVal val="0"/>
                                          </p:val>
                                        </p:tav>
                                        <p:tav tm="100000">
                                          <p:val>
                                            <p:strVal val="#ppt_h"/>
                                          </p:val>
                                        </p:tav>
                                      </p:tavLst>
                                    </p:anim>
                                  </p:childTnLst>
                                </p:cTn>
                              </p:par>
                            </p:childTnLst>
                          </p:cTn>
                        </p:par>
                        <p:par>
                          <p:cTn id="17" fill="hold">
                            <p:stCondLst>
                              <p:cond delay="2550"/>
                            </p:stCondLst>
                            <p:childTnLst>
                              <p:par>
                                <p:cTn id="18" presetClass="entr" nodeType="afterEffect" presetSubtype="16" presetID="23" grpId="4" fill="hold">
                                  <p:stCondLst>
                                    <p:cond delay="100"/>
                                  </p:stCondLst>
                                  <p:iterate type="el" backwards="0">
                                    <p:tmAbs val="0"/>
                                  </p:iterate>
                                  <p:childTnLst>
                                    <p:set>
                                      <p:cBhvr>
                                        <p:cTn id="19" fill="hold"/>
                                        <p:tgtEl>
                                          <p:spTgt spid="552"/>
                                        </p:tgtEl>
                                        <p:attrNameLst>
                                          <p:attrName>style.visibility</p:attrName>
                                        </p:attrNameLst>
                                      </p:cBhvr>
                                      <p:to>
                                        <p:strVal val="visible"/>
                                      </p:to>
                                    </p:set>
                                    <p:anim calcmode="lin" valueType="num">
                                      <p:cBhvr>
                                        <p:cTn id="20" dur="550" fill="hold"/>
                                        <p:tgtEl>
                                          <p:spTgt spid="552"/>
                                        </p:tgtEl>
                                        <p:attrNameLst>
                                          <p:attrName>ppt_w</p:attrName>
                                        </p:attrNameLst>
                                      </p:cBhvr>
                                      <p:tavLst>
                                        <p:tav tm="0">
                                          <p:val>
                                            <p:fltVal val="0"/>
                                          </p:val>
                                        </p:tav>
                                        <p:tav tm="100000">
                                          <p:val>
                                            <p:strVal val="#ppt_w"/>
                                          </p:val>
                                        </p:tav>
                                      </p:tavLst>
                                    </p:anim>
                                    <p:anim calcmode="lin" valueType="num">
                                      <p:cBhvr>
                                        <p:cTn id="21" dur="550" fill="hold"/>
                                        <p:tgtEl>
                                          <p:spTgt spid="552"/>
                                        </p:tgtEl>
                                        <p:attrNameLst>
                                          <p:attrName>ppt_h</p:attrName>
                                        </p:attrNameLst>
                                      </p:cBhvr>
                                      <p:tavLst>
                                        <p:tav tm="0">
                                          <p:val>
                                            <p:fltVal val="0"/>
                                          </p:val>
                                        </p:tav>
                                        <p:tav tm="100000">
                                          <p:val>
                                            <p:strVal val="#ppt_h"/>
                                          </p:val>
                                        </p:tav>
                                      </p:tavLst>
                                    </p:anim>
                                  </p:childTnLst>
                                </p:cTn>
                              </p:par>
                            </p:childTnLst>
                          </p:cTn>
                        </p:par>
                        <p:par>
                          <p:cTn id="22" fill="hold">
                            <p:stCondLst>
                              <p:cond delay="3200"/>
                            </p:stCondLst>
                            <p:childTnLst>
                              <p:par>
                                <p:cTn id="23" presetClass="entr" nodeType="afterEffect" presetSubtype="16" presetID="23" grpId="5" fill="hold">
                                  <p:stCondLst>
                                    <p:cond delay="100"/>
                                  </p:stCondLst>
                                  <p:iterate type="el" backwards="0">
                                    <p:tmAbs val="0"/>
                                  </p:iterate>
                                  <p:childTnLst>
                                    <p:set>
                                      <p:cBhvr>
                                        <p:cTn id="24" fill="hold"/>
                                        <p:tgtEl>
                                          <p:spTgt spid="553"/>
                                        </p:tgtEl>
                                        <p:attrNameLst>
                                          <p:attrName>style.visibility</p:attrName>
                                        </p:attrNameLst>
                                      </p:cBhvr>
                                      <p:to>
                                        <p:strVal val="visible"/>
                                      </p:to>
                                    </p:set>
                                    <p:anim calcmode="lin" valueType="num">
                                      <p:cBhvr>
                                        <p:cTn id="25" dur="550" fill="hold"/>
                                        <p:tgtEl>
                                          <p:spTgt spid="553"/>
                                        </p:tgtEl>
                                        <p:attrNameLst>
                                          <p:attrName>ppt_w</p:attrName>
                                        </p:attrNameLst>
                                      </p:cBhvr>
                                      <p:tavLst>
                                        <p:tav tm="0">
                                          <p:val>
                                            <p:fltVal val="0"/>
                                          </p:val>
                                        </p:tav>
                                        <p:tav tm="100000">
                                          <p:val>
                                            <p:strVal val="#ppt_w"/>
                                          </p:val>
                                        </p:tav>
                                      </p:tavLst>
                                    </p:anim>
                                    <p:anim calcmode="lin" valueType="num">
                                      <p:cBhvr>
                                        <p:cTn id="26" dur="550" fill="hold"/>
                                        <p:tgtEl>
                                          <p:spTgt spid="553"/>
                                        </p:tgtEl>
                                        <p:attrNameLst>
                                          <p:attrName>ppt_h</p:attrName>
                                        </p:attrNameLst>
                                      </p:cBhvr>
                                      <p:tavLst>
                                        <p:tav tm="0">
                                          <p:val>
                                            <p:fltVal val="0"/>
                                          </p:val>
                                        </p:tav>
                                        <p:tav tm="100000">
                                          <p:val>
                                            <p:strVal val="#ppt_h"/>
                                          </p:val>
                                        </p:tav>
                                      </p:tavLst>
                                    </p:anim>
                                  </p:childTnLst>
                                </p:cTn>
                              </p:par>
                            </p:childTnLst>
                          </p:cTn>
                        </p:par>
                        <p:par>
                          <p:cTn id="27" fill="hold">
                            <p:stCondLst>
                              <p:cond delay="3850"/>
                            </p:stCondLst>
                            <p:childTnLst>
                              <p:par>
                                <p:cTn id="28" presetClass="entr" nodeType="afterEffect" presetSubtype="16" presetID="23" grpId="6" fill="hold">
                                  <p:stCondLst>
                                    <p:cond delay="100"/>
                                  </p:stCondLst>
                                  <p:iterate type="el" backwards="0">
                                    <p:tmAbs val="0"/>
                                  </p:iterate>
                                  <p:childTnLst>
                                    <p:set>
                                      <p:cBhvr>
                                        <p:cTn id="29" fill="hold"/>
                                        <p:tgtEl>
                                          <p:spTgt spid="554"/>
                                        </p:tgtEl>
                                        <p:attrNameLst>
                                          <p:attrName>style.visibility</p:attrName>
                                        </p:attrNameLst>
                                      </p:cBhvr>
                                      <p:to>
                                        <p:strVal val="visible"/>
                                      </p:to>
                                    </p:set>
                                    <p:anim calcmode="lin" valueType="num">
                                      <p:cBhvr>
                                        <p:cTn id="30" dur="550" fill="hold"/>
                                        <p:tgtEl>
                                          <p:spTgt spid="554"/>
                                        </p:tgtEl>
                                        <p:attrNameLst>
                                          <p:attrName>ppt_w</p:attrName>
                                        </p:attrNameLst>
                                      </p:cBhvr>
                                      <p:tavLst>
                                        <p:tav tm="0">
                                          <p:val>
                                            <p:fltVal val="0"/>
                                          </p:val>
                                        </p:tav>
                                        <p:tav tm="100000">
                                          <p:val>
                                            <p:strVal val="#ppt_w"/>
                                          </p:val>
                                        </p:tav>
                                      </p:tavLst>
                                    </p:anim>
                                    <p:anim calcmode="lin" valueType="num">
                                      <p:cBhvr>
                                        <p:cTn id="31" dur="550" fill="hold"/>
                                        <p:tgtEl>
                                          <p:spTgt spid="554"/>
                                        </p:tgtEl>
                                        <p:attrNameLst>
                                          <p:attrName>ppt_h</p:attrName>
                                        </p:attrNameLst>
                                      </p:cBhvr>
                                      <p:tavLst>
                                        <p:tav tm="0">
                                          <p:val>
                                            <p:fltVal val="0"/>
                                          </p:val>
                                        </p:tav>
                                        <p:tav tm="100000">
                                          <p:val>
                                            <p:strVal val="#ppt_h"/>
                                          </p:val>
                                        </p:tav>
                                      </p:tavLst>
                                    </p:anim>
                                  </p:childTnLst>
                                </p:cTn>
                              </p:par>
                            </p:childTnLst>
                          </p:cTn>
                        </p:par>
                        <p:par>
                          <p:cTn id="32" fill="hold">
                            <p:stCondLst>
                              <p:cond delay="4500"/>
                            </p:stCondLst>
                            <p:childTnLst>
                              <p:par>
                                <p:cTn id="33" presetClass="entr" nodeType="afterEffect" presetSubtype="16" presetID="23" grpId="7" fill="hold">
                                  <p:stCondLst>
                                    <p:cond delay="100"/>
                                  </p:stCondLst>
                                  <p:iterate type="el" backwards="0">
                                    <p:tmAbs val="0"/>
                                  </p:iterate>
                                  <p:childTnLst>
                                    <p:set>
                                      <p:cBhvr>
                                        <p:cTn id="34" fill="hold"/>
                                        <p:tgtEl>
                                          <p:spTgt spid="555"/>
                                        </p:tgtEl>
                                        <p:attrNameLst>
                                          <p:attrName>style.visibility</p:attrName>
                                        </p:attrNameLst>
                                      </p:cBhvr>
                                      <p:to>
                                        <p:strVal val="visible"/>
                                      </p:to>
                                    </p:set>
                                    <p:anim calcmode="lin" valueType="num">
                                      <p:cBhvr>
                                        <p:cTn id="35" dur="550" fill="hold"/>
                                        <p:tgtEl>
                                          <p:spTgt spid="555"/>
                                        </p:tgtEl>
                                        <p:attrNameLst>
                                          <p:attrName>ppt_w</p:attrName>
                                        </p:attrNameLst>
                                      </p:cBhvr>
                                      <p:tavLst>
                                        <p:tav tm="0">
                                          <p:val>
                                            <p:fltVal val="0"/>
                                          </p:val>
                                        </p:tav>
                                        <p:tav tm="100000">
                                          <p:val>
                                            <p:strVal val="#ppt_w"/>
                                          </p:val>
                                        </p:tav>
                                      </p:tavLst>
                                    </p:anim>
                                    <p:anim calcmode="lin" valueType="num">
                                      <p:cBhvr>
                                        <p:cTn id="36" dur="550" fill="hold"/>
                                        <p:tgtEl>
                                          <p:spTgt spid="5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6"/>
      <p:bldP build="whole" bldLvl="1" animBg="1" rev="0" advAuto="0" spid="550" grpId="1"/>
      <p:bldP build="whole" bldLvl="1" animBg="1" rev="0" advAuto="0" spid="552" grpId="4"/>
      <p:bldP build="whole" bldLvl="1" animBg="1" rev="0" advAuto="0" spid="555" grpId="7"/>
      <p:bldP build="whole" bldLvl="1" animBg="1" rev="0" advAuto="0" spid="556" grpId="2"/>
      <p:bldP build="whole" bldLvl="1" animBg="1" rev="0" advAuto="0" spid="553" grpId="5"/>
      <p:bldP build="whole" bldLvl="1" animBg="1" rev="0" advAuto="0" spid="551" grpId="3"/>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Community"/>
          <p:cNvSpPr txBox="1"/>
          <p:nvPr>
            <p:ph type="ctrTitle"/>
          </p:nvPr>
        </p:nvSpPr>
        <p:spPr>
          <a:prstGeom prst="rect">
            <a:avLst/>
          </a:prstGeom>
        </p:spPr>
        <p:txBody>
          <a:bodyPr/>
          <a:lstStyle>
            <a:lvl1pPr defTabSz="566674">
              <a:defRPr sz="10864"/>
            </a:lvl1pPr>
          </a:lstStyle>
          <a:p>
            <a:pPr/>
            <a:r>
              <a:t>Community</a:t>
            </a:r>
          </a:p>
        </p:txBody>
      </p:sp>
      <p:sp>
        <p:nvSpPr>
          <p:cNvPr id="62" name="Lorem ipsum…"/>
          <p:cNvSpPr txBox="1"/>
          <p:nvPr/>
        </p:nvSpPr>
        <p:spPr>
          <a:xfrm>
            <a:off x="1988397" y="11673460"/>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63" name="Facebook"/>
          <p:cNvSpPr txBox="1"/>
          <p:nvPr/>
        </p:nvSpPr>
        <p:spPr>
          <a:xfrm>
            <a:off x="1988397" y="9827776"/>
            <a:ext cx="5815244" cy="17043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defRPr sz="9600">
                <a:latin typeface="Helvetica"/>
                <a:ea typeface="Helvetica"/>
                <a:cs typeface="Helvetica"/>
                <a:sym typeface="Helvetica"/>
              </a:defRPr>
            </a:lvl1pPr>
          </a:lstStyle>
          <a:p>
            <a:pPr/>
            <a:r>
              <a:t>Facebook</a:t>
            </a:r>
          </a:p>
        </p:txBody>
      </p:sp>
      <p:sp>
        <p:nvSpPr>
          <p:cNvPr id="64" name="Lorem ipsum…"/>
          <p:cNvSpPr txBox="1"/>
          <p:nvPr/>
        </p:nvSpPr>
        <p:spPr>
          <a:xfrm>
            <a:off x="9283205" y="11641110"/>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65" name="Twitter"/>
          <p:cNvSpPr txBox="1"/>
          <p:nvPr/>
        </p:nvSpPr>
        <p:spPr>
          <a:xfrm>
            <a:off x="9740526" y="9795425"/>
            <a:ext cx="4900601" cy="17043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defRPr sz="9600">
                <a:latin typeface="Helvetica"/>
                <a:ea typeface="Helvetica"/>
                <a:cs typeface="Helvetica"/>
                <a:sym typeface="Helvetica"/>
              </a:defRPr>
            </a:lvl1pPr>
          </a:lstStyle>
          <a:p>
            <a:pPr/>
            <a:r>
              <a:t>Twitter</a:t>
            </a:r>
          </a:p>
        </p:txBody>
      </p:sp>
      <p:sp>
        <p:nvSpPr>
          <p:cNvPr id="66" name="Lorem ipsum…"/>
          <p:cNvSpPr txBox="1"/>
          <p:nvPr/>
        </p:nvSpPr>
        <p:spPr>
          <a:xfrm>
            <a:off x="16593398" y="11673460"/>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67" name="YouTube"/>
          <p:cNvSpPr txBox="1"/>
          <p:nvPr/>
        </p:nvSpPr>
        <p:spPr>
          <a:xfrm>
            <a:off x="16593398" y="9827776"/>
            <a:ext cx="5815243" cy="17043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defRPr sz="9600">
                <a:latin typeface="Helvetica"/>
                <a:ea typeface="Helvetica"/>
                <a:cs typeface="Helvetica"/>
                <a:sym typeface="Helvetica"/>
              </a:defRPr>
            </a:lvl1pPr>
          </a:lstStyle>
          <a:p>
            <a:pPr/>
            <a:r>
              <a:t>YouTube</a:t>
            </a:r>
          </a:p>
        </p:txBody>
      </p:sp>
      <p:graphicFrame>
        <p:nvGraphicFramePr>
          <p:cNvPr id="68" name="二维饼图"/>
          <p:cNvGraphicFramePr/>
          <p:nvPr/>
        </p:nvGraphicFramePr>
        <p:xfrm>
          <a:off x="1782668" y="3584194"/>
          <a:ext cx="6227481" cy="6227481"/>
        </p:xfrm>
        <a:graphic xmlns:a="http://schemas.openxmlformats.org/drawingml/2006/main">
          <a:graphicData uri="http://schemas.openxmlformats.org/drawingml/2006/chart">
            <c:chart xmlns:c="http://schemas.openxmlformats.org/drawingml/2006/chart" r:id="rId2"/>
          </a:graphicData>
        </a:graphic>
      </p:graphicFrame>
      <p:sp>
        <p:nvSpPr>
          <p:cNvPr id="69" name="圆形"/>
          <p:cNvSpPr/>
          <p:nvPr/>
        </p:nvSpPr>
        <p:spPr>
          <a:xfrm>
            <a:off x="2336461" y="4137986"/>
            <a:ext cx="5121108" cy="5121108"/>
          </a:xfrm>
          <a:prstGeom prst="ellipse">
            <a:avLst/>
          </a:prstGeom>
          <a:solidFill>
            <a:srgbClr val="000000"/>
          </a:solidFill>
          <a:ln w="12700">
            <a:miter lim="400000"/>
          </a:ln>
        </p:spPr>
        <p:txBody>
          <a:bodyPr lIns="121919" tIns="121919" rIns="121919" bIns="121919" anchor="ctr"/>
          <a:lstStyle/>
          <a:p>
            <a:pPr algn="l" defTabSz="457200">
              <a:defRPr sz="4800">
                <a:solidFill>
                  <a:srgbClr val="000000"/>
                </a:solidFill>
                <a:latin typeface="Calibri"/>
                <a:ea typeface="Calibri"/>
                <a:cs typeface="Calibri"/>
                <a:sym typeface="Calibri"/>
              </a:defRPr>
            </a:pPr>
          </a:p>
        </p:txBody>
      </p:sp>
      <p:graphicFrame>
        <p:nvGraphicFramePr>
          <p:cNvPr id="70" name="二维饼图"/>
          <p:cNvGraphicFramePr/>
          <p:nvPr/>
        </p:nvGraphicFramePr>
        <p:xfrm>
          <a:off x="9114842" y="3541603"/>
          <a:ext cx="6227481" cy="6227481"/>
        </p:xfrm>
        <a:graphic xmlns:a="http://schemas.openxmlformats.org/drawingml/2006/main">
          <a:graphicData uri="http://schemas.openxmlformats.org/drawingml/2006/chart">
            <c:chart xmlns:c="http://schemas.openxmlformats.org/drawingml/2006/chart" r:id="rId3"/>
          </a:graphicData>
        </a:graphic>
      </p:graphicFrame>
      <p:sp>
        <p:nvSpPr>
          <p:cNvPr id="71" name="圆形"/>
          <p:cNvSpPr/>
          <p:nvPr/>
        </p:nvSpPr>
        <p:spPr>
          <a:xfrm>
            <a:off x="9668331" y="4137380"/>
            <a:ext cx="5121108" cy="5121108"/>
          </a:xfrm>
          <a:prstGeom prst="ellipse">
            <a:avLst/>
          </a:prstGeom>
          <a:solidFill>
            <a:srgbClr val="000000"/>
          </a:solidFill>
          <a:ln w="12700">
            <a:miter lim="400000"/>
          </a:ln>
        </p:spPr>
        <p:txBody>
          <a:bodyPr lIns="121919" tIns="121919" rIns="121919" bIns="121919" anchor="ctr"/>
          <a:lstStyle/>
          <a:p>
            <a:pPr algn="l" defTabSz="457200">
              <a:defRPr sz="4800">
                <a:solidFill>
                  <a:srgbClr val="000000"/>
                </a:solidFill>
                <a:latin typeface="Calibri"/>
                <a:ea typeface="Calibri"/>
                <a:cs typeface="Calibri"/>
                <a:sym typeface="Calibri"/>
              </a:defRPr>
            </a:pPr>
          </a:p>
        </p:txBody>
      </p:sp>
      <p:graphicFrame>
        <p:nvGraphicFramePr>
          <p:cNvPr id="72" name="二维饼图"/>
          <p:cNvGraphicFramePr/>
          <p:nvPr/>
        </p:nvGraphicFramePr>
        <p:xfrm>
          <a:off x="16447016" y="3553991"/>
          <a:ext cx="6227481" cy="6227481"/>
        </p:xfrm>
        <a:graphic xmlns:a="http://schemas.openxmlformats.org/drawingml/2006/main">
          <a:graphicData uri="http://schemas.openxmlformats.org/drawingml/2006/chart">
            <c:chart xmlns:c="http://schemas.openxmlformats.org/drawingml/2006/chart" r:id="rId4"/>
          </a:graphicData>
        </a:graphic>
      </p:graphicFrame>
      <p:sp>
        <p:nvSpPr>
          <p:cNvPr id="73" name="圆形"/>
          <p:cNvSpPr/>
          <p:nvPr/>
        </p:nvSpPr>
        <p:spPr>
          <a:xfrm>
            <a:off x="17001413" y="4137986"/>
            <a:ext cx="5121108" cy="5121108"/>
          </a:xfrm>
          <a:prstGeom prst="ellipse">
            <a:avLst/>
          </a:prstGeom>
          <a:solidFill>
            <a:srgbClr val="000000"/>
          </a:solidFill>
          <a:ln w="12700">
            <a:miter lim="400000"/>
          </a:ln>
        </p:spPr>
        <p:txBody>
          <a:bodyPr lIns="121919" tIns="121919" rIns="121919" bIns="121919" anchor="ctr"/>
          <a:lstStyle/>
          <a:p>
            <a:pPr algn="l" defTabSz="457200">
              <a:defRPr sz="4800">
                <a:solidFill>
                  <a:srgbClr val="54CBB9"/>
                </a:solidFill>
                <a:latin typeface="Calibri"/>
                <a:ea typeface="Calibri"/>
                <a:cs typeface="Calibri"/>
                <a:sym typeface="Calibri"/>
              </a:defRPr>
            </a:pPr>
          </a:p>
        </p:txBody>
      </p:sp>
      <p:sp>
        <p:nvSpPr>
          <p:cNvPr id="74" name="65%"/>
          <p:cNvSpPr txBox="1"/>
          <p:nvPr/>
        </p:nvSpPr>
        <p:spPr>
          <a:xfrm>
            <a:off x="18382727" y="5649226"/>
            <a:ext cx="2832733" cy="1856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defRPr sz="10600">
                <a:latin typeface="Helvetica"/>
                <a:ea typeface="Helvetica"/>
                <a:cs typeface="Helvetica"/>
                <a:sym typeface="Helvetica"/>
              </a:defRPr>
            </a:pPr>
            <a:r>
              <a:t>65</a:t>
            </a:r>
            <a:r>
              <a:rPr baseline="31999"/>
              <a:t>%</a:t>
            </a:r>
          </a:p>
        </p:txBody>
      </p:sp>
      <p:sp>
        <p:nvSpPr>
          <p:cNvPr id="75" name="35%"/>
          <p:cNvSpPr txBox="1"/>
          <p:nvPr/>
        </p:nvSpPr>
        <p:spPr>
          <a:xfrm>
            <a:off x="11276782" y="5619024"/>
            <a:ext cx="2911450" cy="1856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defRPr sz="10600">
                <a:latin typeface="Helvetica"/>
                <a:ea typeface="Helvetica"/>
                <a:cs typeface="Helvetica"/>
                <a:sym typeface="Helvetica"/>
              </a:defRPr>
            </a:pPr>
            <a:r>
              <a:t>35</a:t>
            </a:r>
            <a:r>
              <a:rPr baseline="31999"/>
              <a:t>%</a:t>
            </a:r>
          </a:p>
        </p:txBody>
      </p:sp>
      <p:sp>
        <p:nvSpPr>
          <p:cNvPr id="76" name="75%"/>
          <p:cNvSpPr txBox="1"/>
          <p:nvPr/>
        </p:nvSpPr>
        <p:spPr>
          <a:xfrm>
            <a:off x="3889640" y="5649226"/>
            <a:ext cx="2590886" cy="1856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defRPr sz="10600">
                <a:latin typeface="Helvetica"/>
                <a:ea typeface="Helvetica"/>
                <a:cs typeface="Helvetica"/>
                <a:sym typeface="Helvetica"/>
              </a:defRPr>
            </a:pPr>
            <a:r>
              <a:t>75</a:t>
            </a:r>
            <a:r>
              <a:rPr baseline="31999"/>
              <a: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1"/>
                                        </p:tgtEl>
                                        <p:attrNameLst>
                                          <p:attrName>style.visibility</p:attrName>
                                        </p:attrNameLst>
                                      </p:cBhvr>
                                      <p:to>
                                        <p:strVal val="visible"/>
                                      </p:to>
                                    </p:set>
                                    <p:animEffect filter="dissolve" transition="in">
                                      <p:cBhvr>
                                        <p:cTn id="7" dur="1000"/>
                                        <p:tgtEl>
                                          <p:spTgt spid="6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62"/>
                                        </p:tgtEl>
                                        <p:attrNameLst>
                                          <p:attrName>style.visibility</p:attrName>
                                        </p:attrNameLst>
                                      </p:cBhvr>
                                      <p:to>
                                        <p:strVal val="visible"/>
                                      </p:to>
                                    </p:set>
                                    <p:animEffect filter="dissolve" transition="in">
                                      <p:cBhvr>
                                        <p:cTn id="11" dur="1000"/>
                                        <p:tgtEl>
                                          <p:spTgt spid="6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63"/>
                                        </p:tgtEl>
                                        <p:attrNameLst>
                                          <p:attrName>style.visibility</p:attrName>
                                        </p:attrNameLst>
                                      </p:cBhvr>
                                      <p:to>
                                        <p:strVal val="visible"/>
                                      </p:to>
                                    </p:set>
                                    <p:animEffect filter="dissolve" transition="in">
                                      <p:cBhvr>
                                        <p:cTn id="15" dur="1000"/>
                                        <p:tgtEl>
                                          <p:spTgt spid="63"/>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64"/>
                                        </p:tgtEl>
                                        <p:attrNameLst>
                                          <p:attrName>style.visibility</p:attrName>
                                        </p:attrNameLst>
                                      </p:cBhvr>
                                      <p:to>
                                        <p:strVal val="visible"/>
                                      </p:to>
                                    </p:set>
                                    <p:animEffect filter="dissolve" transition="in">
                                      <p:cBhvr>
                                        <p:cTn id="19" dur="1000"/>
                                        <p:tgtEl>
                                          <p:spTgt spid="64"/>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65"/>
                                        </p:tgtEl>
                                        <p:attrNameLst>
                                          <p:attrName>style.visibility</p:attrName>
                                        </p:attrNameLst>
                                      </p:cBhvr>
                                      <p:to>
                                        <p:strVal val="visible"/>
                                      </p:to>
                                    </p:set>
                                    <p:animEffect filter="dissolve" transition="in">
                                      <p:cBhvr>
                                        <p:cTn id="23" dur="1000"/>
                                        <p:tgtEl>
                                          <p:spTgt spid="65"/>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66"/>
                                        </p:tgtEl>
                                        <p:attrNameLst>
                                          <p:attrName>style.visibility</p:attrName>
                                        </p:attrNameLst>
                                      </p:cBhvr>
                                      <p:to>
                                        <p:strVal val="visible"/>
                                      </p:to>
                                    </p:set>
                                    <p:animEffect filter="dissolve" transition="in">
                                      <p:cBhvr>
                                        <p:cTn id="27" dur="1000"/>
                                        <p:tgtEl>
                                          <p:spTgt spid="66"/>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67"/>
                                        </p:tgtEl>
                                        <p:attrNameLst>
                                          <p:attrName>style.visibility</p:attrName>
                                        </p:attrNameLst>
                                      </p:cBhvr>
                                      <p:to>
                                        <p:strVal val="visible"/>
                                      </p:to>
                                    </p:set>
                                    <p:animEffect filter="dissolve" transition="in">
                                      <p:cBhvr>
                                        <p:cTn id="31" dur="1000"/>
                                        <p:tgtEl>
                                          <p:spTgt spid="67"/>
                                        </p:tgtEl>
                                      </p:cBhvr>
                                    </p:animEffect>
                                  </p:childTnLst>
                                </p:cTn>
                              </p:par>
                            </p:childTnLst>
                          </p:cTn>
                        </p:par>
                        <p:par>
                          <p:cTn id="32" fill="hold">
                            <p:stCondLst>
                              <p:cond delay="7000"/>
                            </p:stCondLst>
                            <p:childTnLst>
                              <p:par>
                                <p:cTn id="33" presetClass="entr" nodeType="afterEffect" presetSubtype="0" presetID="15" grpId="8" fill="hold">
                                  <p:stCondLst>
                                    <p:cond delay="200"/>
                                  </p:stCondLst>
                                  <p:iterate type="el" backwards="0">
                                    <p:tmAbs val="0"/>
                                  </p:iterate>
                                  <p:childTnLst>
                                    <p:set>
                                      <p:cBhvr>
                                        <p:cTn id="34" fill="hold"/>
                                        <p:tgtEl>
                                          <p:spTgt spid="68"/>
                                        </p:tgtEl>
                                        <p:attrNameLst>
                                          <p:attrName>style.visibility</p:attrName>
                                        </p:attrNameLst>
                                      </p:cBhvr>
                                      <p:to>
                                        <p:strVal val="visible"/>
                                      </p:to>
                                    </p:set>
                                    <p:anim calcmode="lin" valueType="num">
                                      <p:cBhvr>
                                        <p:cTn id="35" dur="950" fill="hold"/>
                                        <p:tgtEl>
                                          <p:spTgt spid="68"/>
                                        </p:tgtEl>
                                        <p:attrNameLst>
                                          <p:attrName>ppt_w</p:attrName>
                                        </p:attrNameLst>
                                      </p:cBhvr>
                                      <p:tavLst>
                                        <p:tav tm="0">
                                          <p:val>
                                            <p:fltVal val="0"/>
                                          </p:val>
                                        </p:tav>
                                        <p:tav tm="100000">
                                          <p:val>
                                            <p:strVal val="#ppt_w"/>
                                          </p:val>
                                        </p:tav>
                                      </p:tavLst>
                                    </p:anim>
                                    <p:anim calcmode="lin" valueType="num">
                                      <p:cBhvr>
                                        <p:cTn id="36" dur="950" fill="hold"/>
                                        <p:tgtEl>
                                          <p:spTgt spid="68"/>
                                        </p:tgtEl>
                                        <p:attrNameLst>
                                          <p:attrName>ppt_h</p:attrName>
                                        </p:attrNameLst>
                                      </p:cBhvr>
                                      <p:tavLst>
                                        <p:tav tm="0">
                                          <p:val>
                                            <p:fltVal val="0"/>
                                          </p:val>
                                        </p:tav>
                                        <p:tav tm="100000">
                                          <p:val>
                                            <p:strVal val="#ppt_h"/>
                                          </p:val>
                                        </p:tav>
                                      </p:tavLst>
                                    </p:anim>
                                    <p:anim calcmode="lin" valueType="num">
                                      <p:cBhvr>
                                        <p:cTn id="37" dur="950" fill="hold"/>
                                        <p:tgtEl>
                                          <p:spTgt spid="68"/>
                                        </p:tgtEl>
                                        <p:attrNameLst>
                                          <p:attrName>ppt_x</p:attrName>
                                        </p:attrNameLst>
                                      </p:cBhvr>
                                      <p:tavLst>
                                        <p:tav tm="0" fmla="#ppt_x+(cos(-2*pi*(1-$))*-#ppt_x-sin(-2*pi*(1-$))*(1-#ppt_y))*(1-$)">
                                          <p:val>
                                            <p:fltVal val="0"/>
                                          </p:val>
                                        </p:tav>
                                        <p:tav tm="100000">
                                          <p:val>
                                            <p:fltVal val="1"/>
                                          </p:val>
                                        </p:tav>
                                      </p:tavLst>
                                    </p:anim>
                                    <p:anim calcmode="lin" valueType="num">
                                      <p:cBhvr>
                                        <p:cTn id="38" dur="950" fill="hold"/>
                                        <p:tgtEl>
                                          <p:spTgt spid="68"/>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8150"/>
                            </p:stCondLst>
                            <p:childTnLst>
                              <p:par>
                                <p:cTn id="40" presetClass="entr" nodeType="afterEffect" presetSubtype="0" presetID="15" grpId="9" fill="hold">
                                  <p:stCondLst>
                                    <p:cond delay="0"/>
                                  </p:stCondLst>
                                  <p:iterate type="el" backwards="0">
                                    <p:tmAbs val="0"/>
                                  </p:iterate>
                                  <p:childTnLst>
                                    <p:set>
                                      <p:cBhvr>
                                        <p:cTn id="41" fill="hold"/>
                                        <p:tgtEl>
                                          <p:spTgt spid="70"/>
                                        </p:tgtEl>
                                        <p:attrNameLst>
                                          <p:attrName>style.visibility</p:attrName>
                                        </p:attrNameLst>
                                      </p:cBhvr>
                                      <p:to>
                                        <p:strVal val="visible"/>
                                      </p:to>
                                    </p:set>
                                    <p:anim calcmode="lin" valueType="num">
                                      <p:cBhvr>
                                        <p:cTn id="42" dur="950" fill="hold"/>
                                        <p:tgtEl>
                                          <p:spTgt spid="70"/>
                                        </p:tgtEl>
                                        <p:attrNameLst>
                                          <p:attrName>ppt_w</p:attrName>
                                        </p:attrNameLst>
                                      </p:cBhvr>
                                      <p:tavLst>
                                        <p:tav tm="0">
                                          <p:val>
                                            <p:fltVal val="0"/>
                                          </p:val>
                                        </p:tav>
                                        <p:tav tm="100000">
                                          <p:val>
                                            <p:strVal val="#ppt_w"/>
                                          </p:val>
                                        </p:tav>
                                      </p:tavLst>
                                    </p:anim>
                                    <p:anim calcmode="lin" valueType="num">
                                      <p:cBhvr>
                                        <p:cTn id="43" dur="950" fill="hold"/>
                                        <p:tgtEl>
                                          <p:spTgt spid="70"/>
                                        </p:tgtEl>
                                        <p:attrNameLst>
                                          <p:attrName>ppt_h</p:attrName>
                                        </p:attrNameLst>
                                      </p:cBhvr>
                                      <p:tavLst>
                                        <p:tav tm="0">
                                          <p:val>
                                            <p:fltVal val="0"/>
                                          </p:val>
                                        </p:tav>
                                        <p:tav tm="100000">
                                          <p:val>
                                            <p:strVal val="#ppt_h"/>
                                          </p:val>
                                        </p:tav>
                                      </p:tavLst>
                                    </p:anim>
                                    <p:anim calcmode="lin" valueType="num">
                                      <p:cBhvr>
                                        <p:cTn id="44" dur="950" fill="hold"/>
                                        <p:tgtEl>
                                          <p:spTgt spid="70"/>
                                        </p:tgtEl>
                                        <p:attrNameLst>
                                          <p:attrName>ppt_x</p:attrName>
                                        </p:attrNameLst>
                                      </p:cBhvr>
                                      <p:tavLst>
                                        <p:tav tm="0" fmla="#ppt_x+(cos(-2*pi*(1-$))*-#ppt_x-sin(-2*pi*(1-$))*(1-#ppt_y))*(1-$)">
                                          <p:val>
                                            <p:fltVal val="0"/>
                                          </p:val>
                                        </p:tav>
                                        <p:tav tm="100000">
                                          <p:val>
                                            <p:fltVal val="1"/>
                                          </p:val>
                                        </p:tav>
                                      </p:tavLst>
                                    </p:anim>
                                    <p:anim calcmode="lin" valueType="num">
                                      <p:cBhvr>
                                        <p:cTn id="45" dur="950" fill="hold"/>
                                        <p:tgtEl>
                                          <p:spTgt spid="70"/>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9100"/>
                            </p:stCondLst>
                            <p:childTnLst>
                              <p:par>
                                <p:cTn id="47" presetClass="entr" nodeType="afterEffect" presetSubtype="0" presetID="15" grpId="10" fill="hold">
                                  <p:stCondLst>
                                    <p:cond delay="200"/>
                                  </p:stCondLst>
                                  <p:iterate type="el" backwards="0">
                                    <p:tmAbs val="0"/>
                                  </p:iterate>
                                  <p:childTnLst>
                                    <p:set>
                                      <p:cBhvr>
                                        <p:cTn id="48" fill="hold"/>
                                        <p:tgtEl>
                                          <p:spTgt spid="72"/>
                                        </p:tgtEl>
                                        <p:attrNameLst>
                                          <p:attrName>style.visibility</p:attrName>
                                        </p:attrNameLst>
                                      </p:cBhvr>
                                      <p:to>
                                        <p:strVal val="visible"/>
                                      </p:to>
                                    </p:set>
                                    <p:anim calcmode="lin" valueType="num">
                                      <p:cBhvr>
                                        <p:cTn id="49" dur="950" fill="hold"/>
                                        <p:tgtEl>
                                          <p:spTgt spid="72"/>
                                        </p:tgtEl>
                                        <p:attrNameLst>
                                          <p:attrName>ppt_w</p:attrName>
                                        </p:attrNameLst>
                                      </p:cBhvr>
                                      <p:tavLst>
                                        <p:tav tm="0">
                                          <p:val>
                                            <p:fltVal val="0"/>
                                          </p:val>
                                        </p:tav>
                                        <p:tav tm="100000">
                                          <p:val>
                                            <p:strVal val="#ppt_w"/>
                                          </p:val>
                                        </p:tav>
                                      </p:tavLst>
                                    </p:anim>
                                    <p:anim calcmode="lin" valueType="num">
                                      <p:cBhvr>
                                        <p:cTn id="50" dur="950" fill="hold"/>
                                        <p:tgtEl>
                                          <p:spTgt spid="72"/>
                                        </p:tgtEl>
                                        <p:attrNameLst>
                                          <p:attrName>ppt_h</p:attrName>
                                        </p:attrNameLst>
                                      </p:cBhvr>
                                      <p:tavLst>
                                        <p:tav tm="0">
                                          <p:val>
                                            <p:fltVal val="0"/>
                                          </p:val>
                                        </p:tav>
                                        <p:tav tm="100000">
                                          <p:val>
                                            <p:strVal val="#ppt_h"/>
                                          </p:val>
                                        </p:tav>
                                      </p:tavLst>
                                    </p:anim>
                                    <p:anim calcmode="lin" valueType="num">
                                      <p:cBhvr>
                                        <p:cTn id="51" dur="950" fill="hold"/>
                                        <p:tgtEl>
                                          <p:spTgt spid="72"/>
                                        </p:tgtEl>
                                        <p:attrNameLst>
                                          <p:attrName>ppt_x</p:attrName>
                                        </p:attrNameLst>
                                      </p:cBhvr>
                                      <p:tavLst>
                                        <p:tav tm="0" fmla="#ppt_x+(cos(-2*pi*(1-$))*-#ppt_x-sin(-2*pi*(1-$))*(1-#ppt_y))*(1-$)">
                                          <p:val>
                                            <p:fltVal val="0"/>
                                          </p:val>
                                        </p:tav>
                                        <p:tav tm="100000">
                                          <p:val>
                                            <p:fltVal val="1"/>
                                          </p:val>
                                        </p:tav>
                                      </p:tavLst>
                                    </p:anim>
                                    <p:anim calcmode="lin" valueType="num">
                                      <p:cBhvr>
                                        <p:cTn id="52" dur="950" fill="hold"/>
                                        <p:tgtEl>
                                          <p:spTgt spid="72"/>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10250"/>
                            </p:stCondLst>
                            <p:childTnLst>
                              <p:par>
                                <p:cTn id="54" presetClass="entr" nodeType="afterEffect" presetID="9" grpId="11" fill="hold">
                                  <p:stCondLst>
                                    <p:cond delay="0"/>
                                  </p:stCondLst>
                                  <p:iterate type="el" backwards="0">
                                    <p:tmAbs val="0"/>
                                  </p:iterate>
                                  <p:childTnLst>
                                    <p:set>
                                      <p:cBhvr>
                                        <p:cTn id="55" fill="hold"/>
                                        <p:tgtEl>
                                          <p:spTgt spid="76"/>
                                        </p:tgtEl>
                                        <p:attrNameLst>
                                          <p:attrName>style.visibility</p:attrName>
                                        </p:attrNameLst>
                                      </p:cBhvr>
                                      <p:to>
                                        <p:strVal val="visible"/>
                                      </p:to>
                                    </p:set>
                                    <p:animEffect filter="dissolve" transition="in">
                                      <p:cBhvr>
                                        <p:cTn id="56" dur="300"/>
                                        <p:tgtEl>
                                          <p:spTgt spid="76"/>
                                        </p:tgtEl>
                                      </p:cBhvr>
                                    </p:animEffect>
                                  </p:childTnLst>
                                </p:cTn>
                              </p:par>
                            </p:childTnLst>
                          </p:cTn>
                        </p:par>
                        <p:par>
                          <p:cTn id="57" fill="hold">
                            <p:stCondLst>
                              <p:cond delay="10550"/>
                            </p:stCondLst>
                            <p:childTnLst>
                              <p:par>
                                <p:cTn id="58" presetClass="entr" nodeType="afterEffect" presetID="9" grpId="12" fill="hold">
                                  <p:stCondLst>
                                    <p:cond delay="0"/>
                                  </p:stCondLst>
                                  <p:iterate type="el" backwards="0">
                                    <p:tmAbs val="0"/>
                                  </p:iterate>
                                  <p:childTnLst>
                                    <p:set>
                                      <p:cBhvr>
                                        <p:cTn id="59" fill="hold"/>
                                        <p:tgtEl>
                                          <p:spTgt spid="75"/>
                                        </p:tgtEl>
                                        <p:attrNameLst>
                                          <p:attrName>style.visibility</p:attrName>
                                        </p:attrNameLst>
                                      </p:cBhvr>
                                      <p:to>
                                        <p:strVal val="visible"/>
                                      </p:to>
                                    </p:set>
                                    <p:animEffect filter="dissolve" transition="in">
                                      <p:cBhvr>
                                        <p:cTn id="60" dur="300"/>
                                        <p:tgtEl>
                                          <p:spTgt spid="75"/>
                                        </p:tgtEl>
                                      </p:cBhvr>
                                    </p:animEffect>
                                  </p:childTnLst>
                                </p:cTn>
                              </p:par>
                            </p:childTnLst>
                          </p:cTn>
                        </p:par>
                        <p:par>
                          <p:cTn id="61" fill="hold">
                            <p:stCondLst>
                              <p:cond delay="10850"/>
                            </p:stCondLst>
                            <p:childTnLst>
                              <p:par>
                                <p:cTn id="62" presetClass="entr" nodeType="afterEffect" presetID="9" grpId="13" fill="hold">
                                  <p:stCondLst>
                                    <p:cond delay="0"/>
                                  </p:stCondLst>
                                  <p:iterate type="el" backwards="0">
                                    <p:tmAbs val="0"/>
                                  </p:iterate>
                                  <p:childTnLst>
                                    <p:set>
                                      <p:cBhvr>
                                        <p:cTn id="63" fill="hold"/>
                                        <p:tgtEl>
                                          <p:spTgt spid="74"/>
                                        </p:tgtEl>
                                        <p:attrNameLst>
                                          <p:attrName>style.visibility</p:attrName>
                                        </p:attrNameLst>
                                      </p:cBhvr>
                                      <p:to>
                                        <p:strVal val="visible"/>
                                      </p:to>
                                    </p:set>
                                    <p:animEffect filter="dissolve" transition="in">
                                      <p:cBhvr>
                                        <p:cTn id="64" dur="3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 grpId="8"/>
      <p:bldP build="whole" bldLvl="1" animBg="1" rev="0" advAuto="0" spid="74" grpId="13"/>
      <p:bldP build="whole" bldLvl="1" animBg="1" rev="0" advAuto="0" spid="66" grpId="6"/>
      <p:bldP build="whole" bldLvl="1" animBg="1" rev="0" advAuto="0" spid="75" grpId="12"/>
      <p:bldP build="whole" bldLvl="1" animBg="1" rev="0" advAuto="0" spid="64" grpId="4"/>
      <p:bldP build="whole" bldLvl="1" animBg="1" rev="0" advAuto="0" spid="63" grpId="3"/>
      <p:bldP build="whole" bldLvl="1" animBg="1" rev="0" advAuto="0" spid="76" grpId="11"/>
      <p:bldP build="whole" bldLvl="1" animBg="1" rev="0" advAuto="0" spid="67" grpId="7"/>
      <p:bldP build="whole" bldLvl="1" animBg="1" rev="0" advAuto="0" spid="65" grpId="5"/>
      <p:bldP build="whole" bldLvl="1" animBg="1" rev="0" advAuto="0" spid="70" grpId="9"/>
      <p:bldP build="whole" bldLvl="1" animBg="1" rev="0" advAuto="0" spid="72" grpId="10"/>
      <p:bldP build="whole" bldLvl="1" animBg="1" rev="0" advAuto="0" spid="62" grpId="2"/>
      <p:bldP build="whole" bldLvl="1" animBg="1" rev="0" advAuto="0" spid="61"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60" name="成组"/>
          <p:cNvGrpSpPr/>
          <p:nvPr/>
        </p:nvGrpSpPr>
        <p:grpSpPr>
          <a:xfrm>
            <a:off x="13048544" y="7693314"/>
            <a:ext cx="7138669" cy="1950002"/>
            <a:chOff x="0" y="0"/>
            <a:chExt cx="7138668" cy="1950000"/>
          </a:xfrm>
        </p:grpSpPr>
        <p:sp>
          <p:nvSpPr>
            <p:cNvPr id="558" name="圆角矩形"/>
            <p:cNvSpPr/>
            <p:nvPr/>
          </p:nvSpPr>
          <p:spPr>
            <a:xfrm>
              <a:off x="936833" y="0"/>
              <a:ext cx="5265002" cy="1950001"/>
            </a:xfrm>
            <a:prstGeom prst="roundRect">
              <a:avLst>
                <a:gd name="adj" fmla="val 10000"/>
              </a:avLst>
            </a:prstGeom>
            <a:solidFill>
              <a:srgbClr val="FC2850">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59" name="Social"/>
            <p:cNvSpPr txBox="1"/>
            <p:nvPr/>
          </p:nvSpPr>
          <p:spPr>
            <a:xfrm>
              <a:off x="0" y="218080"/>
              <a:ext cx="7138669"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solidFill>
                    <a:srgbClr val="FC2850"/>
                  </a:solidFill>
                  <a:latin typeface="Helvetica"/>
                  <a:ea typeface="Helvetica"/>
                  <a:cs typeface="Helvetica"/>
                  <a:sym typeface="Helvetica"/>
                </a:defRPr>
              </a:lvl1pPr>
            </a:lstStyle>
            <a:p>
              <a:pPr/>
              <a:r>
                <a:t>Social</a:t>
              </a:r>
            </a:p>
          </p:txBody>
        </p:sp>
      </p:grpSp>
      <p:grpSp>
        <p:nvGrpSpPr>
          <p:cNvPr id="563" name="成组"/>
          <p:cNvGrpSpPr/>
          <p:nvPr/>
        </p:nvGrpSpPr>
        <p:grpSpPr>
          <a:xfrm>
            <a:off x="13741502" y="1545152"/>
            <a:ext cx="6146610" cy="2276523"/>
            <a:chOff x="0" y="0"/>
            <a:chExt cx="6146609" cy="2276522"/>
          </a:xfrm>
        </p:grpSpPr>
        <p:sp>
          <p:nvSpPr>
            <p:cNvPr id="561" name="圆角矩形"/>
            <p:cNvSpPr/>
            <p:nvPr/>
          </p:nvSpPr>
          <p:spPr>
            <a:xfrm>
              <a:off x="0" y="0"/>
              <a:ext cx="6146610" cy="2276523"/>
            </a:xfrm>
            <a:prstGeom prst="roundRect">
              <a:avLst>
                <a:gd name="adj" fmla="val 10000"/>
              </a:avLst>
            </a:prstGeom>
            <a:solidFill>
              <a:srgbClr val="787AFF">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62" name="Security"/>
            <p:cNvSpPr txBox="1"/>
            <p:nvPr/>
          </p:nvSpPr>
          <p:spPr>
            <a:xfrm>
              <a:off x="0" y="381341"/>
              <a:ext cx="6146610"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solidFill>
                    <a:srgbClr val="787AFF"/>
                  </a:solidFill>
                  <a:latin typeface="Helvetica"/>
                  <a:ea typeface="Helvetica"/>
                  <a:cs typeface="Helvetica"/>
                  <a:sym typeface="Helvetica"/>
                </a:defRPr>
              </a:lvl1pPr>
            </a:lstStyle>
            <a:p>
              <a:pPr/>
              <a:r>
                <a:t>Security</a:t>
              </a:r>
            </a:p>
          </p:txBody>
        </p:sp>
      </p:grpSp>
      <p:grpSp>
        <p:nvGrpSpPr>
          <p:cNvPr id="566" name="成组"/>
          <p:cNvGrpSpPr/>
          <p:nvPr/>
        </p:nvGrpSpPr>
        <p:grpSpPr>
          <a:xfrm>
            <a:off x="17060341" y="3954417"/>
            <a:ext cx="7015053" cy="2170640"/>
            <a:chOff x="0" y="0"/>
            <a:chExt cx="7015051" cy="2170639"/>
          </a:xfrm>
        </p:grpSpPr>
        <p:sp>
          <p:nvSpPr>
            <p:cNvPr id="564" name="圆角矩形"/>
            <p:cNvSpPr/>
            <p:nvPr/>
          </p:nvSpPr>
          <p:spPr>
            <a:xfrm>
              <a:off x="577163" y="0"/>
              <a:ext cx="5860726" cy="2170640"/>
            </a:xfrm>
            <a:prstGeom prst="roundRect">
              <a:avLst>
                <a:gd name="adj" fmla="val 10000"/>
              </a:avLst>
            </a:prstGeom>
            <a:solidFill>
              <a:srgbClr val="0ADE74">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65" name="Ideas"/>
            <p:cNvSpPr txBox="1"/>
            <p:nvPr/>
          </p:nvSpPr>
          <p:spPr>
            <a:xfrm>
              <a:off x="0" y="195049"/>
              <a:ext cx="7015052" cy="179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999" spc="300" sz="10000">
                  <a:solidFill>
                    <a:srgbClr val="04E071"/>
                  </a:solidFill>
                  <a:latin typeface="Helvetica"/>
                  <a:ea typeface="Helvetica"/>
                  <a:cs typeface="Helvetica"/>
                  <a:sym typeface="Helvetica"/>
                </a:defRPr>
              </a:lvl1pPr>
            </a:lstStyle>
            <a:p>
              <a:pPr/>
              <a:r>
                <a:t>Ideas</a:t>
              </a:r>
            </a:p>
          </p:txBody>
        </p:sp>
      </p:grpSp>
      <p:grpSp>
        <p:nvGrpSpPr>
          <p:cNvPr id="569" name="成组"/>
          <p:cNvGrpSpPr/>
          <p:nvPr/>
        </p:nvGrpSpPr>
        <p:grpSpPr>
          <a:xfrm>
            <a:off x="16289506" y="9894325"/>
            <a:ext cx="6858000" cy="2540001"/>
            <a:chOff x="0" y="0"/>
            <a:chExt cx="6857999" cy="2540000"/>
          </a:xfrm>
        </p:grpSpPr>
        <p:sp>
          <p:nvSpPr>
            <p:cNvPr id="567" name="圆角矩形"/>
            <p:cNvSpPr/>
            <p:nvPr/>
          </p:nvSpPr>
          <p:spPr>
            <a:xfrm>
              <a:off x="0" y="0"/>
              <a:ext cx="6858000" cy="2540000"/>
            </a:xfrm>
            <a:prstGeom prst="roundRect">
              <a:avLst>
                <a:gd name="adj" fmla="val 10000"/>
              </a:avLst>
            </a:prstGeom>
            <a:solidFill>
              <a:srgbClr val="787AFF">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68" name="Sales"/>
            <p:cNvSpPr txBox="1"/>
            <p:nvPr/>
          </p:nvSpPr>
          <p:spPr>
            <a:xfrm>
              <a:off x="1170287" y="284479"/>
              <a:ext cx="4517425" cy="197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785" spc="336" sz="11200">
                  <a:solidFill>
                    <a:srgbClr val="787AFF"/>
                  </a:solidFill>
                  <a:latin typeface="Helvetica"/>
                  <a:ea typeface="Helvetica"/>
                  <a:cs typeface="Helvetica"/>
                  <a:sym typeface="Helvetica"/>
                </a:defRPr>
              </a:lvl1pPr>
            </a:lstStyle>
            <a:p>
              <a:pPr/>
              <a:r>
                <a:t>Sales</a:t>
              </a:r>
            </a:p>
          </p:txBody>
        </p:sp>
      </p:grpSp>
      <p:grpSp>
        <p:nvGrpSpPr>
          <p:cNvPr id="572" name="成组"/>
          <p:cNvGrpSpPr/>
          <p:nvPr/>
        </p:nvGrpSpPr>
        <p:grpSpPr>
          <a:xfrm>
            <a:off x="741810" y="6986629"/>
            <a:ext cx="8838050" cy="2598168"/>
            <a:chOff x="0" y="0"/>
            <a:chExt cx="8838048" cy="2598167"/>
          </a:xfrm>
        </p:grpSpPr>
        <p:sp>
          <p:nvSpPr>
            <p:cNvPr id="570" name="圆角矩形"/>
            <p:cNvSpPr/>
            <p:nvPr/>
          </p:nvSpPr>
          <p:spPr>
            <a:xfrm>
              <a:off x="911498" y="0"/>
              <a:ext cx="7015053" cy="2598168"/>
            </a:xfrm>
            <a:prstGeom prst="roundRect">
              <a:avLst>
                <a:gd name="adj" fmla="val 10000"/>
              </a:avLst>
            </a:prstGeom>
            <a:solidFill>
              <a:srgbClr val="FF9603">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71" name="Developing"/>
            <p:cNvSpPr txBox="1"/>
            <p:nvPr/>
          </p:nvSpPr>
          <p:spPr>
            <a:xfrm>
              <a:off x="0" y="542163"/>
              <a:ext cx="8838049"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solidFill>
                    <a:srgbClr val="FF3B30"/>
                  </a:solidFill>
                  <a:latin typeface="Helvetica"/>
                  <a:ea typeface="Helvetica"/>
                  <a:cs typeface="Helvetica"/>
                  <a:sym typeface="Helvetica"/>
                </a:defRPr>
              </a:lvl1pPr>
            </a:lstStyle>
            <a:p>
              <a:pPr/>
              <a:r>
                <a:t>Developing</a:t>
              </a:r>
            </a:p>
          </p:txBody>
        </p:sp>
      </p:grpSp>
      <p:grpSp>
        <p:nvGrpSpPr>
          <p:cNvPr id="575" name="成组"/>
          <p:cNvGrpSpPr/>
          <p:nvPr/>
        </p:nvGrpSpPr>
        <p:grpSpPr>
          <a:xfrm>
            <a:off x="945650" y="3451672"/>
            <a:ext cx="7644186" cy="2831181"/>
            <a:chOff x="0" y="0"/>
            <a:chExt cx="7644185" cy="2831179"/>
          </a:xfrm>
        </p:grpSpPr>
        <p:sp>
          <p:nvSpPr>
            <p:cNvPr id="573" name="圆角矩形"/>
            <p:cNvSpPr/>
            <p:nvPr/>
          </p:nvSpPr>
          <p:spPr>
            <a:xfrm>
              <a:off x="0" y="0"/>
              <a:ext cx="7644186" cy="2831180"/>
            </a:xfrm>
            <a:prstGeom prst="roundRect">
              <a:avLst>
                <a:gd name="adj" fmla="val 10000"/>
              </a:avLst>
            </a:prstGeom>
            <a:solidFill>
              <a:srgbClr val="0ADE74">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74" name="Company"/>
            <p:cNvSpPr txBox="1"/>
            <p:nvPr/>
          </p:nvSpPr>
          <p:spPr>
            <a:xfrm>
              <a:off x="482410" y="587874"/>
              <a:ext cx="6679365" cy="164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222" spc="270" sz="9000">
                  <a:solidFill>
                    <a:srgbClr val="00F900"/>
                  </a:solidFill>
                  <a:latin typeface="Helvetica"/>
                  <a:ea typeface="Helvetica"/>
                  <a:cs typeface="Helvetica"/>
                  <a:sym typeface="Helvetica"/>
                </a:defRPr>
              </a:lvl1pPr>
            </a:lstStyle>
            <a:p>
              <a:pPr/>
              <a:r>
                <a:t>Company</a:t>
              </a:r>
            </a:p>
          </p:txBody>
        </p:sp>
      </p:grpSp>
      <p:grpSp>
        <p:nvGrpSpPr>
          <p:cNvPr id="578" name="成组"/>
          <p:cNvGrpSpPr/>
          <p:nvPr/>
        </p:nvGrpSpPr>
        <p:grpSpPr>
          <a:xfrm>
            <a:off x="8013213" y="4859966"/>
            <a:ext cx="7887622" cy="2921342"/>
            <a:chOff x="0" y="0"/>
            <a:chExt cx="7887620" cy="2921341"/>
          </a:xfrm>
        </p:grpSpPr>
        <p:sp>
          <p:nvSpPr>
            <p:cNvPr id="576" name="圆角矩形"/>
            <p:cNvSpPr/>
            <p:nvPr/>
          </p:nvSpPr>
          <p:spPr>
            <a:xfrm>
              <a:off x="0" y="0"/>
              <a:ext cx="7887621" cy="2921342"/>
            </a:xfrm>
            <a:prstGeom prst="roundRect">
              <a:avLst>
                <a:gd name="adj" fmla="val 10000"/>
              </a:avLst>
            </a:prstGeom>
            <a:solidFill>
              <a:srgbClr val="1F96FC">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77" name="Team"/>
            <p:cNvSpPr txBox="1"/>
            <p:nvPr/>
          </p:nvSpPr>
          <p:spPr>
            <a:xfrm>
              <a:off x="596014" y="149860"/>
              <a:ext cx="6689934" cy="2402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428" spc="419" sz="14000">
                  <a:solidFill>
                    <a:srgbClr val="1F96FC"/>
                  </a:solidFill>
                  <a:latin typeface="Helvetica"/>
                  <a:ea typeface="Helvetica"/>
                  <a:cs typeface="Helvetica"/>
                  <a:sym typeface="Helvetica"/>
                </a:defRPr>
              </a:lvl1pPr>
            </a:lstStyle>
            <a:p>
              <a:pPr/>
              <a:r>
                <a:t>Team</a:t>
              </a:r>
            </a:p>
          </p:txBody>
        </p:sp>
      </p:grpSp>
      <p:grpSp>
        <p:nvGrpSpPr>
          <p:cNvPr id="581" name="成组"/>
          <p:cNvGrpSpPr/>
          <p:nvPr/>
        </p:nvGrpSpPr>
        <p:grpSpPr>
          <a:xfrm>
            <a:off x="6554153" y="10288574"/>
            <a:ext cx="6858001" cy="2540001"/>
            <a:chOff x="0" y="0"/>
            <a:chExt cx="6858000" cy="2540000"/>
          </a:xfrm>
        </p:grpSpPr>
        <p:sp>
          <p:nvSpPr>
            <p:cNvPr id="579" name="圆角矩形"/>
            <p:cNvSpPr/>
            <p:nvPr/>
          </p:nvSpPr>
          <p:spPr>
            <a:xfrm>
              <a:off x="0" y="0"/>
              <a:ext cx="6858000" cy="2540000"/>
            </a:xfrm>
            <a:prstGeom prst="roundRect">
              <a:avLst>
                <a:gd name="adj" fmla="val 10000"/>
              </a:avLst>
            </a:prstGeom>
            <a:solidFill>
              <a:srgbClr val="03F4EB">
                <a:alpha val="20133"/>
              </a:srgbClr>
            </a:solidFill>
            <a:ln w="12700" cap="flat">
              <a:noFill/>
              <a:miter lim="400000"/>
            </a:ln>
            <a:effectLst/>
          </p:spPr>
          <p:txBody>
            <a:bodyPr wrap="square" lIns="71437" tIns="71437" rIns="71437" bIns="71437" numCol="1" anchor="ctr">
              <a:noAutofit/>
            </a:bodyPr>
            <a:lstStyle/>
            <a:p>
              <a:pPr>
                <a:defRPr sz="3600"/>
              </a:pPr>
            </a:p>
          </p:txBody>
        </p:sp>
        <p:sp>
          <p:nvSpPr>
            <p:cNvPr id="580" name="Service"/>
            <p:cNvSpPr txBox="1"/>
            <p:nvPr/>
          </p:nvSpPr>
          <p:spPr>
            <a:xfrm>
              <a:off x="614336" y="284479"/>
              <a:ext cx="5629328" cy="197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785" spc="336" sz="11200">
                  <a:solidFill>
                    <a:srgbClr val="01F7EC"/>
                  </a:solidFill>
                  <a:latin typeface="Helvetica"/>
                  <a:ea typeface="Helvetica"/>
                  <a:cs typeface="Helvetica"/>
                  <a:sym typeface="Helvetica"/>
                </a:defRPr>
              </a:lvl1pPr>
            </a:lstStyle>
            <a:p>
              <a:pPr/>
              <a:r>
                <a:t>Service</a:t>
              </a:r>
            </a:p>
          </p:txBody>
        </p:sp>
      </p:grpSp>
      <p:sp>
        <p:nvSpPr>
          <p:cNvPr id="582" name="Process"/>
          <p:cNvSpPr txBox="1"/>
          <p:nvPr>
            <p:ph type="ctrTitle"/>
          </p:nvPr>
        </p:nvSpPr>
        <p:spPr>
          <a:prstGeom prst="rect">
            <a:avLst/>
          </a:prstGeom>
        </p:spPr>
        <p:txBody>
          <a:bodyPr/>
          <a:lstStyle>
            <a:lvl1pPr defTabSz="566674">
              <a:defRPr sz="10864"/>
            </a:lvl1pPr>
          </a:lstStyle>
          <a:p>
            <a:pPr/>
            <a:r>
              <a:t>Process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82"/>
                                        </p:tgtEl>
                                        <p:attrNameLst>
                                          <p:attrName>style.visibility</p:attrName>
                                        </p:attrNameLst>
                                      </p:cBhvr>
                                      <p:to>
                                        <p:strVal val="visible"/>
                                      </p:to>
                                    </p:set>
                                    <p:animEffect filter="dissolve" transition="in">
                                      <p:cBhvr>
                                        <p:cTn id="7" dur="1000"/>
                                        <p:tgtEl>
                                          <p:spTgt spid="582"/>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563"/>
                                        </p:tgtEl>
                                        <p:attrNameLst>
                                          <p:attrName>style.visibility</p:attrName>
                                        </p:attrNameLst>
                                      </p:cBhvr>
                                      <p:to>
                                        <p:strVal val="visible"/>
                                      </p:to>
                                    </p:set>
                                    <p:anim calcmode="lin" valueType="num">
                                      <p:cBhvr>
                                        <p:cTn id="11" dur="600" fill="hold"/>
                                        <p:tgtEl>
                                          <p:spTgt spid="563"/>
                                        </p:tgtEl>
                                        <p:attrNameLst>
                                          <p:attrName>ppt_w</p:attrName>
                                        </p:attrNameLst>
                                      </p:cBhvr>
                                      <p:tavLst>
                                        <p:tav tm="0">
                                          <p:val>
                                            <p:fltVal val="0"/>
                                          </p:val>
                                        </p:tav>
                                        <p:tav tm="100000">
                                          <p:val>
                                            <p:strVal val="#ppt_w"/>
                                          </p:val>
                                        </p:tav>
                                      </p:tavLst>
                                    </p:anim>
                                    <p:anim calcmode="lin" valueType="num">
                                      <p:cBhvr>
                                        <p:cTn id="12" dur="600" fill="hold"/>
                                        <p:tgtEl>
                                          <p:spTgt spid="563"/>
                                        </p:tgtEl>
                                        <p:attrNameLst>
                                          <p:attrName>ppt_h</p:attrName>
                                        </p:attrNameLst>
                                      </p:cBhvr>
                                      <p:tavLst>
                                        <p:tav tm="0">
                                          <p:val>
                                            <p:fltVal val="0"/>
                                          </p:val>
                                        </p:tav>
                                        <p:tav tm="100000">
                                          <p:val>
                                            <p:strVal val="#ppt_h"/>
                                          </p:val>
                                        </p:tav>
                                      </p:tavLst>
                                    </p:anim>
                                  </p:childTnLst>
                                </p:cTn>
                              </p:par>
                            </p:childTnLst>
                          </p:cTn>
                        </p:par>
                        <p:par>
                          <p:cTn id="13" fill="hold">
                            <p:stCondLst>
                              <p:cond delay="1600"/>
                            </p:stCondLst>
                            <p:childTnLst>
                              <p:par>
                                <p:cTn id="14" presetClass="entr" nodeType="afterEffect" presetSubtype="16" presetID="23" grpId="3" fill="hold">
                                  <p:stCondLst>
                                    <p:cond delay="200"/>
                                  </p:stCondLst>
                                  <p:iterate type="el" backwards="0">
                                    <p:tmAbs val="0"/>
                                  </p:iterate>
                                  <p:childTnLst>
                                    <p:set>
                                      <p:cBhvr>
                                        <p:cTn id="15" fill="hold"/>
                                        <p:tgtEl>
                                          <p:spTgt spid="575"/>
                                        </p:tgtEl>
                                        <p:attrNameLst>
                                          <p:attrName>style.visibility</p:attrName>
                                        </p:attrNameLst>
                                      </p:cBhvr>
                                      <p:to>
                                        <p:strVal val="visible"/>
                                      </p:to>
                                    </p:set>
                                    <p:anim calcmode="lin" valueType="num">
                                      <p:cBhvr>
                                        <p:cTn id="16" dur="600" fill="hold"/>
                                        <p:tgtEl>
                                          <p:spTgt spid="575"/>
                                        </p:tgtEl>
                                        <p:attrNameLst>
                                          <p:attrName>ppt_w</p:attrName>
                                        </p:attrNameLst>
                                      </p:cBhvr>
                                      <p:tavLst>
                                        <p:tav tm="0">
                                          <p:val>
                                            <p:fltVal val="0"/>
                                          </p:val>
                                        </p:tav>
                                        <p:tav tm="100000">
                                          <p:val>
                                            <p:strVal val="#ppt_w"/>
                                          </p:val>
                                        </p:tav>
                                      </p:tavLst>
                                    </p:anim>
                                    <p:anim calcmode="lin" valueType="num">
                                      <p:cBhvr>
                                        <p:cTn id="17" dur="600" fill="hold"/>
                                        <p:tgtEl>
                                          <p:spTgt spid="575"/>
                                        </p:tgtEl>
                                        <p:attrNameLst>
                                          <p:attrName>ppt_h</p:attrName>
                                        </p:attrNameLst>
                                      </p:cBhvr>
                                      <p:tavLst>
                                        <p:tav tm="0">
                                          <p:val>
                                            <p:fltVal val="0"/>
                                          </p:val>
                                        </p:tav>
                                        <p:tav tm="100000">
                                          <p:val>
                                            <p:strVal val="#ppt_h"/>
                                          </p:val>
                                        </p:tav>
                                      </p:tavLst>
                                    </p:anim>
                                  </p:childTnLst>
                                </p:cTn>
                              </p:par>
                            </p:childTnLst>
                          </p:cTn>
                        </p:par>
                        <p:par>
                          <p:cTn id="18" fill="hold">
                            <p:stCondLst>
                              <p:cond delay="2400"/>
                            </p:stCondLst>
                            <p:childTnLst>
                              <p:par>
                                <p:cTn id="19" presetClass="entr" nodeType="afterEffect" presetSubtype="16" presetID="23" grpId="4" fill="hold">
                                  <p:stCondLst>
                                    <p:cond delay="200"/>
                                  </p:stCondLst>
                                  <p:iterate type="el" backwards="0">
                                    <p:tmAbs val="0"/>
                                  </p:iterate>
                                  <p:childTnLst>
                                    <p:set>
                                      <p:cBhvr>
                                        <p:cTn id="20" fill="hold"/>
                                        <p:tgtEl>
                                          <p:spTgt spid="566"/>
                                        </p:tgtEl>
                                        <p:attrNameLst>
                                          <p:attrName>style.visibility</p:attrName>
                                        </p:attrNameLst>
                                      </p:cBhvr>
                                      <p:to>
                                        <p:strVal val="visible"/>
                                      </p:to>
                                    </p:set>
                                    <p:anim calcmode="lin" valueType="num">
                                      <p:cBhvr>
                                        <p:cTn id="21" dur="600" fill="hold"/>
                                        <p:tgtEl>
                                          <p:spTgt spid="566"/>
                                        </p:tgtEl>
                                        <p:attrNameLst>
                                          <p:attrName>ppt_w</p:attrName>
                                        </p:attrNameLst>
                                      </p:cBhvr>
                                      <p:tavLst>
                                        <p:tav tm="0">
                                          <p:val>
                                            <p:fltVal val="0"/>
                                          </p:val>
                                        </p:tav>
                                        <p:tav tm="100000">
                                          <p:val>
                                            <p:strVal val="#ppt_w"/>
                                          </p:val>
                                        </p:tav>
                                      </p:tavLst>
                                    </p:anim>
                                    <p:anim calcmode="lin" valueType="num">
                                      <p:cBhvr>
                                        <p:cTn id="22" dur="600" fill="hold"/>
                                        <p:tgtEl>
                                          <p:spTgt spid="566"/>
                                        </p:tgtEl>
                                        <p:attrNameLst>
                                          <p:attrName>ppt_h</p:attrName>
                                        </p:attrNameLst>
                                      </p:cBhvr>
                                      <p:tavLst>
                                        <p:tav tm="0">
                                          <p:val>
                                            <p:fltVal val="0"/>
                                          </p:val>
                                        </p:tav>
                                        <p:tav tm="100000">
                                          <p:val>
                                            <p:strVal val="#ppt_h"/>
                                          </p:val>
                                        </p:tav>
                                      </p:tavLst>
                                    </p:anim>
                                  </p:childTnLst>
                                </p:cTn>
                              </p:par>
                            </p:childTnLst>
                          </p:cTn>
                        </p:par>
                        <p:par>
                          <p:cTn id="23" fill="hold">
                            <p:stCondLst>
                              <p:cond delay="3200"/>
                            </p:stCondLst>
                            <p:childTnLst>
                              <p:par>
                                <p:cTn id="24" presetClass="entr" nodeType="afterEffect" presetSubtype="16" presetID="23" grpId="5" fill="hold">
                                  <p:stCondLst>
                                    <p:cond delay="200"/>
                                  </p:stCondLst>
                                  <p:iterate type="el" backwards="0">
                                    <p:tmAbs val="0"/>
                                  </p:iterate>
                                  <p:childTnLst>
                                    <p:set>
                                      <p:cBhvr>
                                        <p:cTn id="25" fill="hold"/>
                                        <p:tgtEl>
                                          <p:spTgt spid="578"/>
                                        </p:tgtEl>
                                        <p:attrNameLst>
                                          <p:attrName>style.visibility</p:attrName>
                                        </p:attrNameLst>
                                      </p:cBhvr>
                                      <p:to>
                                        <p:strVal val="visible"/>
                                      </p:to>
                                    </p:set>
                                    <p:anim calcmode="lin" valueType="num">
                                      <p:cBhvr>
                                        <p:cTn id="26" dur="600" fill="hold"/>
                                        <p:tgtEl>
                                          <p:spTgt spid="578"/>
                                        </p:tgtEl>
                                        <p:attrNameLst>
                                          <p:attrName>ppt_w</p:attrName>
                                        </p:attrNameLst>
                                      </p:cBhvr>
                                      <p:tavLst>
                                        <p:tav tm="0">
                                          <p:val>
                                            <p:fltVal val="0"/>
                                          </p:val>
                                        </p:tav>
                                        <p:tav tm="100000">
                                          <p:val>
                                            <p:strVal val="#ppt_w"/>
                                          </p:val>
                                        </p:tav>
                                      </p:tavLst>
                                    </p:anim>
                                    <p:anim calcmode="lin" valueType="num">
                                      <p:cBhvr>
                                        <p:cTn id="27" dur="600" fill="hold"/>
                                        <p:tgtEl>
                                          <p:spTgt spid="578"/>
                                        </p:tgtEl>
                                        <p:attrNameLst>
                                          <p:attrName>ppt_h</p:attrName>
                                        </p:attrNameLst>
                                      </p:cBhvr>
                                      <p:tavLst>
                                        <p:tav tm="0">
                                          <p:val>
                                            <p:fltVal val="0"/>
                                          </p:val>
                                        </p:tav>
                                        <p:tav tm="100000">
                                          <p:val>
                                            <p:strVal val="#ppt_h"/>
                                          </p:val>
                                        </p:tav>
                                      </p:tavLst>
                                    </p:anim>
                                  </p:childTnLst>
                                </p:cTn>
                              </p:par>
                            </p:childTnLst>
                          </p:cTn>
                        </p:par>
                        <p:par>
                          <p:cTn id="28" fill="hold">
                            <p:stCondLst>
                              <p:cond delay="4000"/>
                            </p:stCondLst>
                            <p:childTnLst>
                              <p:par>
                                <p:cTn id="29" presetClass="entr" nodeType="afterEffect" presetSubtype="16" presetID="23" grpId="6" fill="hold">
                                  <p:stCondLst>
                                    <p:cond delay="200"/>
                                  </p:stCondLst>
                                  <p:iterate type="el" backwards="0">
                                    <p:tmAbs val="0"/>
                                  </p:iterate>
                                  <p:childTnLst>
                                    <p:set>
                                      <p:cBhvr>
                                        <p:cTn id="30" fill="hold"/>
                                        <p:tgtEl>
                                          <p:spTgt spid="572"/>
                                        </p:tgtEl>
                                        <p:attrNameLst>
                                          <p:attrName>style.visibility</p:attrName>
                                        </p:attrNameLst>
                                      </p:cBhvr>
                                      <p:to>
                                        <p:strVal val="visible"/>
                                      </p:to>
                                    </p:set>
                                    <p:anim calcmode="lin" valueType="num">
                                      <p:cBhvr>
                                        <p:cTn id="31" dur="600" fill="hold"/>
                                        <p:tgtEl>
                                          <p:spTgt spid="572"/>
                                        </p:tgtEl>
                                        <p:attrNameLst>
                                          <p:attrName>ppt_w</p:attrName>
                                        </p:attrNameLst>
                                      </p:cBhvr>
                                      <p:tavLst>
                                        <p:tav tm="0">
                                          <p:val>
                                            <p:fltVal val="0"/>
                                          </p:val>
                                        </p:tav>
                                        <p:tav tm="100000">
                                          <p:val>
                                            <p:strVal val="#ppt_w"/>
                                          </p:val>
                                        </p:tav>
                                      </p:tavLst>
                                    </p:anim>
                                    <p:anim calcmode="lin" valueType="num">
                                      <p:cBhvr>
                                        <p:cTn id="32" dur="600" fill="hold"/>
                                        <p:tgtEl>
                                          <p:spTgt spid="572"/>
                                        </p:tgtEl>
                                        <p:attrNameLst>
                                          <p:attrName>ppt_h</p:attrName>
                                        </p:attrNameLst>
                                      </p:cBhvr>
                                      <p:tavLst>
                                        <p:tav tm="0">
                                          <p:val>
                                            <p:fltVal val="0"/>
                                          </p:val>
                                        </p:tav>
                                        <p:tav tm="100000">
                                          <p:val>
                                            <p:strVal val="#ppt_h"/>
                                          </p:val>
                                        </p:tav>
                                      </p:tavLst>
                                    </p:anim>
                                  </p:childTnLst>
                                </p:cTn>
                              </p:par>
                            </p:childTnLst>
                          </p:cTn>
                        </p:par>
                        <p:par>
                          <p:cTn id="33" fill="hold">
                            <p:stCondLst>
                              <p:cond delay="4800"/>
                            </p:stCondLst>
                            <p:childTnLst>
                              <p:par>
                                <p:cTn id="34" presetClass="entr" nodeType="afterEffect" presetSubtype="16" presetID="23" grpId="7" fill="hold">
                                  <p:stCondLst>
                                    <p:cond delay="200"/>
                                  </p:stCondLst>
                                  <p:iterate type="el" backwards="0">
                                    <p:tmAbs val="0"/>
                                  </p:iterate>
                                  <p:childTnLst>
                                    <p:set>
                                      <p:cBhvr>
                                        <p:cTn id="35" fill="hold"/>
                                        <p:tgtEl>
                                          <p:spTgt spid="560"/>
                                        </p:tgtEl>
                                        <p:attrNameLst>
                                          <p:attrName>style.visibility</p:attrName>
                                        </p:attrNameLst>
                                      </p:cBhvr>
                                      <p:to>
                                        <p:strVal val="visible"/>
                                      </p:to>
                                    </p:set>
                                    <p:anim calcmode="lin" valueType="num">
                                      <p:cBhvr>
                                        <p:cTn id="36" dur="600" fill="hold"/>
                                        <p:tgtEl>
                                          <p:spTgt spid="560"/>
                                        </p:tgtEl>
                                        <p:attrNameLst>
                                          <p:attrName>ppt_w</p:attrName>
                                        </p:attrNameLst>
                                      </p:cBhvr>
                                      <p:tavLst>
                                        <p:tav tm="0">
                                          <p:val>
                                            <p:fltVal val="0"/>
                                          </p:val>
                                        </p:tav>
                                        <p:tav tm="100000">
                                          <p:val>
                                            <p:strVal val="#ppt_w"/>
                                          </p:val>
                                        </p:tav>
                                      </p:tavLst>
                                    </p:anim>
                                    <p:anim calcmode="lin" valueType="num">
                                      <p:cBhvr>
                                        <p:cTn id="37" dur="600" fill="hold"/>
                                        <p:tgtEl>
                                          <p:spTgt spid="560"/>
                                        </p:tgtEl>
                                        <p:attrNameLst>
                                          <p:attrName>ppt_h</p:attrName>
                                        </p:attrNameLst>
                                      </p:cBhvr>
                                      <p:tavLst>
                                        <p:tav tm="0">
                                          <p:val>
                                            <p:fltVal val="0"/>
                                          </p:val>
                                        </p:tav>
                                        <p:tav tm="100000">
                                          <p:val>
                                            <p:strVal val="#ppt_h"/>
                                          </p:val>
                                        </p:tav>
                                      </p:tavLst>
                                    </p:anim>
                                  </p:childTnLst>
                                </p:cTn>
                              </p:par>
                            </p:childTnLst>
                          </p:cTn>
                        </p:par>
                        <p:par>
                          <p:cTn id="38" fill="hold">
                            <p:stCondLst>
                              <p:cond delay="5600"/>
                            </p:stCondLst>
                            <p:childTnLst>
                              <p:par>
                                <p:cTn id="39" presetClass="entr" nodeType="afterEffect" presetSubtype="16" presetID="23" grpId="8" fill="hold">
                                  <p:stCondLst>
                                    <p:cond delay="200"/>
                                  </p:stCondLst>
                                  <p:iterate type="el" backwards="0">
                                    <p:tmAbs val="0"/>
                                  </p:iterate>
                                  <p:childTnLst>
                                    <p:set>
                                      <p:cBhvr>
                                        <p:cTn id="40" fill="hold"/>
                                        <p:tgtEl>
                                          <p:spTgt spid="569"/>
                                        </p:tgtEl>
                                        <p:attrNameLst>
                                          <p:attrName>style.visibility</p:attrName>
                                        </p:attrNameLst>
                                      </p:cBhvr>
                                      <p:to>
                                        <p:strVal val="visible"/>
                                      </p:to>
                                    </p:set>
                                    <p:anim calcmode="lin" valueType="num">
                                      <p:cBhvr>
                                        <p:cTn id="41" dur="600" fill="hold"/>
                                        <p:tgtEl>
                                          <p:spTgt spid="569"/>
                                        </p:tgtEl>
                                        <p:attrNameLst>
                                          <p:attrName>ppt_w</p:attrName>
                                        </p:attrNameLst>
                                      </p:cBhvr>
                                      <p:tavLst>
                                        <p:tav tm="0">
                                          <p:val>
                                            <p:fltVal val="0"/>
                                          </p:val>
                                        </p:tav>
                                        <p:tav tm="100000">
                                          <p:val>
                                            <p:strVal val="#ppt_w"/>
                                          </p:val>
                                        </p:tav>
                                      </p:tavLst>
                                    </p:anim>
                                    <p:anim calcmode="lin" valueType="num">
                                      <p:cBhvr>
                                        <p:cTn id="42" dur="600" fill="hold"/>
                                        <p:tgtEl>
                                          <p:spTgt spid="569"/>
                                        </p:tgtEl>
                                        <p:attrNameLst>
                                          <p:attrName>ppt_h</p:attrName>
                                        </p:attrNameLst>
                                      </p:cBhvr>
                                      <p:tavLst>
                                        <p:tav tm="0">
                                          <p:val>
                                            <p:fltVal val="0"/>
                                          </p:val>
                                        </p:tav>
                                        <p:tav tm="100000">
                                          <p:val>
                                            <p:strVal val="#ppt_h"/>
                                          </p:val>
                                        </p:tav>
                                      </p:tavLst>
                                    </p:anim>
                                  </p:childTnLst>
                                </p:cTn>
                              </p:par>
                            </p:childTnLst>
                          </p:cTn>
                        </p:par>
                        <p:par>
                          <p:cTn id="43" fill="hold">
                            <p:stCondLst>
                              <p:cond delay="6400"/>
                            </p:stCondLst>
                            <p:childTnLst>
                              <p:par>
                                <p:cTn id="44" presetClass="entr" nodeType="afterEffect" presetSubtype="16" presetID="23" grpId="9" fill="hold">
                                  <p:stCondLst>
                                    <p:cond delay="200"/>
                                  </p:stCondLst>
                                  <p:iterate type="el" backwards="0">
                                    <p:tmAbs val="0"/>
                                  </p:iterate>
                                  <p:childTnLst>
                                    <p:set>
                                      <p:cBhvr>
                                        <p:cTn id="45" fill="hold"/>
                                        <p:tgtEl>
                                          <p:spTgt spid="581"/>
                                        </p:tgtEl>
                                        <p:attrNameLst>
                                          <p:attrName>style.visibility</p:attrName>
                                        </p:attrNameLst>
                                      </p:cBhvr>
                                      <p:to>
                                        <p:strVal val="visible"/>
                                      </p:to>
                                    </p:set>
                                    <p:anim calcmode="lin" valueType="num">
                                      <p:cBhvr>
                                        <p:cTn id="46" dur="600" fill="hold"/>
                                        <p:tgtEl>
                                          <p:spTgt spid="581"/>
                                        </p:tgtEl>
                                        <p:attrNameLst>
                                          <p:attrName>ppt_w</p:attrName>
                                        </p:attrNameLst>
                                      </p:cBhvr>
                                      <p:tavLst>
                                        <p:tav tm="0">
                                          <p:val>
                                            <p:fltVal val="0"/>
                                          </p:val>
                                        </p:tav>
                                        <p:tav tm="100000">
                                          <p:val>
                                            <p:strVal val="#ppt_w"/>
                                          </p:val>
                                        </p:tav>
                                      </p:tavLst>
                                    </p:anim>
                                    <p:anim calcmode="lin" valueType="num">
                                      <p:cBhvr>
                                        <p:cTn id="47" dur="600" fill="hold"/>
                                        <p:tgtEl>
                                          <p:spTgt spid="5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9" grpId="8"/>
      <p:bldP build="whole" bldLvl="1" animBg="1" rev="0" advAuto="0" spid="572" grpId="6"/>
      <p:bldP build="whole" bldLvl="1" animBg="1" rev="0" advAuto="0" spid="578" grpId="5"/>
      <p:bldP build="whole" bldLvl="1" animBg="1" rev="0" advAuto="0" spid="582" grpId="1"/>
      <p:bldP build="whole" bldLvl="1" animBg="1" rev="0" advAuto="0" spid="575" grpId="3"/>
      <p:bldP build="whole" bldLvl="1" animBg="1" rev="0" advAuto="0" spid="563" grpId="2"/>
      <p:bldP build="whole" bldLvl="1" animBg="1" rev="0" advAuto="0" spid="566" grpId="4"/>
      <p:bldP build="whole" bldLvl="1" animBg="1" rev="0" advAuto="0" spid="581" grpId="9"/>
      <p:bldP build="whole" bldLvl="1" animBg="1" rev="0" advAuto="0" spid="560" grpId="7"/>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6" name="成组"/>
          <p:cNvGrpSpPr/>
          <p:nvPr/>
        </p:nvGrpSpPr>
        <p:grpSpPr>
          <a:xfrm>
            <a:off x="13048544" y="7693314"/>
            <a:ext cx="7138669" cy="1950002"/>
            <a:chOff x="0" y="0"/>
            <a:chExt cx="7138668" cy="1950000"/>
          </a:xfrm>
        </p:grpSpPr>
        <p:sp>
          <p:nvSpPr>
            <p:cNvPr id="584" name="圆角矩形"/>
            <p:cNvSpPr/>
            <p:nvPr/>
          </p:nvSpPr>
          <p:spPr>
            <a:xfrm>
              <a:off x="936833" y="0"/>
              <a:ext cx="5265002" cy="1950001"/>
            </a:xfrm>
            <a:prstGeom prst="roundRect">
              <a:avLst>
                <a:gd name="adj" fmla="val 10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85" name="Social"/>
            <p:cNvSpPr txBox="1"/>
            <p:nvPr/>
          </p:nvSpPr>
          <p:spPr>
            <a:xfrm>
              <a:off x="0" y="218080"/>
              <a:ext cx="7138669"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latin typeface="Helvetica"/>
                  <a:ea typeface="Helvetica"/>
                  <a:cs typeface="Helvetica"/>
                  <a:sym typeface="Helvetica"/>
                </a:defRPr>
              </a:lvl1pPr>
            </a:lstStyle>
            <a:p>
              <a:pPr/>
              <a:r>
                <a:t>Social</a:t>
              </a:r>
            </a:p>
          </p:txBody>
        </p:sp>
      </p:grpSp>
      <p:grpSp>
        <p:nvGrpSpPr>
          <p:cNvPr id="589" name="成组"/>
          <p:cNvGrpSpPr/>
          <p:nvPr/>
        </p:nvGrpSpPr>
        <p:grpSpPr>
          <a:xfrm>
            <a:off x="13741502" y="1545152"/>
            <a:ext cx="6146610" cy="2276523"/>
            <a:chOff x="0" y="0"/>
            <a:chExt cx="6146609" cy="2276522"/>
          </a:xfrm>
        </p:grpSpPr>
        <p:sp>
          <p:nvSpPr>
            <p:cNvPr id="587" name="圆角矩形"/>
            <p:cNvSpPr/>
            <p:nvPr/>
          </p:nvSpPr>
          <p:spPr>
            <a:xfrm>
              <a:off x="0" y="0"/>
              <a:ext cx="6146610" cy="2276523"/>
            </a:xfrm>
            <a:prstGeom prst="roundRect">
              <a:avLst>
                <a:gd name="adj" fmla="val 10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88" name="Security"/>
            <p:cNvSpPr txBox="1"/>
            <p:nvPr/>
          </p:nvSpPr>
          <p:spPr>
            <a:xfrm>
              <a:off x="0" y="381341"/>
              <a:ext cx="6146610"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latin typeface="Helvetica"/>
                  <a:ea typeface="Helvetica"/>
                  <a:cs typeface="Helvetica"/>
                  <a:sym typeface="Helvetica"/>
                </a:defRPr>
              </a:lvl1pPr>
            </a:lstStyle>
            <a:p>
              <a:pPr/>
              <a:r>
                <a:t>Security</a:t>
              </a:r>
            </a:p>
          </p:txBody>
        </p:sp>
      </p:grpSp>
      <p:grpSp>
        <p:nvGrpSpPr>
          <p:cNvPr id="592" name="成组"/>
          <p:cNvGrpSpPr/>
          <p:nvPr/>
        </p:nvGrpSpPr>
        <p:grpSpPr>
          <a:xfrm>
            <a:off x="17060341" y="3954417"/>
            <a:ext cx="7015053" cy="2170640"/>
            <a:chOff x="0" y="0"/>
            <a:chExt cx="7015051" cy="2170639"/>
          </a:xfrm>
        </p:grpSpPr>
        <p:sp>
          <p:nvSpPr>
            <p:cNvPr id="590" name="圆角矩形"/>
            <p:cNvSpPr/>
            <p:nvPr/>
          </p:nvSpPr>
          <p:spPr>
            <a:xfrm>
              <a:off x="577163" y="0"/>
              <a:ext cx="5860726" cy="2170640"/>
            </a:xfrm>
            <a:prstGeom prst="roundRect">
              <a:avLst>
                <a:gd name="adj" fmla="val 10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91" name="Ideas"/>
            <p:cNvSpPr txBox="1"/>
            <p:nvPr/>
          </p:nvSpPr>
          <p:spPr>
            <a:xfrm>
              <a:off x="0" y="195049"/>
              <a:ext cx="7015052" cy="179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999" spc="300" sz="10000">
                  <a:latin typeface="Helvetica"/>
                  <a:ea typeface="Helvetica"/>
                  <a:cs typeface="Helvetica"/>
                  <a:sym typeface="Helvetica"/>
                </a:defRPr>
              </a:lvl1pPr>
            </a:lstStyle>
            <a:p>
              <a:pPr/>
              <a:r>
                <a:t>Ideas</a:t>
              </a:r>
            </a:p>
          </p:txBody>
        </p:sp>
      </p:grpSp>
      <p:grpSp>
        <p:nvGrpSpPr>
          <p:cNvPr id="595" name="成组"/>
          <p:cNvGrpSpPr/>
          <p:nvPr/>
        </p:nvGrpSpPr>
        <p:grpSpPr>
          <a:xfrm>
            <a:off x="16289506" y="9894325"/>
            <a:ext cx="6858000" cy="2540001"/>
            <a:chOff x="0" y="0"/>
            <a:chExt cx="6857999" cy="2540000"/>
          </a:xfrm>
        </p:grpSpPr>
        <p:sp>
          <p:nvSpPr>
            <p:cNvPr id="593" name="圆角矩形"/>
            <p:cNvSpPr/>
            <p:nvPr/>
          </p:nvSpPr>
          <p:spPr>
            <a:xfrm>
              <a:off x="0" y="0"/>
              <a:ext cx="6858000" cy="2540000"/>
            </a:xfrm>
            <a:prstGeom prst="roundRect">
              <a:avLst>
                <a:gd name="adj" fmla="val 10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94" name="Sales"/>
            <p:cNvSpPr txBox="1"/>
            <p:nvPr/>
          </p:nvSpPr>
          <p:spPr>
            <a:xfrm>
              <a:off x="1170287" y="284479"/>
              <a:ext cx="4517425" cy="197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785" spc="336" sz="11200">
                  <a:latin typeface="Helvetica"/>
                  <a:ea typeface="Helvetica"/>
                  <a:cs typeface="Helvetica"/>
                  <a:sym typeface="Helvetica"/>
                </a:defRPr>
              </a:lvl1pPr>
            </a:lstStyle>
            <a:p>
              <a:pPr/>
              <a:r>
                <a:t>Sales</a:t>
              </a:r>
            </a:p>
          </p:txBody>
        </p:sp>
      </p:grpSp>
      <p:grpSp>
        <p:nvGrpSpPr>
          <p:cNvPr id="598" name="成组"/>
          <p:cNvGrpSpPr/>
          <p:nvPr/>
        </p:nvGrpSpPr>
        <p:grpSpPr>
          <a:xfrm>
            <a:off x="741810" y="6986629"/>
            <a:ext cx="8838050" cy="2598168"/>
            <a:chOff x="0" y="0"/>
            <a:chExt cx="8838048" cy="2598167"/>
          </a:xfrm>
        </p:grpSpPr>
        <p:sp>
          <p:nvSpPr>
            <p:cNvPr id="596" name="圆角矩形"/>
            <p:cNvSpPr/>
            <p:nvPr/>
          </p:nvSpPr>
          <p:spPr>
            <a:xfrm>
              <a:off x="911498" y="0"/>
              <a:ext cx="7015053" cy="2598168"/>
            </a:xfrm>
            <a:prstGeom prst="roundRect">
              <a:avLst>
                <a:gd name="adj" fmla="val 10000"/>
              </a:avLst>
            </a:prstGeom>
            <a:gradFill flip="none" rotWithShape="1">
              <a:gsLst>
                <a:gs pos="0">
                  <a:srgbClr val="FF7DA9"/>
                </a:gs>
                <a:gs pos="100000">
                  <a:srgbClr val="FF295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597" name="Developing"/>
            <p:cNvSpPr txBox="1"/>
            <p:nvPr/>
          </p:nvSpPr>
          <p:spPr>
            <a:xfrm>
              <a:off x="0" y="542163"/>
              <a:ext cx="8838049" cy="151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439" spc="246" sz="8200">
                  <a:latin typeface="Helvetica"/>
                  <a:ea typeface="Helvetica"/>
                  <a:cs typeface="Helvetica"/>
                  <a:sym typeface="Helvetica"/>
                </a:defRPr>
              </a:lvl1pPr>
            </a:lstStyle>
            <a:p>
              <a:pPr/>
              <a:r>
                <a:t>Developing</a:t>
              </a:r>
            </a:p>
          </p:txBody>
        </p:sp>
      </p:grpSp>
      <p:grpSp>
        <p:nvGrpSpPr>
          <p:cNvPr id="601" name="成组"/>
          <p:cNvGrpSpPr/>
          <p:nvPr/>
        </p:nvGrpSpPr>
        <p:grpSpPr>
          <a:xfrm>
            <a:off x="945650" y="3451672"/>
            <a:ext cx="7644186" cy="2831181"/>
            <a:chOff x="0" y="0"/>
            <a:chExt cx="7644185" cy="2831179"/>
          </a:xfrm>
        </p:grpSpPr>
        <p:sp>
          <p:nvSpPr>
            <p:cNvPr id="599" name="圆角矩形"/>
            <p:cNvSpPr/>
            <p:nvPr/>
          </p:nvSpPr>
          <p:spPr>
            <a:xfrm>
              <a:off x="0" y="0"/>
              <a:ext cx="7644186" cy="2831180"/>
            </a:xfrm>
            <a:prstGeom prst="roundRect">
              <a:avLst>
                <a:gd name="adj" fmla="val 1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600" name="Company"/>
            <p:cNvSpPr txBox="1"/>
            <p:nvPr/>
          </p:nvSpPr>
          <p:spPr>
            <a:xfrm>
              <a:off x="482410" y="587874"/>
              <a:ext cx="6679365" cy="164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2222" spc="270" sz="9000">
                  <a:latin typeface="Helvetica"/>
                  <a:ea typeface="Helvetica"/>
                  <a:cs typeface="Helvetica"/>
                  <a:sym typeface="Helvetica"/>
                </a:defRPr>
              </a:lvl1pPr>
            </a:lstStyle>
            <a:p>
              <a:pPr/>
              <a:r>
                <a:t>Company</a:t>
              </a:r>
            </a:p>
          </p:txBody>
        </p:sp>
      </p:grpSp>
      <p:grpSp>
        <p:nvGrpSpPr>
          <p:cNvPr id="604" name="成组"/>
          <p:cNvGrpSpPr/>
          <p:nvPr/>
        </p:nvGrpSpPr>
        <p:grpSpPr>
          <a:xfrm>
            <a:off x="8013213" y="4859966"/>
            <a:ext cx="7887622" cy="2921342"/>
            <a:chOff x="0" y="0"/>
            <a:chExt cx="7887620" cy="2921341"/>
          </a:xfrm>
        </p:grpSpPr>
        <p:sp>
          <p:nvSpPr>
            <p:cNvPr id="602" name="圆角矩形"/>
            <p:cNvSpPr/>
            <p:nvPr/>
          </p:nvSpPr>
          <p:spPr>
            <a:xfrm>
              <a:off x="0" y="0"/>
              <a:ext cx="7887621" cy="2921342"/>
            </a:xfrm>
            <a:prstGeom prst="roundRect">
              <a:avLst>
                <a:gd name="adj" fmla="val 10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603" name="Team"/>
            <p:cNvSpPr txBox="1"/>
            <p:nvPr/>
          </p:nvSpPr>
          <p:spPr>
            <a:xfrm>
              <a:off x="596014" y="149860"/>
              <a:ext cx="6689934" cy="2402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428" spc="419" sz="14000">
                  <a:latin typeface="Helvetica"/>
                  <a:ea typeface="Helvetica"/>
                  <a:cs typeface="Helvetica"/>
                  <a:sym typeface="Helvetica"/>
                </a:defRPr>
              </a:lvl1pPr>
            </a:lstStyle>
            <a:p>
              <a:pPr/>
              <a:r>
                <a:t>Team</a:t>
              </a:r>
            </a:p>
          </p:txBody>
        </p:sp>
      </p:grpSp>
      <p:grpSp>
        <p:nvGrpSpPr>
          <p:cNvPr id="607" name="成组"/>
          <p:cNvGrpSpPr/>
          <p:nvPr/>
        </p:nvGrpSpPr>
        <p:grpSpPr>
          <a:xfrm>
            <a:off x="6554153" y="10288574"/>
            <a:ext cx="6858001" cy="2540001"/>
            <a:chOff x="0" y="0"/>
            <a:chExt cx="6858000" cy="2540000"/>
          </a:xfrm>
        </p:grpSpPr>
        <p:sp>
          <p:nvSpPr>
            <p:cNvPr id="605" name="圆角矩形"/>
            <p:cNvSpPr/>
            <p:nvPr/>
          </p:nvSpPr>
          <p:spPr>
            <a:xfrm>
              <a:off x="0" y="0"/>
              <a:ext cx="6858000" cy="2540000"/>
            </a:xfrm>
            <a:prstGeom prst="roundRect">
              <a:avLst>
                <a:gd name="adj" fmla="val 10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606" name="Service"/>
            <p:cNvSpPr txBox="1"/>
            <p:nvPr/>
          </p:nvSpPr>
          <p:spPr>
            <a:xfrm>
              <a:off x="614336" y="284479"/>
              <a:ext cx="5629328" cy="197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1785" spc="336" sz="11200">
                  <a:latin typeface="Helvetica"/>
                  <a:ea typeface="Helvetica"/>
                  <a:cs typeface="Helvetica"/>
                  <a:sym typeface="Helvetica"/>
                </a:defRPr>
              </a:lvl1pPr>
            </a:lstStyle>
            <a:p>
              <a:pPr/>
              <a:r>
                <a:t>Service</a:t>
              </a:r>
            </a:p>
          </p:txBody>
        </p:sp>
      </p:grpSp>
      <p:sp>
        <p:nvSpPr>
          <p:cNvPr id="608" name="Process"/>
          <p:cNvSpPr txBox="1"/>
          <p:nvPr>
            <p:ph type="ctrTitle"/>
          </p:nvPr>
        </p:nvSpPr>
        <p:spPr>
          <a:prstGeom prst="rect">
            <a:avLst/>
          </a:prstGeom>
        </p:spPr>
        <p:txBody>
          <a:bodyPr/>
          <a:lstStyle>
            <a:lvl1pPr defTabSz="566674">
              <a:defRPr sz="10864"/>
            </a:lvl1pPr>
          </a:lstStyle>
          <a:p>
            <a:pPr/>
            <a:r>
              <a:t>Process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08"/>
                                        </p:tgtEl>
                                        <p:attrNameLst>
                                          <p:attrName>style.visibility</p:attrName>
                                        </p:attrNameLst>
                                      </p:cBhvr>
                                      <p:to>
                                        <p:strVal val="visible"/>
                                      </p:to>
                                    </p:set>
                                    <p:animEffect filter="dissolve" transition="in">
                                      <p:cBhvr>
                                        <p:cTn id="7" dur="1000"/>
                                        <p:tgtEl>
                                          <p:spTgt spid="608"/>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589"/>
                                        </p:tgtEl>
                                        <p:attrNameLst>
                                          <p:attrName>style.visibility</p:attrName>
                                        </p:attrNameLst>
                                      </p:cBhvr>
                                      <p:to>
                                        <p:strVal val="visible"/>
                                      </p:to>
                                    </p:set>
                                    <p:anim calcmode="lin" valueType="num">
                                      <p:cBhvr>
                                        <p:cTn id="11" dur="600" fill="hold"/>
                                        <p:tgtEl>
                                          <p:spTgt spid="589"/>
                                        </p:tgtEl>
                                        <p:attrNameLst>
                                          <p:attrName>ppt_x</p:attrName>
                                        </p:attrNameLst>
                                      </p:cBhvr>
                                      <p:tavLst>
                                        <p:tav tm="0">
                                          <p:val>
                                            <p:strVal val="0-#ppt_w/2"/>
                                          </p:val>
                                        </p:tav>
                                        <p:tav tm="100000">
                                          <p:val>
                                            <p:strVal val="#ppt_x"/>
                                          </p:val>
                                        </p:tav>
                                      </p:tavLst>
                                    </p:anim>
                                    <p:anim calcmode="lin" valueType="num">
                                      <p:cBhvr>
                                        <p:cTn id="12" dur="600" fill="hold"/>
                                        <p:tgtEl>
                                          <p:spTgt spid="589"/>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Class="entr" nodeType="afterEffect" presetSubtype="8" presetID="2" grpId="3" fill="hold">
                                  <p:stCondLst>
                                    <p:cond delay="200"/>
                                  </p:stCondLst>
                                  <p:iterate type="el" backwards="0">
                                    <p:tmAbs val="0"/>
                                  </p:iterate>
                                  <p:childTnLst>
                                    <p:set>
                                      <p:cBhvr>
                                        <p:cTn id="15" fill="hold"/>
                                        <p:tgtEl>
                                          <p:spTgt spid="601"/>
                                        </p:tgtEl>
                                        <p:attrNameLst>
                                          <p:attrName>style.visibility</p:attrName>
                                        </p:attrNameLst>
                                      </p:cBhvr>
                                      <p:to>
                                        <p:strVal val="visible"/>
                                      </p:to>
                                    </p:set>
                                    <p:anim calcmode="lin" valueType="num">
                                      <p:cBhvr>
                                        <p:cTn id="16" dur="600" fill="hold"/>
                                        <p:tgtEl>
                                          <p:spTgt spid="601"/>
                                        </p:tgtEl>
                                        <p:attrNameLst>
                                          <p:attrName>ppt_x</p:attrName>
                                        </p:attrNameLst>
                                      </p:cBhvr>
                                      <p:tavLst>
                                        <p:tav tm="0">
                                          <p:val>
                                            <p:strVal val="0-#ppt_w/2"/>
                                          </p:val>
                                        </p:tav>
                                        <p:tav tm="100000">
                                          <p:val>
                                            <p:strVal val="#ppt_x"/>
                                          </p:val>
                                        </p:tav>
                                      </p:tavLst>
                                    </p:anim>
                                    <p:anim calcmode="lin" valueType="num">
                                      <p:cBhvr>
                                        <p:cTn id="17" dur="600" fill="hold"/>
                                        <p:tgtEl>
                                          <p:spTgt spid="601"/>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Class="entr" nodeType="afterEffect" presetSubtype="8" presetID="2" grpId="4" fill="hold">
                                  <p:stCondLst>
                                    <p:cond delay="200"/>
                                  </p:stCondLst>
                                  <p:iterate type="el" backwards="0">
                                    <p:tmAbs val="0"/>
                                  </p:iterate>
                                  <p:childTnLst>
                                    <p:set>
                                      <p:cBhvr>
                                        <p:cTn id="20" fill="hold"/>
                                        <p:tgtEl>
                                          <p:spTgt spid="592"/>
                                        </p:tgtEl>
                                        <p:attrNameLst>
                                          <p:attrName>style.visibility</p:attrName>
                                        </p:attrNameLst>
                                      </p:cBhvr>
                                      <p:to>
                                        <p:strVal val="visible"/>
                                      </p:to>
                                    </p:set>
                                    <p:anim calcmode="lin" valueType="num">
                                      <p:cBhvr>
                                        <p:cTn id="21" dur="600" fill="hold"/>
                                        <p:tgtEl>
                                          <p:spTgt spid="592"/>
                                        </p:tgtEl>
                                        <p:attrNameLst>
                                          <p:attrName>ppt_x</p:attrName>
                                        </p:attrNameLst>
                                      </p:cBhvr>
                                      <p:tavLst>
                                        <p:tav tm="0">
                                          <p:val>
                                            <p:strVal val="0-#ppt_w/2"/>
                                          </p:val>
                                        </p:tav>
                                        <p:tav tm="100000">
                                          <p:val>
                                            <p:strVal val="#ppt_x"/>
                                          </p:val>
                                        </p:tav>
                                      </p:tavLst>
                                    </p:anim>
                                    <p:anim calcmode="lin" valueType="num">
                                      <p:cBhvr>
                                        <p:cTn id="22" dur="600" fill="hold"/>
                                        <p:tgtEl>
                                          <p:spTgt spid="592"/>
                                        </p:tgtEl>
                                        <p:attrNameLst>
                                          <p:attrName>ppt_y</p:attrName>
                                        </p:attrNameLst>
                                      </p:cBhvr>
                                      <p:tavLst>
                                        <p:tav tm="0">
                                          <p:val>
                                            <p:strVal val="#ppt_y"/>
                                          </p:val>
                                        </p:tav>
                                        <p:tav tm="100000">
                                          <p:val>
                                            <p:strVal val="#ppt_y"/>
                                          </p:val>
                                        </p:tav>
                                      </p:tavLst>
                                    </p:anim>
                                  </p:childTnLst>
                                </p:cTn>
                              </p:par>
                            </p:childTnLst>
                          </p:cTn>
                        </p:par>
                        <p:par>
                          <p:cTn id="23" fill="hold">
                            <p:stCondLst>
                              <p:cond delay="3200"/>
                            </p:stCondLst>
                            <p:childTnLst>
                              <p:par>
                                <p:cTn id="24" presetClass="entr" nodeType="afterEffect" presetSubtype="8" presetID="2" grpId="5" fill="hold">
                                  <p:stCondLst>
                                    <p:cond delay="200"/>
                                  </p:stCondLst>
                                  <p:iterate type="el" backwards="0">
                                    <p:tmAbs val="0"/>
                                  </p:iterate>
                                  <p:childTnLst>
                                    <p:set>
                                      <p:cBhvr>
                                        <p:cTn id="25" fill="hold"/>
                                        <p:tgtEl>
                                          <p:spTgt spid="604"/>
                                        </p:tgtEl>
                                        <p:attrNameLst>
                                          <p:attrName>style.visibility</p:attrName>
                                        </p:attrNameLst>
                                      </p:cBhvr>
                                      <p:to>
                                        <p:strVal val="visible"/>
                                      </p:to>
                                    </p:set>
                                    <p:anim calcmode="lin" valueType="num">
                                      <p:cBhvr>
                                        <p:cTn id="26" dur="600" fill="hold"/>
                                        <p:tgtEl>
                                          <p:spTgt spid="604"/>
                                        </p:tgtEl>
                                        <p:attrNameLst>
                                          <p:attrName>ppt_x</p:attrName>
                                        </p:attrNameLst>
                                      </p:cBhvr>
                                      <p:tavLst>
                                        <p:tav tm="0">
                                          <p:val>
                                            <p:strVal val="0-#ppt_w/2"/>
                                          </p:val>
                                        </p:tav>
                                        <p:tav tm="100000">
                                          <p:val>
                                            <p:strVal val="#ppt_x"/>
                                          </p:val>
                                        </p:tav>
                                      </p:tavLst>
                                    </p:anim>
                                    <p:anim calcmode="lin" valueType="num">
                                      <p:cBhvr>
                                        <p:cTn id="27" dur="600" fill="hold"/>
                                        <p:tgtEl>
                                          <p:spTgt spid="604"/>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Class="entr" nodeType="afterEffect" presetSubtype="8" presetID="2" grpId="6" fill="hold">
                                  <p:stCondLst>
                                    <p:cond delay="200"/>
                                  </p:stCondLst>
                                  <p:iterate type="el" backwards="0">
                                    <p:tmAbs val="0"/>
                                  </p:iterate>
                                  <p:childTnLst>
                                    <p:set>
                                      <p:cBhvr>
                                        <p:cTn id="30" fill="hold"/>
                                        <p:tgtEl>
                                          <p:spTgt spid="598"/>
                                        </p:tgtEl>
                                        <p:attrNameLst>
                                          <p:attrName>style.visibility</p:attrName>
                                        </p:attrNameLst>
                                      </p:cBhvr>
                                      <p:to>
                                        <p:strVal val="visible"/>
                                      </p:to>
                                    </p:set>
                                    <p:anim calcmode="lin" valueType="num">
                                      <p:cBhvr>
                                        <p:cTn id="31" dur="600" fill="hold"/>
                                        <p:tgtEl>
                                          <p:spTgt spid="598"/>
                                        </p:tgtEl>
                                        <p:attrNameLst>
                                          <p:attrName>ppt_x</p:attrName>
                                        </p:attrNameLst>
                                      </p:cBhvr>
                                      <p:tavLst>
                                        <p:tav tm="0">
                                          <p:val>
                                            <p:strVal val="0-#ppt_w/2"/>
                                          </p:val>
                                        </p:tav>
                                        <p:tav tm="100000">
                                          <p:val>
                                            <p:strVal val="#ppt_x"/>
                                          </p:val>
                                        </p:tav>
                                      </p:tavLst>
                                    </p:anim>
                                    <p:anim calcmode="lin" valueType="num">
                                      <p:cBhvr>
                                        <p:cTn id="32" dur="600" fill="hold"/>
                                        <p:tgtEl>
                                          <p:spTgt spid="598"/>
                                        </p:tgtEl>
                                        <p:attrNameLst>
                                          <p:attrName>ppt_y</p:attrName>
                                        </p:attrNameLst>
                                      </p:cBhvr>
                                      <p:tavLst>
                                        <p:tav tm="0">
                                          <p:val>
                                            <p:strVal val="#ppt_y"/>
                                          </p:val>
                                        </p:tav>
                                        <p:tav tm="100000">
                                          <p:val>
                                            <p:strVal val="#ppt_y"/>
                                          </p:val>
                                        </p:tav>
                                      </p:tavLst>
                                    </p:anim>
                                  </p:childTnLst>
                                </p:cTn>
                              </p:par>
                            </p:childTnLst>
                          </p:cTn>
                        </p:par>
                        <p:par>
                          <p:cTn id="33" fill="hold">
                            <p:stCondLst>
                              <p:cond delay="4800"/>
                            </p:stCondLst>
                            <p:childTnLst>
                              <p:par>
                                <p:cTn id="34" presetClass="entr" nodeType="afterEffect" presetSubtype="8" presetID="2" grpId="7" fill="hold">
                                  <p:stCondLst>
                                    <p:cond delay="200"/>
                                  </p:stCondLst>
                                  <p:iterate type="el" backwards="0">
                                    <p:tmAbs val="0"/>
                                  </p:iterate>
                                  <p:childTnLst>
                                    <p:set>
                                      <p:cBhvr>
                                        <p:cTn id="35" fill="hold"/>
                                        <p:tgtEl>
                                          <p:spTgt spid="586"/>
                                        </p:tgtEl>
                                        <p:attrNameLst>
                                          <p:attrName>style.visibility</p:attrName>
                                        </p:attrNameLst>
                                      </p:cBhvr>
                                      <p:to>
                                        <p:strVal val="visible"/>
                                      </p:to>
                                    </p:set>
                                    <p:anim calcmode="lin" valueType="num">
                                      <p:cBhvr>
                                        <p:cTn id="36" dur="600" fill="hold"/>
                                        <p:tgtEl>
                                          <p:spTgt spid="586"/>
                                        </p:tgtEl>
                                        <p:attrNameLst>
                                          <p:attrName>ppt_x</p:attrName>
                                        </p:attrNameLst>
                                      </p:cBhvr>
                                      <p:tavLst>
                                        <p:tav tm="0">
                                          <p:val>
                                            <p:strVal val="0-#ppt_w/2"/>
                                          </p:val>
                                        </p:tav>
                                        <p:tav tm="100000">
                                          <p:val>
                                            <p:strVal val="#ppt_x"/>
                                          </p:val>
                                        </p:tav>
                                      </p:tavLst>
                                    </p:anim>
                                    <p:anim calcmode="lin" valueType="num">
                                      <p:cBhvr>
                                        <p:cTn id="37" dur="600" fill="hold"/>
                                        <p:tgtEl>
                                          <p:spTgt spid="586"/>
                                        </p:tgtEl>
                                        <p:attrNameLst>
                                          <p:attrName>ppt_y</p:attrName>
                                        </p:attrNameLst>
                                      </p:cBhvr>
                                      <p:tavLst>
                                        <p:tav tm="0">
                                          <p:val>
                                            <p:strVal val="#ppt_y"/>
                                          </p:val>
                                        </p:tav>
                                        <p:tav tm="100000">
                                          <p:val>
                                            <p:strVal val="#ppt_y"/>
                                          </p:val>
                                        </p:tav>
                                      </p:tavLst>
                                    </p:anim>
                                  </p:childTnLst>
                                </p:cTn>
                              </p:par>
                            </p:childTnLst>
                          </p:cTn>
                        </p:par>
                        <p:par>
                          <p:cTn id="38" fill="hold">
                            <p:stCondLst>
                              <p:cond delay="5600"/>
                            </p:stCondLst>
                            <p:childTnLst>
                              <p:par>
                                <p:cTn id="39" presetClass="entr" nodeType="afterEffect" presetSubtype="8" presetID="2" grpId="8" fill="hold">
                                  <p:stCondLst>
                                    <p:cond delay="200"/>
                                  </p:stCondLst>
                                  <p:iterate type="el" backwards="0">
                                    <p:tmAbs val="0"/>
                                  </p:iterate>
                                  <p:childTnLst>
                                    <p:set>
                                      <p:cBhvr>
                                        <p:cTn id="40" fill="hold"/>
                                        <p:tgtEl>
                                          <p:spTgt spid="595"/>
                                        </p:tgtEl>
                                        <p:attrNameLst>
                                          <p:attrName>style.visibility</p:attrName>
                                        </p:attrNameLst>
                                      </p:cBhvr>
                                      <p:to>
                                        <p:strVal val="visible"/>
                                      </p:to>
                                    </p:set>
                                    <p:anim calcmode="lin" valueType="num">
                                      <p:cBhvr>
                                        <p:cTn id="41" dur="600" fill="hold"/>
                                        <p:tgtEl>
                                          <p:spTgt spid="595"/>
                                        </p:tgtEl>
                                        <p:attrNameLst>
                                          <p:attrName>ppt_x</p:attrName>
                                        </p:attrNameLst>
                                      </p:cBhvr>
                                      <p:tavLst>
                                        <p:tav tm="0">
                                          <p:val>
                                            <p:strVal val="0-#ppt_w/2"/>
                                          </p:val>
                                        </p:tav>
                                        <p:tav tm="100000">
                                          <p:val>
                                            <p:strVal val="#ppt_x"/>
                                          </p:val>
                                        </p:tav>
                                      </p:tavLst>
                                    </p:anim>
                                    <p:anim calcmode="lin" valueType="num">
                                      <p:cBhvr>
                                        <p:cTn id="42" dur="600" fill="hold"/>
                                        <p:tgtEl>
                                          <p:spTgt spid="595"/>
                                        </p:tgtEl>
                                        <p:attrNameLst>
                                          <p:attrName>ppt_y</p:attrName>
                                        </p:attrNameLst>
                                      </p:cBhvr>
                                      <p:tavLst>
                                        <p:tav tm="0">
                                          <p:val>
                                            <p:strVal val="#ppt_y"/>
                                          </p:val>
                                        </p:tav>
                                        <p:tav tm="100000">
                                          <p:val>
                                            <p:strVal val="#ppt_y"/>
                                          </p:val>
                                        </p:tav>
                                      </p:tavLst>
                                    </p:anim>
                                  </p:childTnLst>
                                </p:cTn>
                              </p:par>
                            </p:childTnLst>
                          </p:cTn>
                        </p:par>
                        <p:par>
                          <p:cTn id="43" fill="hold">
                            <p:stCondLst>
                              <p:cond delay="6400"/>
                            </p:stCondLst>
                            <p:childTnLst>
                              <p:par>
                                <p:cTn id="44" presetClass="entr" nodeType="afterEffect" presetSubtype="8" presetID="2" grpId="9" fill="hold">
                                  <p:stCondLst>
                                    <p:cond delay="200"/>
                                  </p:stCondLst>
                                  <p:iterate type="el" backwards="0">
                                    <p:tmAbs val="0"/>
                                  </p:iterate>
                                  <p:childTnLst>
                                    <p:set>
                                      <p:cBhvr>
                                        <p:cTn id="45" fill="hold"/>
                                        <p:tgtEl>
                                          <p:spTgt spid="607"/>
                                        </p:tgtEl>
                                        <p:attrNameLst>
                                          <p:attrName>style.visibility</p:attrName>
                                        </p:attrNameLst>
                                      </p:cBhvr>
                                      <p:to>
                                        <p:strVal val="visible"/>
                                      </p:to>
                                    </p:set>
                                    <p:anim calcmode="lin" valueType="num">
                                      <p:cBhvr>
                                        <p:cTn id="46" dur="600" fill="hold"/>
                                        <p:tgtEl>
                                          <p:spTgt spid="607"/>
                                        </p:tgtEl>
                                        <p:attrNameLst>
                                          <p:attrName>ppt_x</p:attrName>
                                        </p:attrNameLst>
                                      </p:cBhvr>
                                      <p:tavLst>
                                        <p:tav tm="0">
                                          <p:val>
                                            <p:strVal val="0-#ppt_w/2"/>
                                          </p:val>
                                        </p:tav>
                                        <p:tav tm="100000">
                                          <p:val>
                                            <p:strVal val="#ppt_x"/>
                                          </p:val>
                                        </p:tav>
                                      </p:tavLst>
                                    </p:anim>
                                    <p:anim calcmode="lin" valueType="num">
                                      <p:cBhvr>
                                        <p:cTn id="47" dur="600" fill="hold"/>
                                        <p:tgtEl>
                                          <p:spTgt spid="6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8" grpId="1"/>
      <p:bldP build="whole" bldLvl="1" animBg="1" rev="0" advAuto="0" spid="589" grpId="2"/>
      <p:bldP build="whole" bldLvl="1" animBg="1" rev="0" advAuto="0" spid="592" grpId="4"/>
      <p:bldP build="whole" bldLvl="1" animBg="1" rev="0" advAuto="0" spid="598" grpId="6"/>
      <p:bldP build="whole" bldLvl="1" animBg="1" rev="0" advAuto="0" spid="601" grpId="3"/>
      <p:bldP build="whole" bldLvl="1" animBg="1" rev="0" advAuto="0" spid="595" grpId="8"/>
      <p:bldP build="whole" bldLvl="1" animBg="1" rev="0" advAuto="0" spid="607" grpId="9"/>
      <p:bldP build="whole" bldLvl="1" animBg="1" rev="0" advAuto="0" spid="586" grpId="7"/>
      <p:bldP build="whole" bldLvl="1" animBg="1" rev="0" advAuto="0" spid="604" grpId="5"/>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Process"/>
          <p:cNvSpPr txBox="1"/>
          <p:nvPr>
            <p:ph type="ctrTitle"/>
          </p:nvPr>
        </p:nvSpPr>
        <p:spPr>
          <a:prstGeom prst="rect">
            <a:avLst/>
          </a:prstGeom>
        </p:spPr>
        <p:txBody>
          <a:bodyPr/>
          <a:lstStyle>
            <a:lvl1pPr defTabSz="566674">
              <a:defRPr sz="10864"/>
            </a:lvl1pPr>
          </a:lstStyle>
          <a:p>
            <a:pPr/>
            <a:r>
              <a:t>Process</a:t>
            </a:r>
          </a:p>
        </p:txBody>
      </p:sp>
      <p:grpSp>
        <p:nvGrpSpPr>
          <p:cNvPr id="613" name="成组"/>
          <p:cNvGrpSpPr/>
          <p:nvPr/>
        </p:nvGrpSpPr>
        <p:grpSpPr>
          <a:xfrm>
            <a:off x="16702616" y="3372540"/>
            <a:ext cx="6934201" cy="2540001"/>
            <a:chOff x="0" y="0"/>
            <a:chExt cx="6934200" cy="2540000"/>
          </a:xfrm>
        </p:grpSpPr>
        <p:sp>
          <p:nvSpPr>
            <p:cNvPr id="611" name="圆角矩形"/>
            <p:cNvSpPr/>
            <p:nvPr/>
          </p:nvSpPr>
          <p:spPr>
            <a:xfrm>
              <a:off x="7194" y="0"/>
              <a:ext cx="6858001" cy="2540000"/>
            </a:xfrm>
            <a:prstGeom prst="roundRect">
              <a:avLst>
                <a:gd name="adj" fmla="val 10000"/>
              </a:avLst>
            </a:prstGeom>
            <a:noFill/>
            <a:ln w="76200" cap="flat">
              <a:solidFill>
                <a:srgbClr val="FFA601"/>
              </a:solidFill>
              <a:prstDash val="solid"/>
              <a:miter lim="400000"/>
            </a:ln>
            <a:effectLst/>
          </p:spPr>
          <p:txBody>
            <a:bodyPr wrap="square" lIns="71437" tIns="71437" rIns="71437" bIns="71437" numCol="1" anchor="ctr">
              <a:noAutofit/>
            </a:bodyPr>
            <a:lstStyle/>
            <a:p>
              <a:pPr>
                <a:defRPr sz="3600"/>
              </a:pPr>
            </a:p>
          </p:txBody>
        </p:sp>
        <p:sp>
          <p:nvSpPr>
            <p:cNvPr id="612" name="Prototyping"/>
            <p:cNvSpPr txBox="1"/>
            <p:nvPr/>
          </p:nvSpPr>
          <p:spPr>
            <a:xfrm>
              <a:off x="0" y="672605"/>
              <a:ext cx="6934200" cy="1118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FFA601"/>
                  </a:solidFill>
                  <a:latin typeface="Helvetica"/>
                  <a:ea typeface="Helvetica"/>
                  <a:cs typeface="Helvetica"/>
                  <a:sym typeface="Helvetica"/>
                </a:defRPr>
              </a:lvl1pPr>
            </a:lstStyle>
            <a:p>
              <a:pPr/>
              <a:r>
                <a:t>Prototyping</a:t>
              </a:r>
            </a:p>
          </p:txBody>
        </p:sp>
      </p:grpSp>
      <p:grpSp>
        <p:nvGrpSpPr>
          <p:cNvPr id="616" name="成组"/>
          <p:cNvGrpSpPr/>
          <p:nvPr/>
        </p:nvGrpSpPr>
        <p:grpSpPr>
          <a:xfrm>
            <a:off x="7739768" y="6845224"/>
            <a:ext cx="8904465" cy="2540001"/>
            <a:chOff x="0" y="0"/>
            <a:chExt cx="8904463" cy="2540000"/>
          </a:xfrm>
        </p:grpSpPr>
        <p:sp>
          <p:nvSpPr>
            <p:cNvPr id="614" name="圆角矩形"/>
            <p:cNvSpPr/>
            <p:nvPr/>
          </p:nvSpPr>
          <p:spPr>
            <a:xfrm>
              <a:off x="1008172" y="0"/>
              <a:ext cx="6858001" cy="2540000"/>
            </a:xfrm>
            <a:prstGeom prst="roundRect">
              <a:avLst>
                <a:gd name="adj" fmla="val 10000"/>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p>
          </p:txBody>
        </p:sp>
        <p:sp>
          <p:nvSpPr>
            <p:cNvPr id="615" name="Design"/>
            <p:cNvSpPr txBox="1"/>
            <p:nvPr/>
          </p:nvSpPr>
          <p:spPr>
            <a:xfrm>
              <a:off x="0" y="684453"/>
              <a:ext cx="8904464" cy="1132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latin typeface="Helvetica"/>
                  <a:ea typeface="Helvetica"/>
                  <a:cs typeface="Helvetica"/>
                  <a:sym typeface="Helvetica"/>
                </a:defRPr>
              </a:lvl1pPr>
            </a:lstStyle>
            <a:p>
              <a:pPr/>
              <a:r>
                <a:t>Design</a:t>
              </a:r>
            </a:p>
          </p:txBody>
        </p:sp>
      </p:grpSp>
      <p:grpSp>
        <p:nvGrpSpPr>
          <p:cNvPr id="619" name="成组"/>
          <p:cNvGrpSpPr/>
          <p:nvPr/>
        </p:nvGrpSpPr>
        <p:grpSpPr>
          <a:xfrm>
            <a:off x="15717484" y="10398576"/>
            <a:ext cx="8904464" cy="2540001"/>
            <a:chOff x="0" y="0"/>
            <a:chExt cx="8904463" cy="2540000"/>
          </a:xfrm>
        </p:grpSpPr>
        <p:sp>
          <p:nvSpPr>
            <p:cNvPr id="617" name="圆角矩形"/>
            <p:cNvSpPr/>
            <p:nvPr/>
          </p:nvSpPr>
          <p:spPr>
            <a:xfrm>
              <a:off x="992325" y="0"/>
              <a:ext cx="6858001" cy="2540000"/>
            </a:xfrm>
            <a:prstGeom prst="roundRect">
              <a:avLst>
                <a:gd name="adj" fmla="val 10000"/>
              </a:avLst>
            </a:prstGeom>
            <a:noFill/>
            <a:ln w="76200" cap="flat">
              <a:solidFill>
                <a:srgbClr val="00E084"/>
              </a:solidFill>
              <a:prstDash val="solid"/>
              <a:miter lim="400000"/>
            </a:ln>
            <a:effectLst/>
          </p:spPr>
          <p:txBody>
            <a:bodyPr wrap="square" lIns="71437" tIns="71437" rIns="71437" bIns="71437" numCol="1" anchor="ctr">
              <a:noAutofit/>
            </a:bodyPr>
            <a:lstStyle/>
            <a:p>
              <a:pPr>
                <a:defRPr sz="3600"/>
              </a:pPr>
            </a:p>
          </p:txBody>
        </p:sp>
        <p:sp>
          <p:nvSpPr>
            <p:cNvPr id="618" name="Launch"/>
            <p:cNvSpPr txBox="1"/>
            <p:nvPr/>
          </p:nvSpPr>
          <p:spPr>
            <a:xfrm>
              <a:off x="0" y="630036"/>
              <a:ext cx="8904464" cy="1132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00E084"/>
                  </a:solidFill>
                  <a:latin typeface="Helvetica"/>
                  <a:ea typeface="Helvetica"/>
                  <a:cs typeface="Helvetica"/>
                  <a:sym typeface="Helvetica"/>
                </a:defRPr>
              </a:lvl1pPr>
            </a:lstStyle>
            <a:p>
              <a:pPr/>
              <a:r>
                <a:t>Launch</a:t>
              </a:r>
            </a:p>
          </p:txBody>
        </p:sp>
      </p:grpSp>
      <p:grpSp>
        <p:nvGrpSpPr>
          <p:cNvPr id="622" name="成组"/>
          <p:cNvGrpSpPr/>
          <p:nvPr/>
        </p:nvGrpSpPr>
        <p:grpSpPr>
          <a:xfrm>
            <a:off x="7739768" y="10398576"/>
            <a:ext cx="8904465" cy="2540001"/>
            <a:chOff x="0" y="0"/>
            <a:chExt cx="8904463" cy="2540000"/>
          </a:xfrm>
        </p:grpSpPr>
        <p:sp>
          <p:nvSpPr>
            <p:cNvPr id="620" name="圆角矩形"/>
            <p:cNvSpPr/>
            <p:nvPr/>
          </p:nvSpPr>
          <p:spPr>
            <a:xfrm>
              <a:off x="941368" y="0"/>
              <a:ext cx="6858001" cy="2540000"/>
            </a:xfrm>
            <a:prstGeom prst="roundRect">
              <a:avLst>
                <a:gd name="adj" fmla="val 10000"/>
              </a:avLst>
            </a:prstGeom>
            <a:noFill/>
            <a:ln w="76200" cap="flat">
              <a:solidFill>
                <a:srgbClr val="01E4DA"/>
              </a:solidFill>
              <a:prstDash val="solid"/>
              <a:miter lim="400000"/>
            </a:ln>
            <a:effectLst/>
          </p:spPr>
          <p:txBody>
            <a:bodyPr wrap="square" lIns="71437" tIns="71437" rIns="71437" bIns="71437" numCol="1" anchor="ctr">
              <a:noAutofit/>
            </a:bodyPr>
            <a:lstStyle/>
            <a:p>
              <a:pPr>
                <a:defRPr sz="3600"/>
              </a:pPr>
            </a:p>
          </p:txBody>
        </p:sp>
        <p:sp>
          <p:nvSpPr>
            <p:cNvPr id="621" name="Marketing"/>
            <p:cNvSpPr txBox="1"/>
            <p:nvPr/>
          </p:nvSpPr>
          <p:spPr>
            <a:xfrm>
              <a:off x="0" y="630036"/>
              <a:ext cx="8904464" cy="1132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01E4DA"/>
                  </a:solidFill>
                  <a:latin typeface="Helvetica"/>
                  <a:ea typeface="Helvetica"/>
                  <a:cs typeface="Helvetica"/>
                  <a:sym typeface="Helvetica"/>
                </a:defRPr>
              </a:lvl1pPr>
            </a:lstStyle>
            <a:p>
              <a:pPr/>
              <a:r>
                <a:t>Marketing</a:t>
              </a:r>
            </a:p>
          </p:txBody>
        </p:sp>
      </p:grpSp>
      <p:grpSp>
        <p:nvGrpSpPr>
          <p:cNvPr id="625" name="成组"/>
          <p:cNvGrpSpPr/>
          <p:nvPr/>
        </p:nvGrpSpPr>
        <p:grpSpPr>
          <a:xfrm>
            <a:off x="-370770" y="10398576"/>
            <a:ext cx="8904465" cy="2540001"/>
            <a:chOff x="0" y="0"/>
            <a:chExt cx="8904463" cy="2540000"/>
          </a:xfrm>
        </p:grpSpPr>
        <p:sp>
          <p:nvSpPr>
            <p:cNvPr id="623" name="圆角矩形"/>
            <p:cNvSpPr/>
            <p:nvPr/>
          </p:nvSpPr>
          <p:spPr>
            <a:xfrm>
              <a:off x="1156053" y="0"/>
              <a:ext cx="6858001" cy="2540000"/>
            </a:xfrm>
            <a:prstGeom prst="roundRect">
              <a:avLst>
                <a:gd name="adj" fmla="val 10000"/>
              </a:avLst>
            </a:prstGeom>
            <a:noFill/>
            <a:ln w="76200" cap="flat">
              <a:solidFill>
                <a:srgbClr val="68CFF4"/>
              </a:solidFill>
              <a:prstDash val="solid"/>
              <a:miter lim="400000"/>
            </a:ln>
            <a:effectLst/>
          </p:spPr>
          <p:txBody>
            <a:bodyPr wrap="square" lIns="71437" tIns="71437" rIns="71437" bIns="71437" numCol="1" anchor="ctr">
              <a:noAutofit/>
            </a:bodyPr>
            <a:lstStyle/>
            <a:p>
              <a:pPr>
                <a:defRPr sz="3600"/>
              </a:pPr>
            </a:p>
          </p:txBody>
        </p:sp>
        <p:sp>
          <p:nvSpPr>
            <p:cNvPr id="624" name="Testing"/>
            <p:cNvSpPr txBox="1"/>
            <p:nvPr/>
          </p:nvSpPr>
          <p:spPr>
            <a:xfrm>
              <a:off x="0" y="630036"/>
              <a:ext cx="8904464" cy="1132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68CFF4"/>
                  </a:solidFill>
                  <a:latin typeface="Helvetica"/>
                  <a:ea typeface="Helvetica"/>
                  <a:cs typeface="Helvetica"/>
                  <a:sym typeface="Helvetica"/>
                </a:defRPr>
              </a:lvl1pPr>
            </a:lstStyle>
            <a:p>
              <a:pPr/>
              <a:r>
                <a:t>Testing</a:t>
              </a:r>
            </a:p>
          </p:txBody>
        </p:sp>
      </p:grpSp>
      <p:grpSp>
        <p:nvGrpSpPr>
          <p:cNvPr id="628" name="成组"/>
          <p:cNvGrpSpPr/>
          <p:nvPr/>
        </p:nvGrpSpPr>
        <p:grpSpPr>
          <a:xfrm>
            <a:off x="7739768" y="3291871"/>
            <a:ext cx="8904465" cy="2540001"/>
            <a:chOff x="0" y="0"/>
            <a:chExt cx="8904463" cy="2540000"/>
          </a:xfrm>
        </p:grpSpPr>
        <p:sp>
          <p:nvSpPr>
            <p:cNvPr id="626" name="圆角矩形"/>
            <p:cNvSpPr/>
            <p:nvPr/>
          </p:nvSpPr>
          <p:spPr>
            <a:xfrm>
              <a:off x="1008172" y="0"/>
              <a:ext cx="6858001" cy="2540000"/>
            </a:xfrm>
            <a:prstGeom prst="roundRect">
              <a:avLst>
                <a:gd name="adj" fmla="val 10000"/>
              </a:avLst>
            </a:prstGeom>
            <a:noFill/>
            <a:ln w="76200" cap="flat">
              <a:solidFill>
                <a:srgbClr val="FF543E"/>
              </a:solidFill>
              <a:prstDash val="solid"/>
              <a:miter lim="400000"/>
            </a:ln>
            <a:effectLst/>
          </p:spPr>
          <p:txBody>
            <a:bodyPr wrap="square" lIns="71437" tIns="71437" rIns="71437" bIns="71437" numCol="1" anchor="ctr">
              <a:noAutofit/>
            </a:bodyPr>
            <a:lstStyle/>
            <a:p>
              <a:pPr>
                <a:defRPr sz="3600"/>
              </a:pPr>
            </a:p>
          </p:txBody>
        </p:sp>
        <p:sp>
          <p:nvSpPr>
            <p:cNvPr id="627" name="Idea"/>
            <p:cNvSpPr txBox="1"/>
            <p:nvPr/>
          </p:nvSpPr>
          <p:spPr>
            <a:xfrm>
              <a:off x="0" y="738871"/>
              <a:ext cx="8904464" cy="1132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FF543E"/>
                  </a:solidFill>
                  <a:latin typeface="Helvetica"/>
                  <a:ea typeface="Helvetica"/>
                  <a:cs typeface="Helvetica"/>
                  <a:sym typeface="Helvetica"/>
                </a:defRPr>
              </a:lvl1pPr>
            </a:lstStyle>
            <a:p>
              <a:pPr/>
              <a:r>
                <a:t>Idea</a:t>
              </a:r>
            </a:p>
          </p:txBody>
        </p:sp>
      </p:grpSp>
      <p:grpSp>
        <p:nvGrpSpPr>
          <p:cNvPr id="631" name="成组"/>
          <p:cNvGrpSpPr/>
          <p:nvPr/>
        </p:nvGrpSpPr>
        <p:grpSpPr>
          <a:xfrm>
            <a:off x="15717484" y="6845224"/>
            <a:ext cx="8904464" cy="2540001"/>
            <a:chOff x="0" y="0"/>
            <a:chExt cx="8904463" cy="2540000"/>
          </a:xfrm>
        </p:grpSpPr>
        <p:sp>
          <p:nvSpPr>
            <p:cNvPr id="629" name="圆角矩形"/>
            <p:cNvSpPr/>
            <p:nvPr/>
          </p:nvSpPr>
          <p:spPr>
            <a:xfrm>
              <a:off x="992325" y="0"/>
              <a:ext cx="6858001" cy="2540000"/>
            </a:xfrm>
            <a:prstGeom prst="roundRect">
              <a:avLst>
                <a:gd name="adj" fmla="val 10000"/>
              </a:avLst>
            </a:prstGeom>
            <a:noFill/>
            <a:ln w="76200" cap="flat">
              <a:solidFill>
                <a:srgbClr val="F7E71C"/>
              </a:solidFill>
              <a:prstDash val="solid"/>
              <a:miter lim="400000"/>
            </a:ln>
            <a:effectLst/>
          </p:spPr>
          <p:txBody>
            <a:bodyPr wrap="square" lIns="71437" tIns="71437" rIns="71437" bIns="71437" numCol="1" anchor="ctr">
              <a:noAutofit/>
            </a:bodyPr>
            <a:lstStyle/>
            <a:p>
              <a:pPr>
                <a:defRPr sz="3600"/>
              </a:pPr>
            </a:p>
          </p:txBody>
        </p:sp>
        <p:sp>
          <p:nvSpPr>
            <p:cNvPr id="630" name="Developing"/>
            <p:cNvSpPr txBox="1"/>
            <p:nvPr/>
          </p:nvSpPr>
          <p:spPr>
            <a:xfrm>
              <a:off x="0" y="684453"/>
              <a:ext cx="8904464" cy="1132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F7E71C"/>
                  </a:solidFill>
                  <a:latin typeface="Helvetica"/>
                  <a:ea typeface="Helvetica"/>
                  <a:cs typeface="Helvetica"/>
                  <a:sym typeface="Helvetica"/>
                </a:defRPr>
              </a:lvl1pPr>
            </a:lstStyle>
            <a:p>
              <a:pPr/>
              <a:r>
                <a:t>Developing</a:t>
              </a:r>
            </a:p>
          </p:txBody>
        </p:sp>
      </p:grpSp>
      <p:grpSp>
        <p:nvGrpSpPr>
          <p:cNvPr id="634" name="成组"/>
          <p:cNvGrpSpPr/>
          <p:nvPr/>
        </p:nvGrpSpPr>
        <p:grpSpPr>
          <a:xfrm>
            <a:off x="-237948" y="3291871"/>
            <a:ext cx="8904464" cy="2540001"/>
            <a:chOff x="0" y="0"/>
            <a:chExt cx="8904463" cy="2540000"/>
          </a:xfrm>
        </p:grpSpPr>
        <p:sp>
          <p:nvSpPr>
            <p:cNvPr id="632" name="圆角矩形"/>
            <p:cNvSpPr/>
            <p:nvPr/>
          </p:nvSpPr>
          <p:spPr>
            <a:xfrm>
              <a:off x="1024018" y="0"/>
              <a:ext cx="6858001" cy="2540000"/>
            </a:xfrm>
            <a:prstGeom prst="roundRect">
              <a:avLst>
                <a:gd name="adj" fmla="val 10000"/>
              </a:avLst>
            </a:prstGeom>
            <a:noFill/>
            <a:ln w="76200" cap="flat">
              <a:solidFill>
                <a:srgbClr val="FE3061"/>
              </a:solidFill>
              <a:prstDash val="solid"/>
              <a:miter lim="400000"/>
            </a:ln>
            <a:effectLst/>
          </p:spPr>
          <p:txBody>
            <a:bodyPr wrap="square" lIns="71437" tIns="71437" rIns="71437" bIns="71437" numCol="1" anchor="ctr">
              <a:noAutofit/>
            </a:bodyPr>
            <a:lstStyle/>
            <a:p>
              <a:pPr>
                <a:defRPr sz="3600"/>
              </a:pPr>
            </a:p>
          </p:txBody>
        </p:sp>
        <p:sp>
          <p:nvSpPr>
            <p:cNvPr id="633" name="Requirements"/>
            <p:cNvSpPr txBox="1"/>
            <p:nvPr/>
          </p:nvSpPr>
          <p:spPr>
            <a:xfrm>
              <a:off x="0" y="666130"/>
              <a:ext cx="8904464" cy="1118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FE3061"/>
                  </a:solidFill>
                  <a:latin typeface="Helvetica"/>
                  <a:ea typeface="Helvetica"/>
                  <a:cs typeface="Helvetica"/>
                  <a:sym typeface="Helvetica"/>
                </a:defRPr>
              </a:lvl1pPr>
            </a:lstStyle>
            <a:p>
              <a:pPr/>
              <a:r>
                <a:t>Requirements</a:t>
              </a:r>
            </a:p>
          </p:txBody>
        </p:sp>
      </p:grpSp>
      <p:grpSp>
        <p:nvGrpSpPr>
          <p:cNvPr id="637" name="成组"/>
          <p:cNvGrpSpPr/>
          <p:nvPr/>
        </p:nvGrpSpPr>
        <p:grpSpPr>
          <a:xfrm>
            <a:off x="-237948" y="6857486"/>
            <a:ext cx="8904464" cy="2540001"/>
            <a:chOff x="0" y="0"/>
            <a:chExt cx="8904463" cy="2540000"/>
          </a:xfrm>
        </p:grpSpPr>
        <p:sp>
          <p:nvSpPr>
            <p:cNvPr id="635" name="圆角矩形"/>
            <p:cNvSpPr/>
            <p:nvPr/>
          </p:nvSpPr>
          <p:spPr>
            <a:xfrm>
              <a:off x="1024018" y="0"/>
              <a:ext cx="6858001" cy="2540000"/>
            </a:xfrm>
            <a:prstGeom prst="roundRect">
              <a:avLst>
                <a:gd name="adj" fmla="val 10000"/>
              </a:avLst>
            </a:prstGeom>
            <a:noFill/>
            <a:ln w="76200" cap="flat">
              <a:solidFill>
                <a:srgbClr val="22A7FB"/>
              </a:solidFill>
              <a:prstDash val="solid"/>
              <a:miter lim="400000"/>
            </a:ln>
            <a:effectLst/>
          </p:spPr>
          <p:txBody>
            <a:bodyPr wrap="square" lIns="71437" tIns="71437" rIns="71437" bIns="71437" numCol="1" anchor="ctr">
              <a:noAutofit/>
            </a:bodyPr>
            <a:lstStyle/>
            <a:p>
              <a:pPr>
                <a:defRPr sz="3600"/>
              </a:pPr>
            </a:p>
          </p:txBody>
        </p:sp>
        <p:sp>
          <p:nvSpPr>
            <p:cNvPr id="636" name="Architecture"/>
            <p:cNvSpPr txBox="1"/>
            <p:nvPr/>
          </p:nvSpPr>
          <p:spPr>
            <a:xfrm>
              <a:off x="0" y="672190"/>
              <a:ext cx="8904464" cy="1132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rmAutofit fontScale="100000" lnSpcReduction="0"/>
            </a:bodyPr>
            <a:lstStyle>
              <a:lvl1pPr>
                <a:defRPr sz="6000">
                  <a:solidFill>
                    <a:srgbClr val="22A7FB"/>
                  </a:solidFill>
                  <a:latin typeface="Helvetica"/>
                  <a:ea typeface="Helvetica"/>
                  <a:cs typeface="Helvetica"/>
                  <a:sym typeface="Helvetica"/>
                </a:defRPr>
              </a:lvl1pPr>
            </a:lstStyle>
            <a:p>
              <a:pPr/>
              <a:r>
                <a:t>Architecture</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10"/>
                                        </p:tgtEl>
                                        <p:attrNameLst>
                                          <p:attrName>style.visibility</p:attrName>
                                        </p:attrNameLst>
                                      </p:cBhvr>
                                      <p:to>
                                        <p:strVal val="visible"/>
                                      </p:to>
                                    </p:set>
                                    <p:animEffect filter="dissolve" transition="in">
                                      <p:cBhvr>
                                        <p:cTn id="7" dur="1000"/>
                                        <p:tgtEl>
                                          <p:spTgt spid="61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628"/>
                                        </p:tgtEl>
                                        <p:attrNameLst>
                                          <p:attrName>style.visibility</p:attrName>
                                        </p:attrNameLst>
                                      </p:cBhvr>
                                      <p:to>
                                        <p:strVal val="visible"/>
                                      </p:to>
                                    </p:set>
                                    <p:animEffect filter="dissolve" transition="in">
                                      <p:cBhvr>
                                        <p:cTn id="11" dur="600"/>
                                        <p:tgtEl>
                                          <p:spTgt spid="628"/>
                                        </p:tgtEl>
                                      </p:cBhvr>
                                    </p:animEffect>
                                  </p:childTnLst>
                                </p:cTn>
                              </p:par>
                            </p:childTnLst>
                          </p:cTn>
                        </p:par>
                        <p:par>
                          <p:cTn id="12" fill="hold">
                            <p:stCondLst>
                              <p:cond delay="1600"/>
                            </p:stCondLst>
                            <p:childTnLst>
                              <p:par>
                                <p:cTn id="13" presetClass="entr" nodeType="afterEffect" presetID="9" grpId="3" fill="hold">
                                  <p:stCondLst>
                                    <p:cond delay="200"/>
                                  </p:stCondLst>
                                  <p:iterate type="el" backwards="0">
                                    <p:tmAbs val="0"/>
                                  </p:iterate>
                                  <p:childTnLst>
                                    <p:set>
                                      <p:cBhvr>
                                        <p:cTn id="14" fill="hold"/>
                                        <p:tgtEl>
                                          <p:spTgt spid="631"/>
                                        </p:tgtEl>
                                        <p:attrNameLst>
                                          <p:attrName>style.visibility</p:attrName>
                                        </p:attrNameLst>
                                      </p:cBhvr>
                                      <p:to>
                                        <p:strVal val="visible"/>
                                      </p:to>
                                    </p:set>
                                    <p:animEffect filter="dissolve" transition="in">
                                      <p:cBhvr>
                                        <p:cTn id="15" dur="900"/>
                                        <p:tgtEl>
                                          <p:spTgt spid="631"/>
                                        </p:tgtEl>
                                      </p:cBhvr>
                                    </p:animEffect>
                                  </p:childTnLst>
                                </p:cTn>
                              </p:par>
                            </p:childTnLst>
                          </p:cTn>
                        </p:par>
                        <p:par>
                          <p:cTn id="16" fill="hold">
                            <p:stCondLst>
                              <p:cond delay="2700"/>
                            </p:stCondLst>
                            <p:childTnLst>
                              <p:par>
                                <p:cTn id="17" presetClass="entr" nodeType="afterEffect" presetID="9" grpId="4" fill="hold">
                                  <p:stCondLst>
                                    <p:cond delay="200"/>
                                  </p:stCondLst>
                                  <p:iterate type="el" backwards="0">
                                    <p:tmAbs val="0"/>
                                  </p:iterate>
                                  <p:childTnLst>
                                    <p:set>
                                      <p:cBhvr>
                                        <p:cTn id="18" fill="hold"/>
                                        <p:tgtEl>
                                          <p:spTgt spid="625"/>
                                        </p:tgtEl>
                                        <p:attrNameLst>
                                          <p:attrName>style.visibility</p:attrName>
                                        </p:attrNameLst>
                                      </p:cBhvr>
                                      <p:to>
                                        <p:strVal val="visible"/>
                                      </p:to>
                                    </p:set>
                                    <p:animEffect filter="dissolve" transition="in">
                                      <p:cBhvr>
                                        <p:cTn id="19" dur="900"/>
                                        <p:tgtEl>
                                          <p:spTgt spid="625"/>
                                        </p:tgtEl>
                                      </p:cBhvr>
                                    </p:animEffect>
                                  </p:childTnLst>
                                </p:cTn>
                              </p:par>
                            </p:childTnLst>
                          </p:cTn>
                        </p:par>
                        <p:par>
                          <p:cTn id="20" fill="hold">
                            <p:stCondLst>
                              <p:cond delay="3800"/>
                            </p:stCondLst>
                            <p:childTnLst>
                              <p:par>
                                <p:cTn id="21" presetClass="entr" nodeType="afterEffect" presetID="9" grpId="5" fill="hold">
                                  <p:stCondLst>
                                    <p:cond delay="200"/>
                                  </p:stCondLst>
                                  <p:iterate type="el" backwards="0">
                                    <p:tmAbs val="0"/>
                                  </p:iterate>
                                  <p:childTnLst>
                                    <p:set>
                                      <p:cBhvr>
                                        <p:cTn id="22" fill="hold"/>
                                        <p:tgtEl>
                                          <p:spTgt spid="634"/>
                                        </p:tgtEl>
                                        <p:attrNameLst>
                                          <p:attrName>style.visibility</p:attrName>
                                        </p:attrNameLst>
                                      </p:cBhvr>
                                      <p:to>
                                        <p:strVal val="visible"/>
                                      </p:to>
                                    </p:set>
                                    <p:animEffect filter="dissolve" transition="in">
                                      <p:cBhvr>
                                        <p:cTn id="23" dur="900"/>
                                        <p:tgtEl>
                                          <p:spTgt spid="634"/>
                                        </p:tgtEl>
                                      </p:cBhvr>
                                    </p:animEffect>
                                  </p:childTnLst>
                                </p:cTn>
                              </p:par>
                            </p:childTnLst>
                          </p:cTn>
                        </p:par>
                        <p:par>
                          <p:cTn id="24" fill="hold">
                            <p:stCondLst>
                              <p:cond delay="4900"/>
                            </p:stCondLst>
                            <p:childTnLst>
                              <p:par>
                                <p:cTn id="25" presetClass="entr" nodeType="afterEffect" presetID="9" grpId="6" fill="hold">
                                  <p:stCondLst>
                                    <p:cond delay="200"/>
                                  </p:stCondLst>
                                  <p:iterate type="el" backwards="0">
                                    <p:tmAbs val="0"/>
                                  </p:iterate>
                                  <p:childTnLst>
                                    <p:set>
                                      <p:cBhvr>
                                        <p:cTn id="26" fill="hold"/>
                                        <p:tgtEl>
                                          <p:spTgt spid="613"/>
                                        </p:tgtEl>
                                        <p:attrNameLst>
                                          <p:attrName>style.visibility</p:attrName>
                                        </p:attrNameLst>
                                      </p:cBhvr>
                                      <p:to>
                                        <p:strVal val="visible"/>
                                      </p:to>
                                    </p:set>
                                    <p:animEffect filter="dissolve" transition="in">
                                      <p:cBhvr>
                                        <p:cTn id="27" dur="900"/>
                                        <p:tgtEl>
                                          <p:spTgt spid="613"/>
                                        </p:tgtEl>
                                      </p:cBhvr>
                                    </p:animEffect>
                                  </p:childTnLst>
                                </p:cTn>
                              </p:par>
                            </p:childTnLst>
                          </p:cTn>
                        </p:par>
                        <p:par>
                          <p:cTn id="28" fill="hold">
                            <p:stCondLst>
                              <p:cond delay="6000"/>
                            </p:stCondLst>
                            <p:childTnLst>
                              <p:par>
                                <p:cTn id="29" presetClass="entr" nodeType="afterEffect" presetID="9" grpId="7" fill="hold">
                                  <p:stCondLst>
                                    <p:cond delay="200"/>
                                  </p:stCondLst>
                                  <p:iterate type="el" backwards="0">
                                    <p:tmAbs val="0"/>
                                  </p:iterate>
                                  <p:childTnLst>
                                    <p:set>
                                      <p:cBhvr>
                                        <p:cTn id="30" fill="hold"/>
                                        <p:tgtEl>
                                          <p:spTgt spid="637"/>
                                        </p:tgtEl>
                                        <p:attrNameLst>
                                          <p:attrName>style.visibility</p:attrName>
                                        </p:attrNameLst>
                                      </p:cBhvr>
                                      <p:to>
                                        <p:strVal val="visible"/>
                                      </p:to>
                                    </p:set>
                                    <p:animEffect filter="dissolve" transition="in">
                                      <p:cBhvr>
                                        <p:cTn id="31" dur="900"/>
                                        <p:tgtEl>
                                          <p:spTgt spid="637"/>
                                        </p:tgtEl>
                                      </p:cBhvr>
                                    </p:animEffect>
                                  </p:childTnLst>
                                </p:cTn>
                              </p:par>
                            </p:childTnLst>
                          </p:cTn>
                        </p:par>
                        <p:par>
                          <p:cTn id="32" fill="hold">
                            <p:stCondLst>
                              <p:cond delay="7100"/>
                            </p:stCondLst>
                            <p:childTnLst>
                              <p:par>
                                <p:cTn id="33" presetClass="entr" nodeType="afterEffect" presetID="9" grpId="8" fill="hold">
                                  <p:stCondLst>
                                    <p:cond delay="200"/>
                                  </p:stCondLst>
                                  <p:iterate type="el" backwards="0">
                                    <p:tmAbs val="0"/>
                                  </p:iterate>
                                  <p:childTnLst>
                                    <p:set>
                                      <p:cBhvr>
                                        <p:cTn id="34" fill="hold"/>
                                        <p:tgtEl>
                                          <p:spTgt spid="622"/>
                                        </p:tgtEl>
                                        <p:attrNameLst>
                                          <p:attrName>style.visibility</p:attrName>
                                        </p:attrNameLst>
                                      </p:cBhvr>
                                      <p:to>
                                        <p:strVal val="visible"/>
                                      </p:to>
                                    </p:set>
                                    <p:animEffect filter="dissolve" transition="in">
                                      <p:cBhvr>
                                        <p:cTn id="35" dur="900"/>
                                        <p:tgtEl>
                                          <p:spTgt spid="622"/>
                                        </p:tgtEl>
                                      </p:cBhvr>
                                    </p:animEffect>
                                  </p:childTnLst>
                                </p:cTn>
                              </p:par>
                            </p:childTnLst>
                          </p:cTn>
                        </p:par>
                        <p:par>
                          <p:cTn id="36" fill="hold">
                            <p:stCondLst>
                              <p:cond delay="8200"/>
                            </p:stCondLst>
                            <p:childTnLst>
                              <p:par>
                                <p:cTn id="37" presetClass="entr" nodeType="afterEffect" presetID="9" grpId="9" fill="hold">
                                  <p:stCondLst>
                                    <p:cond delay="200"/>
                                  </p:stCondLst>
                                  <p:iterate type="el" backwards="0">
                                    <p:tmAbs val="0"/>
                                  </p:iterate>
                                  <p:childTnLst>
                                    <p:set>
                                      <p:cBhvr>
                                        <p:cTn id="38" fill="hold"/>
                                        <p:tgtEl>
                                          <p:spTgt spid="619"/>
                                        </p:tgtEl>
                                        <p:attrNameLst>
                                          <p:attrName>style.visibility</p:attrName>
                                        </p:attrNameLst>
                                      </p:cBhvr>
                                      <p:to>
                                        <p:strVal val="visible"/>
                                      </p:to>
                                    </p:set>
                                    <p:animEffect filter="dissolve" transition="in">
                                      <p:cBhvr>
                                        <p:cTn id="39" dur="900"/>
                                        <p:tgtEl>
                                          <p:spTgt spid="619"/>
                                        </p:tgtEl>
                                      </p:cBhvr>
                                    </p:animEffect>
                                  </p:childTnLst>
                                </p:cTn>
                              </p:par>
                            </p:childTnLst>
                          </p:cTn>
                        </p:par>
                        <p:par>
                          <p:cTn id="40" fill="hold">
                            <p:stCondLst>
                              <p:cond delay="9300"/>
                            </p:stCondLst>
                            <p:childTnLst>
                              <p:par>
                                <p:cTn id="41" presetClass="entr" nodeType="afterEffect" presetID="9" grpId="10" fill="hold">
                                  <p:stCondLst>
                                    <p:cond delay="200"/>
                                  </p:stCondLst>
                                  <p:iterate type="el" backwards="0">
                                    <p:tmAbs val="0"/>
                                  </p:iterate>
                                  <p:childTnLst>
                                    <p:set>
                                      <p:cBhvr>
                                        <p:cTn id="42" fill="hold"/>
                                        <p:tgtEl>
                                          <p:spTgt spid="616"/>
                                        </p:tgtEl>
                                        <p:attrNameLst>
                                          <p:attrName>style.visibility</p:attrName>
                                        </p:attrNameLst>
                                      </p:cBhvr>
                                      <p:to>
                                        <p:strVal val="visible"/>
                                      </p:to>
                                    </p:set>
                                    <p:animEffect filter="dissolve" transition="in">
                                      <p:cBhvr>
                                        <p:cTn id="43" dur="9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2" grpId="8"/>
      <p:bldP build="whole" bldLvl="1" animBg="1" rev="0" advAuto="0" spid="616" grpId="10"/>
      <p:bldP build="whole" bldLvl="1" animBg="1" rev="0" advAuto="0" spid="637" grpId="7"/>
      <p:bldP build="whole" bldLvl="1" animBg="1" rev="0" advAuto="0" spid="631" grpId="3"/>
      <p:bldP build="whole" bldLvl="1" animBg="1" rev="0" advAuto="0" spid="610" grpId="1"/>
      <p:bldP build="whole" bldLvl="1" animBg="1" rev="0" advAuto="0" spid="619" grpId="9"/>
      <p:bldP build="whole" bldLvl="1" animBg="1" rev="0" advAuto="0" spid="613" grpId="6"/>
      <p:bldP build="whole" bldLvl="1" animBg="1" rev="0" advAuto="0" spid="634" grpId="5"/>
      <p:bldP build="whole" bldLvl="1" animBg="1" rev="0" advAuto="0" spid="625" grpId="4"/>
      <p:bldP build="whole" bldLvl="1" animBg="1" rev="0" advAuto="0" spid="628" grpId="2"/>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椭圆形"/>
          <p:cNvSpPr/>
          <p:nvPr/>
        </p:nvSpPr>
        <p:spPr>
          <a:xfrm>
            <a:off x="10052001" y="7600747"/>
            <a:ext cx="5882761" cy="4246967"/>
          </a:xfrm>
          <a:prstGeom prst="ellipse">
            <a:avLst/>
          </a:prstGeom>
          <a:gradFill>
            <a:gsLst>
              <a:gs pos="0">
                <a:srgbClr val="1BE94A">
                  <a:alpha val="10082"/>
                </a:srgbClr>
              </a:gs>
              <a:gs pos="100000">
                <a:srgbClr val="D6FB4C">
                  <a:alpha val="10082"/>
                </a:srgbClr>
              </a:gs>
            </a:gsLst>
            <a:lin ang="5585989"/>
          </a:gradFill>
          <a:ln w="12700">
            <a:miter lim="400000"/>
          </a:ln>
        </p:spPr>
        <p:txBody>
          <a:bodyPr lIns="71437" tIns="71437" rIns="71437" bIns="71437" anchor="ctr"/>
          <a:lstStyle/>
          <a:p>
            <a:pPr>
              <a:defRPr sz="3600"/>
            </a:pPr>
          </a:p>
        </p:txBody>
      </p:sp>
      <p:sp>
        <p:nvSpPr>
          <p:cNvPr id="640" name="椭圆形"/>
          <p:cNvSpPr/>
          <p:nvPr/>
        </p:nvSpPr>
        <p:spPr>
          <a:xfrm>
            <a:off x="10052001" y="5060148"/>
            <a:ext cx="5882761" cy="4246967"/>
          </a:xfrm>
          <a:prstGeom prst="ellipse">
            <a:avLst/>
          </a:prstGeom>
          <a:gradFill>
            <a:gsLst>
              <a:gs pos="0">
                <a:srgbClr val="1BE94A">
                  <a:alpha val="20003"/>
                </a:srgbClr>
              </a:gs>
              <a:gs pos="100000">
                <a:srgbClr val="D6FB4C">
                  <a:alpha val="20003"/>
                </a:srgbClr>
              </a:gs>
            </a:gsLst>
            <a:lin ang="5585989"/>
          </a:gradFill>
          <a:ln w="12700">
            <a:miter lim="400000"/>
          </a:ln>
        </p:spPr>
        <p:txBody>
          <a:bodyPr lIns="71437" tIns="71437" rIns="71437" bIns="71437" anchor="ctr"/>
          <a:lstStyle/>
          <a:p>
            <a:pPr>
              <a:defRPr sz="3600"/>
            </a:pPr>
          </a:p>
        </p:txBody>
      </p:sp>
      <p:sp>
        <p:nvSpPr>
          <p:cNvPr id="641" name="椭圆形"/>
          <p:cNvSpPr/>
          <p:nvPr/>
        </p:nvSpPr>
        <p:spPr>
          <a:xfrm>
            <a:off x="10052001" y="4281683"/>
            <a:ext cx="5882761" cy="4276701"/>
          </a:xfrm>
          <a:prstGeom prst="ellipse">
            <a:avLst/>
          </a:prstGeom>
          <a:gradFill>
            <a:gsLst>
              <a:gs pos="0">
                <a:srgbClr val="1BE94A">
                  <a:alpha val="28215"/>
                </a:srgbClr>
              </a:gs>
              <a:gs pos="100000">
                <a:srgbClr val="D6FB4C">
                  <a:alpha val="28215"/>
                </a:srgbClr>
              </a:gs>
            </a:gsLst>
            <a:lin ang="5585989"/>
          </a:gradFill>
          <a:ln w="12700">
            <a:miter lim="400000"/>
          </a:ln>
        </p:spPr>
        <p:txBody>
          <a:bodyPr lIns="71437" tIns="71437" rIns="71437" bIns="71437" anchor="ctr"/>
          <a:lstStyle/>
          <a:p>
            <a:pPr>
              <a:defRPr sz="3600"/>
            </a:pPr>
          </a:p>
        </p:txBody>
      </p:sp>
      <p:sp>
        <p:nvSpPr>
          <p:cNvPr id="642" name="Cloud Support"/>
          <p:cNvSpPr txBox="1"/>
          <p:nvPr>
            <p:ph type="ctrTitle"/>
          </p:nvPr>
        </p:nvSpPr>
        <p:spPr>
          <a:prstGeom prst="rect">
            <a:avLst/>
          </a:prstGeom>
        </p:spPr>
        <p:txBody>
          <a:bodyPr/>
          <a:lstStyle>
            <a:lvl1pPr defTabSz="566674">
              <a:defRPr sz="10864"/>
            </a:lvl1pPr>
          </a:lstStyle>
          <a:p>
            <a:pPr/>
            <a:r>
              <a:t>Cloud Support</a:t>
            </a:r>
          </a:p>
        </p:txBody>
      </p:sp>
      <p:sp>
        <p:nvSpPr>
          <p:cNvPr id="643" name="椭圆形"/>
          <p:cNvSpPr/>
          <p:nvPr/>
        </p:nvSpPr>
        <p:spPr>
          <a:xfrm>
            <a:off x="10052001" y="5691354"/>
            <a:ext cx="5882761" cy="4246967"/>
          </a:xfrm>
          <a:prstGeom prst="ellipse">
            <a:avLst/>
          </a:prstGeom>
          <a:gradFill>
            <a:gsLst>
              <a:gs pos="0">
                <a:srgbClr val="1BE94A">
                  <a:alpha val="20003"/>
                </a:srgbClr>
              </a:gs>
              <a:gs pos="100000">
                <a:srgbClr val="D6FB4C">
                  <a:alpha val="20003"/>
                </a:srgbClr>
              </a:gs>
            </a:gsLst>
            <a:lin ang="5585989"/>
          </a:gradFill>
          <a:ln w="12700">
            <a:miter lim="400000"/>
          </a:ln>
        </p:spPr>
        <p:txBody>
          <a:bodyPr lIns="71437" tIns="71437" rIns="71437" bIns="71437" anchor="ctr"/>
          <a:lstStyle/>
          <a:p>
            <a:pPr>
              <a:defRPr sz="3600"/>
            </a:pPr>
          </a:p>
        </p:txBody>
      </p:sp>
      <p:sp>
        <p:nvSpPr>
          <p:cNvPr id="644" name="椭圆形"/>
          <p:cNvSpPr/>
          <p:nvPr/>
        </p:nvSpPr>
        <p:spPr>
          <a:xfrm>
            <a:off x="10052001" y="6322559"/>
            <a:ext cx="5882761" cy="4246967"/>
          </a:xfrm>
          <a:prstGeom prst="ellipse">
            <a:avLst/>
          </a:prstGeom>
          <a:gradFill>
            <a:gsLst>
              <a:gs pos="0">
                <a:srgbClr val="1BE94A">
                  <a:alpha val="20003"/>
                </a:srgbClr>
              </a:gs>
              <a:gs pos="100000">
                <a:srgbClr val="D6FB4C">
                  <a:alpha val="20003"/>
                </a:srgbClr>
              </a:gs>
            </a:gsLst>
            <a:lin ang="5585989"/>
          </a:gradFill>
          <a:ln w="12700">
            <a:miter lim="400000"/>
          </a:ln>
        </p:spPr>
        <p:txBody>
          <a:bodyPr lIns="71437" tIns="71437" rIns="71437" bIns="71437" anchor="ctr"/>
          <a:lstStyle/>
          <a:p>
            <a:pPr>
              <a:defRPr sz="3600"/>
            </a:pPr>
          </a:p>
        </p:txBody>
      </p:sp>
      <p:sp>
        <p:nvSpPr>
          <p:cNvPr id="645" name="椭圆形"/>
          <p:cNvSpPr/>
          <p:nvPr/>
        </p:nvSpPr>
        <p:spPr>
          <a:xfrm>
            <a:off x="10052001" y="6974772"/>
            <a:ext cx="5882761" cy="4246967"/>
          </a:xfrm>
          <a:prstGeom prst="ellipse">
            <a:avLst/>
          </a:prstGeom>
          <a:gradFill>
            <a:gsLst>
              <a:gs pos="0">
                <a:srgbClr val="1BE94A">
                  <a:alpha val="20003"/>
                </a:srgbClr>
              </a:gs>
              <a:gs pos="100000">
                <a:srgbClr val="D6FB4C">
                  <a:alpha val="20003"/>
                </a:srgbClr>
              </a:gs>
            </a:gsLst>
            <a:lin ang="5585989"/>
          </a:gradFill>
          <a:ln w="12700">
            <a:miter lim="400000"/>
          </a:ln>
        </p:spPr>
        <p:txBody>
          <a:bodyPr lIns="71437" tIns="71437" rIns="71437" bIns="71437" anchor="ctr"/>
          <a:lstStyle/>
          <a:p>
            <a:pPr>
              <a:defRPr sz="3600"/>
            </a:pPr>
          </a:p>
        </p:txBody>
      </p:sp>
      <p:sp>
        <p:nvSpPr>
          <p:cNvPr id="646" name="椭圆形"/>
          <p:cNvSpPr/>
          <p:nvPr/>
        </p:nvSpPr>
        <p:spPr>
          <a:xfrm>
            <a:off x="10052001" y="3625425"/>
            <a:ext cx="5882761" cy="4246967"/>
          </a:xfrm>
          <a:prstGeom prst="ellipse">
            <a:avLst/>
          </a:prstGeom>
          <a:gradFill>
            <a:gsLst>
              <a:gs pos="0">
                <a:srgbClr val="1BE94A"/>
              </a:gs>
              <a:gs pos="100000">
                <a:srgbClr val="D6FB4C"/>
              </a:gs>
            </a:gsLst>
            <a:lin ang="5585989"/>
          </a:gradFill>
          <a:ln w="12700">
            <a:miter lim="400000"/>
          </a:ln>
        </p:spPr>
        <p:txBody>
          <a:bodyPr lIns="71437" tIns="71437" rIns="71437" bIns="71437" anchor="ctr"/>
          <a:lstStyle/>
          <a:p>
            <a:pPr>
              <a:defRPr sz="3600"/>
            </a:pPr>
          </a:p>
        </p:txBody>
      </p:sp>
      <p:pic>
        <p:nvPicPr>
          <p:cNvPr id="647" name="pasted-image.pdf" descr="pasted-image.pdf"/>
          <p:cNvPicPr>
            <a:picLocks noChangeAspect="1"/>
          </p:cNvPicPr>
          <p:nvPr/>
        </p:nvPicPr>
        <p:blipFill>
          <a:blip r:embed="rId2">
            <a:extLst/>
          </a:blip>
          <a:stretch>
            <a:fillRect/>
          </a:stretch>
        </p:blipFill>
        <p:spPr>
          <a:xfrm>
            <a:off x="11387718" y="3654951"/>
            <a:ext cx="4150777" cy="27561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42"/>
                                        </p:tgtEl>
                                        <p:attrNameLst>
                                          <p:attrName>style.visibility</p:attrName>
                                        </p:attrNameLst>
                                      </p:cBhvr>
                                      <p:to>
                                        <p:strVal val="visible"/>
                                      </p:to>
                                    </p:set>
                                    <p:animEffect filter="dissolve" transition="in">
                                      <p:cBhvr>
                                        <p:cTn id="7" dur="1000"/>
                                        <p:tgtEl>
                                          <p:spTgt spid="642"/>
                                        </p:tgtEl>
                                      </p:cBhvr>
                                    </p:animEffect>
                                  </p:childTnLst>
                                </p:cTn>
                              </p:par>
                            </p:childTnLst>
                          </p:cTn>
                        </p:par>
                        <p:par>
                          <p:cTn id="8" fill="hold">
                            <p:stCondLst>
                              <p:cond delay="1000"/>
                            </p:stCondLst>
                            <p:childTnLst>
                              <p:par>
                                <p:cTn id="9" presetClass="entr" nodeType="afterEffect" presetSubtype="4" presetID="2" grpId="2" fill="hold">
                                  <p:stCondLst>
                                    <p:cond delay="0"/>
                                  </p:stCondLst>
                                  <p:iterate type="el" backwards="0">
                                    <p:tmAbs val="0"/>
                                  </p:iterate>
                                  <p:childTnLst>
                                    <p:set>
                                      <p:cBhvr>
                                        <p:cTn id="10" fill="hold"/>
                                        <p:tgtEl>
                                          <p:spTgt spid="646"/>
                                        </p:tgtEl>
                                        <p:attrNameLst>
                                          <p:attrName>style.visibility</p:attrName>
                                        </p:attrNameLst>
                                      </p:cBhvr>
                                      <p:to>
                                        <p:strVal val="visible"/>
                                      </p:to>
                                    </p:set>
                                    <p:anim calcmode="lin" valueType="num">
                                      <p:cBhvr>
                                        <p:cTn id="11" dur="400" fill="hold"/>
                                        <p:tgtEl>
                                          <p:spTgt spid="646"/>
                                        </p:tgtEl>
                                        <p:attrNameLst>
                                          <p:attrName>ppt_x</p:attrName>
                                        </p:attrNameLst>
                                      </p:cBhvr>
                                      <p:tavLst>
                                        <p:tav tm="0">
                                          <p:val>
                                            <p:strVal val="#ppt_x"/>
                                          </p:val>
                                        </p:tav>
                                        <p:tav tm="100000">
                                          <p:val>
                                            <p:strVal val="#ppt_x"/>
                                          </p:val>
                                        </p:tav>
                                      </p:tavLst>
                                    </p:anim>
                                    <p:anim calcmode="lin" valueType="num">
                                      <p:cBhvr>
                                        <p:cTn id="12" dur="400" fill="hold"/>
                                        <p:tgtEl>
                                          <p:spTgt spid="646"/>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Class="entr" nodeType="afterEffect" presetSubtype="4" presetID="2" grpId="3" fill="hold">
                                  <p:stCondLst>
                                    <p:cond delay="100"/>
                                  </p:stCondLst>
                                  <p:iterate type="el" backwards="0">
                                    <p:tmAbs val="0"/>
                                  </p:iterate>
                                  <p:childTnLst>
                                    <p:set>
                                      <p:cBhvr>
                                        <p:cTn id="15" fill="hold"/>
                                        <p:tgtEl>
                                          <p:spTgt spid="641"/>
                                        </p:tgtEl>
                                        <p:attrNameLst>
                                          <p:attrName>style.visibility</p:attrName>
                                        </p:attrNameLst>
                                      </p:cBhvr>
                                      <p:to>
                                        <p:strVal val="visible"/>
                                      </p:to>
                                    </p:set>
                                    <p:anim calcmode="lin" valueType="num">
                                      <p:cBhvr>
                                        <p:cTn id="16" dur="400" fill="hold"/>
                                        <p:tgtEl>
                                          <p:spTgt spid="641"/>
                                        </p:tgtEl>
                                        <p:attrNameLst>
                                          <p:attrName>ppt_x</p:attrName>
                                        </p:attrNameLst>
                                      </p:cBhvr>
                                      <p:tavLst>
                                        <p:tav tm="0">
                                          <p:val>
                                            <p:strVal val="#ppt_x"/>
                                          </p:val>
                                        </p:tav>
                                        <p:tav tm="100000">
                                          <p:val>
                                            <p:strVal val="#ppt_x"/>
                                          </p:val>
                                        </p:tav>
                                      </p:tavLst>
                                    </p:anim>
                                    <p:anim calcmode="lin" valueType="num">
                                      <p:cBhvr>
                                        <p:cTn id="17" dur="400" fill="hold"/>
                                        <p:tgtEl>
                                          <p:spTgt spid="641"/>
                                        </p:tgtEl>
                                        <p:attrNameLst>
                                          <p:attrName>ppt_y</p:attrName>
                                        </p:attrNameLst>
                                      </p:cBhvr>
                                      <p:tavLst>
                                        <p:tav tm="0">
                                          <p:val>
                                            <p:strVal val="1+#ppt_h/2"/>
                                          </p:val>
                                        </p:tav>
                                        <p:tav tm="100000">
                                          <p:val>
                                            <p:strVal val="#ppt_y"/>
                                          </p:val>
                                        </p:tav>
                                      </p:tavLst>
                                    </p:anim>
                                  </p:childTnLst>
                                </p:cTn>
                              </p:par>
                            </p:childTnLst>
                          </p:cTn>
                        </p:par>
                        <p:par>
                          <p:cTn id="18" fill="hold">
                            <p:stCondLst>
                              <p:cond delay="1900"/>
                            </p:stCondLst>
                            <p:childTnLst>
                              <p:par>
                                <p:cTn id="19" presetClass="entr" nodeType="afterEffect" presetSubtype="4" presetID="2" grpId="4" fill="hold">
                                  <p:stCondLst>
                                    <p:cond delay="100"/>
                                  </p:stCondLst>
                                  <p:iterate type="el" backwards="0">
                                    <p:tmAbs val="0"/>
                                  </p:iterate>
                                  <p:childTnLst>
                                    <p:set>
                                      <p:cBhvr>
                                        <p:cTn id="20" fill="hold"/>
                                        <p:tgtEl>
                                          <p:spTgt spid="640"/>
                                        </p:tgtEl>
                                        <p:attrNameLst>
                                          <p:attrName>style.visibility</p:attrName>
                                        </p:attrNameLst>
                                      </p:cBhvr>
                                      <p:to>
                                        <p:strVal val="visible"/>
                                      </p:to>
                                    </p:set>
                                    <p:anim calcmode="lin" valueType="num">
                                      <p:cBhvr>
                                        <p:cTn id="21" dur="400" fill="hold"/>
                                        <p:tgtEl>
                                          <p:spTgt spid="640"/>
                                        </p:tgtEl>
                                        <p:attrNameLst>
                                          <p:attrName>ppt_x</p:attrName>
                                        </p:attrNameLst>
                                      </p:cBhvr>
                                      <p:tavLst>
                                        <p:tav tm="0">
                                          <p:val>
                                            <p:strVal val="#ppt_x"/>
                                          </p:val>
                                        </p:tav>
                                        <p:tav tm="100000">
                                          <p:val>
                                            <p:strVal val="#ppt_x"/>
                                          </p:val>
                                        </p:tav>
                                      </p:tavLst>
                                    </p:anim>
                                    <p:anim calcmode="lin" valueType="num">
                                      <p:cBhvr>
                                        <p:cTn id="22" dur="400" fill="hold"/>
                                        <p:tgtEl>
                                          <p:spTgt spid="640"/>
                                        </p:tgtEl>
                                        <p:attrNameLst>
                                          <p:attrName>ppt_y</p:attrName>
                                        </p:attrNameLst>
                                      </p:cBhvr>
                                      <p:tavLst>
                                        <p:tav tm="0">
                                          <p:val>
                                            <p:strVal val="1+#ppt_h/2"/>
                                          </p:val>
                                        </p:tav>
                                        <p:tav tm="100000">
                                          <p:val>
                                            <p:strVal val="#ppt_y"/>
                                          </p:val>
                                        </p:tav>
                                      </p:tavLst>
                                    </p:anim>
                                  </p:childTnLst>
                                </p:cTn>
                              </p:par>
                            </p:childTnLst>
                          </p:cTn>
                        </p:par>
                        <p:par>
                          <p:cTn id="23" fill="hold">
                            <p:stCondLst>
                              <p:cond delay="2400"/>
                            </p:stCondLst>
                            <p:childTnLst>
                              <p:par>
                                <p:cTn id="24" presetClass="entr" nodeType="afterEffect" presetSubtype="4" presetID="2" grpId="5" fill="hold">
                                  <p:stCondLst>
                                    <p:cond delay="100"/>
                                  </p:stCondLst>
                                  <p:iterate type="el" backwards="0">
                                    <p:tmAbs val="0"/>
                                  </p:iterate>
                                  <p:childTnLst>
                                    <p:set>
                                      <p:cBhvr>
                                        <p:cTn id="25" fill="hold"/>
                                        <p:tgtEl>
                                          <p:spTgt spid="643"/>
                                        </p:tgtEl>
                                        <p:attrNameLst>
                                          <p:attrName>style.visibility</p:attrName>
                                        </p:attrNameLst>
                                      </p:cBhvr>
                                      <p:to>
                                        <p:strVal val="visible"/>
                                      </p:to>
                                    </p:set>
                                    <p:anim calcmode="lin" valueType="num">
                                      <p:cBhvr>
                                        <p:cTn id="26" dur="400" fill="hold"/>
                                        <p:tgtEl>
                                          <p:spTgt spid="643"/>
                                        </p:tgtEl>
                                        <p:attrNameLst>
                                          <p:attrName>ppt_x</p:attrName>
                                        </p:attrNameLst>
                                      </p:cBhvr>
                                      <p:tavLst>
                                        <p:tav tm="0">
                                          <p:val>
                                            <p:strVal val="#ppt_x"/>
                                          </p:val>
                                        </p:tav>
                                        <p:tav tm="100000">
                                          <p:val>
                                            <p:strVal val="#ppt_x"/>
                                          </p:val>
                                        </p:tav>
                                      </p:tavLst>
                                    </p:anim>
                                    <p:anim calcmode="lin" valueType="num">
                                      <p:cBhvr>
                                        <p:cTn id="27" dur="400" fill="hold"/>
                                        <p:tgtEl>
                                          <p:spTgt spid="643"/>
                                        </p:tgtEl>
                                        <p:attrNameLst>
                                          <p:attrName>ppt_y</p:attrName>
                                        </p:attrNameLst>
                                      </p:cBhvr>
                                      <p:tavLst>
                                        <p:tav tm="0">
                                          <p:val>
                                            <p:strVal val="1+#ppt_h/2"/>
                                          </p:val>
                                        </p:tav>
                                        <p:tav tm="100000">
                                          <p:val>
                                            <p:strVal val="#ppt_y"/>
                                          </p:val>
                                        </p:tav>
                                      </p:tavLst>
                                    </p:anim>
                                  </p:childTnLst>
                                </p:cTn>
                              </p:par>
                            </p:childTnLst>
                          </p:cTn>
                        </p:par>
                        <p:par>
                          <p:cTn id="28" fill="hold">
                            <p:stCondLst>
                              <p:cond delay="2900"/>
                            </p:stCondLst>
                            <p:childTnLst>
                              <p:par>
                                <p:cTn id="29" presetClass="entr" nodeType="afterEffect" presetSubtype="4" presetID="2" grpId="6" fill="hold">
                                  <p:stCondLst>
                                    <p:cond delay="100"/>
                                  </p:stCondLst>
                                  <p:iterate type="el" backwards="0">
                                    <p:tmAbs val="0"/>
                                  </p:iterate>
                                  <p:childTnLst>
                                    <p:set>
                                      <p:cBhvr>
                                        <p:cTn id="30" fill="hold"/>
                                        <p:tgtEl>
                                          <p:spTgt spid="644"/>
                                        </p:tgtEl>
                                        <p:attrNameLst>
                                          <p:attrName>style.visibility</p:attrName>
                                        </p:attrNameLst>
                                      </p:cBhvr>
                                      <p:to>
                                        <p:strVal val="visible"/>
                                      </p:to>
                                    </p:set>
                                    <p:anim calcmode="lin" valueType="num">
                                      <p:cBhvr>
                                        <p:cTn id="31" dur="400" fill="hold"/>
                                        <p:tgtEl>
                                          <p:spTgt spid="644"/>
                                        </p:tgtEl>
                                        <p:attrNameLst>
                                          <p:attrName>ppt_x</p:attrName>
                                        </p:attrNameLst>
                                      </p:cBhvr>
                                      <p:tavLst>
                                        <p:tav tm="0">
                                          <p:val>
                                            <p:strVal val="#ppt_x"/>
                                          </p:val>
                                        </p:tav>
                                        <p:tav tm="100000">
                                          <p:val>
                                            <p:strVal val="#ppt_x"/>
                                          </p:val>
                                        </p:tav>
                                      </p:tavLst>
                                    </p:anim>
                                    <p:anim calcmode="lin" valueType="num">
                                      <p:cBhvr>
                                        <p:cTn id="32" dur="400" fill="hold"/>
                                        <p:tgtEl>
                                          <p:spTgt spid="644"/>
                                        </p:tgtEl>
                                        <p:attrNameLst>
                                          <p:attrName>ppt_y</p:attrName>
                                        </p:attrNameLst>
                                      </p:cBhvr>
                                      <p:tavLst>
                                        <p:tav tm="0">
                                          <p:val>
                                            <p:strVal val="1+#ppt_h/2"/>
                                          </p:val>
                                        </p:tav>
                                        <p:tav tm="100000">
                                          <p:val>
                                            <p:strVal val="#ppt_y"/>
                                          </p:val>
                                        </p:tav>
                                      </p:tavLst>
                                    </p:anim>
                                  </p:childTnLst>
                                </p:cTn>
                              </p:par>
                            </p:childTnLst>
                          </p:cTn>
                        </p:par>
                        <p:par>
                          <p:cTn id="33" fill="hold">
                            <p:stCondLst>
                              <p:cond delay="3400"/>
                            </p:stCondLst>
                            <p:childTnLst>
                              <p:par>
                                <p:cTn id="34" presetClass="entr" nodeType="afterEffect" presetSubtype="4" presetID="2" grpId="7" fill="hold">
                                  <p:stCondLst>
                                    <p:cond delay="100"/>
                                  </p:stCondLst>
                                  <p:iterate type="el" backwards="0">
                                    <p:tmAbs val="0"/>
                                  </p:iterate>
                                  <p:childTnLst>
                                    <p:set>
                                      <p:cBhvr>
                                        <p:cTn id="35" fill="hold"/>
                                        <p:tgtEl>
                                          <p:spTgt spid="645"/>
                                        </p:tgtEl>
                                        <p:attrNameLst>
                                          <p:attrName>style.visibility</p:attrName>
                                        </p:attrNameLst>
                                      </p:cBhvr>
                                      <p:to>
                                        <p:strVal val="visible"/>
                                      </p:to>
                                    </p:set>
                                    <p:anim calcmode="lin" valueType="num">
                                      <p:cBhvr>
                                        <p:cTn id="36" dur="400" fill="hold"/>
                                        <p:tgtEl>
                                          <p:spTgt spid="645"/>
                                        </p:tgtEl>
                                        <p:attrNameLst>
                                          <p:attrName>ppt_x</p:attrName>
                                        </p:attrNameLst>
                                      </p:cBhvr>
                                      <p:tavLst>
                                        <p:tav tm="0">
                                          <p:val>
                                            <p:strVal val="#ppt_x"/>
                                          </p:val>
                                        </p:tav>
                                        <p:tav tm="100000">
                                          <p:val>
                                            <p:strVal val="#ppt_x"/>
                                          </p:val>
                                        </p:tav>
                                      </p:tavLst>
                                    </p:anim>
                                    <p:anim calcmode="lin" valueType="num">
                                      <p:cBhvr>
                                        <p:cTn id="37" dur="400" fill="hold"/>
                                        <p:tgtEl>
                                          <p:spTgt spid="645"/>
                                        </p:tgtEl>
                                        <p:attrNameLst>
                                          <p:attrName>ppt_y</p:attrName>
                                        </p:attrNameLst>
                                      </p:cBhvr>
                                      <p:tavLst>
                                        <p:tav tm="0">
                                          <p:val>
                                            <p:strVal val="1+#ppt_h/2"/>
                                          </p:val>
                                        </p:tav>
                                        <p:tav tm="100000">
                                          <p:val>
                                            <p:strVal val="#ppt_y"/>
                                          </p:val>
                                        </p:tav>
                                      </p:tavLst>
                                    </p:anim>
                                  </p:childTnLst>
                                </p:cTn>
                              </p:par>
                            </p:childTnLst>
                          </p:cTn>
                        </p:par>
                        <p:par>
                          <p:cTn id="38" fill="hold">
                            <p:stCondLst>
                              <p:cond delay="3900"/>
                            </p:stCondLst>
                            <p:childTnLst>
                              <p:par>
                                <p:cTn id="39" presetClass="entr" nodeType="afterEffect" presetSubtype="4" presetID="2" grpId="8" fill="hold">
                                  <p:stCondLst>
                                    <p:cond delay="100"/>
                                  </p:stCondLst>
                                  <p:iterate type="el" backwards="0">
                                    <p:tmAbs val="0"/>
                                  </p:iterate>
                                  <p:childTnLst>
                                    <p:set>
                                      <p:cBhvr>
                                        <p:cTn id="40" fill="hold"/>
                                        <p:tgtEl>
                                          <p:spTgt spid="639"/>
                                        </p:tgtEl>
                                        <p:attrNameLst>
                                          <p:attrName>style.visibility</p:attrName>
                                        </p:attrNameLst>
                                      </p:cBhvr>
                                      <p:to>
                                        <p:strVal val="visible"/>
                                      </p:to>
                                    </p:set>
                                    <p:anim calcmode="lin" valueType="num">
                                      <p:cBhvr>
                                        <p:cTn id="41" dur="400" fill="hold"/>
                                        <p:tgtEl>
                                          <p:spTgt spid="639"/>
                                        </p:tgtEl>
                                        <p:attrNameLst>
                                          <p:attrName>ppt_x</p:attrName>
                                        </p:attrNameLst>
                                      </p:cBhvr>
                                      <p:tavLst>
                                        <p:tav tm="0">
                                          <p:val>
                                            <p:strVal val="#ppt_x"/>
                                          </p:val>
                                        </p:tav>
                                        <p:tav tm="100000">
                                          <p:val>
                                            <p:strVal val="#ppt_x"/>
                                          </p:val>
                                        </p:tav>
                                      </p:tavLst>
                                    </p:anim>
                                    <p:anim calcmode="lin" valueType="num">
                                      <p:cBhvr>
                                        <p:cTn id="42" dur="400" fill="hold"/>
                                        <p:tgtEl>
                                          <p:spTgt spid="639"/>
                                        </p:tgtEl>
                                        <p:attrNameLst>
                                          <p:attrName>ppt_y</p:attrName>
                                        </p:attrNameLst>
                                      </p:cBhvr>
                                      <p:tavLst>
                                        <p:tav tm="0">
                                          <p:val>
                                            <p:strVal val="1+#ppt_h/2"/>
                                          </p:val>
                                        </p:tav>
                                        <p:tav tm="100000">
                                          <p:val>
                                            <p:strVal val="#ppt_y"/>
                                          </p:val>
                                        </p:tav>
                                      </p:tavLst>
                                    </p:anim>
                                  </p:childTnLst>
                                </p:cTn>
                              </p:par>
                            </p:childTnLst>
                          </p:cTn>
                        </p:par>
                        <p:par>
                          <p:cTn id="43" fill="hold">
                            <p:stCondLst>
                              <p:cond delay="4400"/>
                            </p:stCondLst>
                            <p:childTnLst>
                              <p:par>
                                <p:cTn id="44" presetClass="entr" nodeType="afterEffect" presetSubtype="8" presetID="22" grpId="9" fill="hold">
                                  <p:stCondLst>
                                    <p:cond delay="0"/>
                                  </p:stCondLst>
                                  <p:iterate type="el" backwards="0">
                                    <p:tmAbs val="0"/>
                                  </p:iterate>
                                  <p:childTnLst>
                                    <p:set>
                                      <p:cBhvr>
                                        <p:cTn id="45" fill="hold"/>
                                        <p:tgtEl>
                                          <p:spTgt spid="647"/>
                                        </p:tgtEl>
                                        <p:attrNameLst>
                                          <p:attrName>style.visibility</p:attrName>
                                        </p:attrNameLst>
                                      </p:cBhvr>
                                      <p:to>
                                        <p:strVal val="visible"/>
                                      </p:to>
                                    </p:set>
                                    <p:animEffect filter="wipe(left)" transition="in">
                                      <p:cBhvr>
                                        <p:cTn id="46" dur="499"/>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6" grpId="2"/>
      <p:bldP build="whole" bldLvl="1" animBg="1" rev="0" advAuto="0" spid="639" grpId="8"/>
      <p:bldP build="whole" bldLvl="1" animBg="1" rev="0" advAuto="0" spid="643" grpId="5"/>
      <p:bldP build="whole" bldLvl="1" animBg="1" rev="0" advAuto="0" spid="642" grpId="1"/>
      <p:bldP build="whole" bldLvl="1" animBg="1" rev="0" advAuto="0" spid="644" grpId="6"/>
      <p:bldP build="whole" bldLvl="1" animBg="1" rev="0" advAuto="0" spid="645" grpId="7"/>
      <p:bldP build="whole" bldLvl="1" animBg="1" rev="0" advAuto="0" spid="640" grpId="4"/>
      <p:bldP build="whole" bldLvl="1" animBg="1" rev="0" advAuto="0" spid="647" grpId="9"/>
      <p:bldP build="whole" bldLvl="1" animBg="1" rev="0" advAuto="0" spid="641" grpId="3"/>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圆角矩形"/>
          <p:cNvSpPr/>
          <p:nvPr/>
        </p:nvSpPr>
        <p:spPr>
          <a:xfrm>
            <a:off x="6911903" y="4211175"/>
            <a:ext cx="10560194" cy="2271421"/>
          </a:xfrm>
          <a:prstGeom prst="roundRect">
            <a:avLst>
              <a:gd name="adj" fmla="val 15000"/>
            </a:avLst>
          </a:prstGeom>
          <a:solidFill>
            <a:srgbClr val="FFFFFF">
              <a:alpha val="20000"/>
            </a:srgbClr>
          </a:solidFill>
          <a:ln w="12700">
            <a:miter lim="400000"/>
          </a:ln>
        </p:spPr>
        <p:txBody>
          <a:bodyPr lIns="71437" tIns="71437" rIns="71437" bIns="71437" anchor="ctr"/>
          <a:lstStyle/>
          <a:p>
            <a:pPr>
              <a:defRPr sz="3600"/>
            </a:pPr>
          </a:p>
        </p:txBody>
      </p:sp>
      <p:sp>
        <p:nvSpPr>
          <p:cNvPr id="650" name="圆角矩形"/>
          <p:cNvSpPr/>
          <p:nvPr/>
        </p:nvSpPr>
        <p:spPr>
          <a:xfrm>
            <a:off x="14622777" y="4741502"/>
            <a:ext cx="2413001" cy="1193801"/>
          </a:xfrm>
          <a:prstGeom prst="roundRect">
            <a:avLst>
              <a:gd name="adj" fmla="val 50000"/>
            </a:avLst>
          </a:prstGeom>
          <a:solidFill>
            <a:srgbClr val="5CE155"/>
          </a:solidFill>
          <a:ln w="12700">
            <a:miter lim="400000"/>
          </a:ln>
        </p:spPr>
        <p:txBody>
          <a:bodyPr lIns="71437" tIns="71437" rIns="71437" bIns="71437" anchor="ctr"/>
          <a:lstStyle/>
          <a:p>
            <a:pPr>
              <a:defRPr sz="3600"/>
            </a:pPr>
          </a:p>
        </p:txBody>
      </p:sp>
      <p:sp>
        <p:nvSpPr>
          <p:cNvPr id="651" name="Activity"/>
          <p:cNvSpPr txBox="1"/>
          <p:nvPr>
            <p:ph type="ctrTitle"/>
          </p:nvPr>
        </p:nvSpPr>
        <p:spPr>
          <a:prstGeom prst="rect">
            <a:avLst/>
          </a:prstGeom>
        </p:spPr>
        <p:txBody>
          <a:bodyPr/>
          <a:lstStyle>
            <a:lvl1pPr defTabSz="566674">
              <a:defRPr sz="10864"/>
            </a:lvl1pPr>
          </a:lstStyle>
          <a:p>
            <a:pPr/>
            <a:r>
              <a:t>Activity</a:t>
            </a:r>
          </a:p>
        </p:txBody>
      </p:sp>
      <p:sp>
        <p:nvSpPr>
          <p:cNvPr id="652" name="圆角矩形"/>
          <p:cNvSpPr/>
          <p:nvPr/>
        </p:nvSpPr>
        <p:spPr>
          <a:xfrm>
            <a:off x="14604249" y="4737403"/>
            <a:ext cx="2438401" cy="1219201"/>
          </a:xfrm>
          <a:prstGeom prst="roundRect">
            <a:avLst>
              <a:gd name="adj" fmla="val 49654"/>
            </a:avLst>
          </a:prstGeom>
          <a:solidFill>
            <a:srgbClr val="4C4C4C"/>
          </a:solidFill>
          <a:ln w="12700">
            <a:miter lim="400000"/>
          </a:ln>
        </p:spPr>
        <p:txBody>
          <a:bodyPr lIns="71437" tIns="71437" rIns="71437" bIns="71437" anchor="ctr"/>
          <a:lstStyle/>
          <a:p>
            <a:pPr>
              <a:defRPr sz="3600"/>
            </a:pPr>
          </a:p>
        </p:txBody>
      </p:sp>
      <p:sp>
        <p:nvSpPr>
          <p:cNvPr id="653" name="圆形"/>
          <p:cNvSpPr/>
          <p:nvPr/>
        </p:nvSpPr>
        <p:spPr>
          <a:xfrm>
            <a:off x="14601009" y="4745837"/>
            <a:ext cx="1210767" cy="1210768"/>
          </a:xfrm>
          <a:prstGeom prst="ellipse">
            <a:avLst/>
          </a:prstGeom>
          <a:solidFill>
            <a:srgbClr val="FFFFFF"/>
          </a:solidFill>
          <a:ln w="12700">
            <a:miter lim="400000"/>
          </a:ln>
        </p:spPr>
        <p:txBody>
          <a:bodyPr lIns="71437" tIns="71437" rIns="71437" bIns="71437" anchor="ctr"/>
          <a:lstStyle/>
          <a:p>
            <a:pPr>
              <a:defRPr sz="3600"/>
            </a:pPr>
          </a:p>
        </p:txBody>
      </p:sp>
      <p:sp>
        <p:nvSpPr>
          <p:cNvPr id="654" name="Safe Battery Mode"/>
          <p:cNvSpPr txBox="1"/>
          <p:nvPr/>
        </p:nvSpPr>
        <p:spPr>
          <a:xfrm>
            <a:off x="7504423" y="4720783"/>
            <a:ext cx="6574578"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a:defRPr sz="6000">
                <a:latin typeface="Helvetica"/>
                <a:ea typeface="Helvetica"/>
                <a:cs typeface="Helvetica"/>
                <a:sym typeface="Helvetica"/>
              </a:defRPr>
            </a:lvl1pPr>
          </a:lstStyle>
          <a:p>
            <a:pPr/>
            <a:r>
              <a:t>Safe Battery Mode</a:t>
            </a:r>
          </a:p>
        </p:txBody>
      </p:sp>
      <p:sp>
        <p:nvSpPr>
          <p:cNvPr id="655" name="圆角矩形"/>
          <p:cNvSpPr/>
          <p:nvPr/>
        </p:nvSpPr>
        <p:spPr>
          <a:xfrm>
            <a:off x="6911903" y="6859837"/>
            <a:ext cx="10560194" cy="2271422"/>
          </a:xfrm>
          <a:prstGeom prst="roundRect">
            <a:avLst>
              <a:gd name="adj" fmla="val 15000"/>
            </a:avLst>
          </a:prstGeom>
          <a:solidFill>
            <a:srgbClr val="FFFFFF">
              <a:alpha val="20000"/>
            </a:srgbClr>
          </a:solidFill>
          <a:ln w="12700">
            <a:miter lim="400000"/>
          </a:ln>
        </p:spPr>
        <p:txBody>
          <a:bodyPr lIns="71437" tIns="71437" rIns="71437" bIns="71437" anchor="ctr"/>
          <a:lstStyle/>
          <a:p>
            <a:pPr>
              <a:defRPr sz="3600"/>
            </a:pPr>
          </a:p>
        </p:txBody>
      </p:sp>
      <p:sp>
        <p:nvSpPr>
          <p:cNvPr id="656" name="圆角矩形"/>
          <p:cNvSpPr/>
          <p:nvPr/>
        </p:nvSpPr>
        <p:spPr>
          <a:xfrm>
            <a:off x="14622777" y="7390165"/>
            <a:ext cx="2413001" cy="1193801"/>
          </a:xfrm>
          <a:prstGeom prst="roundRect">
            <a:avLst>
              <a:gd name="adj" fmla="val 50000"/>
            </a:avLst>
          </a:prstGeom>
          <a:solidFill>
            <a:srgbClr val="5CE155"/>
          </a:solidFill>
          <a:ln w="12700">
            <a:miter lim="400000"/>
          </a:ln>
        </p:spPr>
        <p:txBody>
          <a:bodyPr lIns="71437" tIns="71437" rIns="71437" bIns="71437" anchor="ctr"/>
          <a:lstStyle/>
          <a:p>
            <a:pPr>
              <a:defRPr sz="3600"/>
            </a:pPr>
          </a:p>
        </p:txBody>
      </p:sp>
      <p:sp>
        <p:nvSpPr>
          <p:cNvPr id="657" name="圆角矩形"/>
          <p:cNvSpPr/>
          <p:nvPr/>
        </p:nvSpPr>
        <p:spPr>
          <a:xfrm>
            <a:off x="14604249" y="7386066"/>
            <a:ext cx="2438401" cy="1219201"/>
          </a:xfrm>
          <a:prstGeom prst="roundRect">
            <a:avLst>
              <a:gd name="adj" fmla="val 49654"/>
            </a:avLst>
          </a:prstGeom>
          <a:solidFill>
            <a:srgbClr val="4C4C4C"/>
          </a:solidFill>
          <a:ln w="12700">
            <a:miter lim="400000"/>
          </a:ln>
        </p:spPr>
        <p:txBody>
          <a:bodyPr lIns="71437" tIns="71437" rIns="71437" bIns="71437" anchor="ctr"/>
          <a:lstStyle/>
          <a:p>
            <a:pPr>
              <a:defRPr sz="3600"/>
            </a:pPr>
          </a:p>
        </p:txBody>
      </p:sp>
      <p:sp>
        <p:nvSpPr>
          <p:cNvPr id="658" name="圆形"/>
          <p:cNvSpPr/>
          <p:nvPr/>
        </p:nvSpPr>
        <p:spPr>
          <a:xfrm>
            <a:off x="14601009" y="7394500"/>
            <a:ext cx="1210767" cy="1210767"/>
          </a:xfrm>
          <a:prstGeom prst="ellipse">
            <a:avLst/>
          </a:prstGeom>
          <a:solidFill>
            <a:srgbClr val="FFFFFF"/>
          </a:solidFill>
          <a:ln w="12700">
            <a:miter lim="400000"/>
          </a:ln>
        </p:spPr>
        <p:txBody>
          <a:bodyPr lIns="71437" tIns="71437" rIns="71437" bIns="71437" anchor="ctr"/>
          <a:lstStyle/>
          <a:p>
            <a:pPr>
              <a:defRPr sz="3600"/>
            </a:pPr>
          </a:p>
        </p:txBody>
      </p:sp>
      <p:sp>
        <p:nvSpPr>
          <p:cNvPr id="659" name="Backup"/>
          <p:cNvSpPr txBox="1"/>
          <p:nvPr/>
        </p:nvSpPr>
        <p:spPr>
          <a:xfrm>
            <a:off x="7504423" y="7369446"/>
            <a:ext cx="6574578"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a:defRPr sz="6000">
                <a:latin typeface="Helvetica"/>
                <a:ea typeface="Helvetica"/>
                <a:cs typeface="Helvetica"/>
                <a:sym typeface="Helvetica"/>
              </a:defRPr>
            </a:lvl1pPr>
          </a:lstStyle>
          <a:p>
            <a:pPr/>
            <a:r>
              <a:t>Backup</a:t>
            </a:r>
          </a:p>
        </p:txBody>
      </p:sp>
      <p:sp>
        <p:nvSpPr>
          <p:cNvPr id="660" name="圆角矩形"/>
          <p:cNvSpPr/>
          <p:nvPr/>
        </p:nvSpPr>
        <p:spPr>
          <a:xfrm>
            <a:off x="6911903" y="9517171"/>
            <a:ext cx="10560194" cy="2271421"/>
          </a:xfrm>
          <a:prstGeom prst="roundRect">
            <a:avLst>
              <a:gd name="adj" fmla="val 15000"/>
            </a:avLst>
          </a:prstGeom>
          <a:solidFill>
            <a:srgbClr val="FFFFFF">
              <a:alpha val="20000"/>
            </a:srgbClr>
          </a:solidFill>
          <a:ln w="12700">
            <a:miter lim="400000"/>
          </a:ln>
        </p:spPr>
        <p:txBody>
          <a:bodyPr lIns="71437" tIns="71437" rIns="71437" bIns="71437" anchor="ctr"/>
          <a:lstStyle/>
          <a:p>
            <a:pPr>
              <a:defRPr sz="3600"/>
            </a:pPr>
          </a:p>
        </p:txBody>
      </p:sp>
      <p:sp>
        <p:nvSpPr>
          <p:cNvPr id="661" name="圆角矩形"/>
          <p:cNvSpPr/>
          <p:nvPr/>
        </p:nvSpPr>
        <p:spPr>
          <a:xfrm>
            <a:off x="14622777" y="10047498"/>
            <a:ext cx="2413001" cy="1193801"/>
          </a:xfrm>
          <a:prstGeom prst="roundRect">
            <a:avLst>
              <a:gd name="adj" fmla="val 50000"/>
            </a:avLst>
          </a:prstGeom>
          <a:solidFill>
            <a:srgbClr val="5CE155"/>
          </a:solidFill>
          <a:ln w="12700">
            <a:miter lim="400000"/>
          </a:ln>
        </p:spPr>
        <p:txBody>
          <a:bodyPr lIns="71437" tIns="71437" rIns="71437" bIns="71437" anchor="ctr"/>
          <a:lstStyle/>
          <a:p>
            <a:pPr>
              <a:defRPr sz="3600"/>
            </a:pPr>
          </a:p>
        </p:txBody>
      </p:sp>
      <p:sp>
        <p:nvSpPr>
          <p:cNvPr id="662" name="圆角矩形"/>
          <p:cNvSpPr/>
          <p:nvPr/>
        </p:nvSpPr>
        <p:spPr>
          <a:xfrm>
            <a:off x="14604249" y="10043399"/>
            <a:ext cx="2438401" cy="1219201"/>
          </a:xfrm>
          <a:prstGeom prst="roundRect">
            <a:avLst>
              <a:gd name="adj" fmla="val 49654"/>
            </a:avLst>
          </a:prstGeom>
          <a:solidFill>
            <a:srgbClr val="4C4C4C"/>
          </a:solidFill>
          <a:ln w="12700">
            <a:miter lim="400000"/>
          </a:ln>
        </p:spPr>
        <p:txBody>
          <a:bodyPr lIns="71437" tIns="71437" rIns="71437" bIns="71437" anchor="ctr"/>
          <a:lstStyle/>
          <a:p>
            <a:pPr>
              <a:defRPr sz="3600"/>
            </a:pPr>
          </a:p>
        </p:txBody>
      </p:sp>
      <p:sp>
        <p:nvSpPr>
          <p:cNvPr id="663" name="圆形"/>
          <p:cNvSpPr/>
          <p:nvPr/>
        </p:nvSpPr>
        <p:spPr>
          <a:xfrm>
            <a:off x="14601009" y="10051832"/>
            <a:ext cx="1210767" cy="1210768"/>
          </a:xfrm>
          <a:prstGeom prst="ellipse">
            <a:avLst/>
          </a:prstGeom>
          <a:solidFill>
            <a:srgbClr val="FFFFFF"/>
          </a:solidFill>
          <a:ln w="12700">
            <a:miter lim="400000"/>
          </a:ln>
        </p:spPr>
        <p:txBody>
          <a:bodyPr lIns="71437" tIns="71437" rIns="71437" bIns="71437" anchor="ctr"/>
          <a:lstStyle/>
          <a:p>
            <a:pPr>
              <a:defRPr sz="3600"/>
            </a:pPr>
          </a:p>
        </p:txBody>
      </p:sp>
      <p:sp>
        <p:nvSpPr>
          <p:cNvPr id="664" name="LTE"/>
          <p:cNvSpPr txBox="1"/>
          <p:nvPr/>
        </p:nvSpPr>
        <p:spPr>
          <a:xfrm>
            <a:off x="7504423" y="10026778"/>
            <a:ext cx="6574578"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a:defRPr sz="6000">
                <a:latin typeface="Helvetica"/>
                <a:ea typeface="Helvetica"/>
                <a:cs typeface="Helvetica"/>
                <a:sym typeface="Helvetica"/>
              </a:defRPr>
            </a:lvl1pPr>
          </a:lstStyle>
          <a:p>
            <a:pPr/>
            <a:r>
              <a:t>LTE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51"/>
                                        </p:tgtEl>
                                        <p:attrNameLst>
                                          <p:attrName>style.visibility</p:attrName>
                                        </p:attrNameLst>
                                      </p:cBhvr>
                                      <p:to>
                                        <p:strVal val="visible"/>
                                      </p:to>
                                    </p:set>
                                    <p:animEffect filter="dissolve" transition="in">
                                      <p:cBhvr>
                                        <p:cTn id="7" dur="1000"/>
                                        <p:tgtEl>
                                          <p:spTgt spid="651"/>
                                        </p:tgtEl>
                                      </p:cBhvr>
                                    </p:animEffect>
                                  </p:childTnLst>
                                </p:cTn>
                              </p:par>
                            </p:childTnLst>
                          </p:cTn>
                        </p:par>
                        <p:par>
                          <p:cTn id="8" fill="hold">
                            <p:stCondLst>
                              <p:cond delay="0"/>
                            </p:stCondLst>
                            <p:childTnLst>
                              <p:par>
                                <p:cTn id="9" presetClass="path" nodeType="afterEffect" presetSubtype="0" presetID="-1" grpId="2" accel="50000" decel="50000" fill="hold">
                                  <p:stCondLst>
                                    <p:cond delay="500"/>
                                  </p:stCondLst>
                                  <p:childTnLst>
                                    <p:animMotion path="M 0.000000 0.000000 L 0.050544 0.000000" origin="layout" pathEditMode="relative">
                                      <p:cBhvr>
                                        <p:cTn id="10" dur="500" fill="hold"/>
                                        <p:tgtEl>
                                          <p:spTgt spid="653"/>
                                        </p:tgtEl>
                                        <p:attrNameLst>
                                          <p:attrName>ppt_x</p:attrName>
                                          <p:attrName>ppt_y</p:attrName>
                                        </p:attrNameLst>
                                      </p:cBhvr>
                                    </p:animMotion>
                                  </p:childTnLst>
                                </p:cTn>
                              </p:par>
                            </p:childTnLst>
                          </p:cTn>
                        </p:par>
                        <p:par>
                          <p:cTn id="11" fill="hold">
                            <p:stCondLst>
                              <p:cond delay="0"/>
                            </p:stCondLst>
                            <p:childTnLst>
                              <p:par>
                                <p:cTn id="12" presetClass="emph" nodeType="withEffect" presetID="9" grpId="3" fill="hold">
                                  <p:stCondLst>
                                    <p:cond delay="0"/>
                                  </p:stCondLst>
                                  <p:childTnLst>
                                    <p:set>
                                      <p:cBhvr>
                                        <p:cTn id="13" dur="indefinite" fill="hold"/>
                                        <p:tgtEl>
                                          <p:spTgt spid="652"/>
                                        </p:tgtEl>
                                        <p:attrNameLst>
                                          <p:attrName>style.opacity</p:attrName>
                                        </p:attrNameLst>
                                      </p:cBhvr>
                                      <p:to>
                                        <p:strVal val="0.00"/>
                                      </p:to>
                                    </p:set>
                                    <p:animEffect filter="image" prLst="opacity: 0.00; ">
                                      <p:cBhvr>
                                        <p:cTn id="14" dur="indefinite" fill="hold"/>
                                        <p:tgtEl>
                                          <p:spTgt spid="652"/>
                                        </p:tgtEl>
                                      </p:cBhvr>
                                    </p:animEffect>
                                  </p:childTnLst>
                                </p:cTn>
                              </p:par>
                            </p:childTnLst>
                          </p:cTn>
                        </p:par>
                        <p:par>
                          <p:cTn id="15" fill="hold">
                            <p:stCondLst>
                              <p:cond delay="0"/>
                            </p:stCondLst>
                            <p:childTnLst>
                              <p:par>
                                <p:cTn id="16" presetClass="path" nodeType="afterEffect" presetSubtype="0" presetID="-1" grpId="4" accel="50000" decel="50000" fill="hold">
                                  <p:stCondLst>
                                    <p:cond delay="500"/>
                                  </p:stCondLst>
                                  <p:childTnLst>
                                    <p:animMotion path="M 0.000000 0.000000 L 0.050544 0.000000" origin="layout" pathEditMode="relative">
                                      <p:cBhvr>
                                        <p:cTn id="17" dur="500" fill="hold"/>
                                        <p:tgtEl>
                                          <p:spTgt spid="658"/>
                                        </p:tgtEl>
                                        <p:attrNameLst>
                                          <p:attrName>ppt_x</p:attrName>
                                          <p:attrName>ppt_y</p:attrName>
                                        </p:attrNameLst>
                                      </p:cBhvr>
                                    </p:animMotion>
                                  </p:childTnLst>
                                </p:cTn>
                              </p:par>
                            </p:childTnLst>
                          </p:cTn>
                        </p:par>
                        <p:par>
                          <p:cTn id="18" fill="hold">
                            <p:stCondLst>
                              <p:cond delay="0"/>
                            </p:stCondLst>
                            <p:childTnLst>
                              <p:par>
                                <p:cTn id="19" presetClass="emph" nodeType="withEffect" presetID="9" grpId="5" fill="hold">
                                  <p:stCondLst>
                                    <p:cond delay="0"/>
                                  </p:stCondLst>
                                  <p:childTnLst>
                                    <p:set>
                                      <p:cBhvr>
                                        <p:cTn id="20" dur="indefinite" fill="hold"/>
                                        <p:tgtEl>
                                          <p:spTgt spid="657"/>
                                        </p:tgtEl>
                                        <p:attrNameLst>
                                          <p:attrName>style.opacity</p:attrName>
                                        </p:attrNameLst>
                                      </p:cBhvr>
                                      <p:to>
                                        <p:strVal val="0.00"/>
                                      </p:to>
                                    </p:set>
                                    <p:animEffect filter="image" prLst="opacity: 0.00; ">
                                      <p:cBhvr>
                                        <p:cTn id="21" dur="indefinite" fill="hold"/>
                                        <p:tgtEl>
                                          <p:spTgt spid="657"/>
                                        </p:tgtEl>
                                      </p:cBhvr>
                                    </p:animEffect>
                                  </p:childTnLst>
                                </p:cTn>
                              </p:par>
                            </p:childTnLst>
                          </p:cTn>
                        </p:par>
                        <p:par>
                          <p:cTn id="22" fill="hold">
                            <p:stCondLst>
                              <p:cond delay="0"/>
                            </p:stCondLst>
                            <p:childTnLst>
                              <p:par>
                                <p:cTn id="23" presetClass="path" nodeType="afterEffect" presetSubtype="0" presetID="-1" grpId="6" accel="50000" decel="50000" fill="hold">
                                  <p:stCondLst>
                                    <p:cond delay="500"/>
                                  </p:stCondLst>
                                  <p:childTnLst>
                                    <p:animMotion path="M 0.000000 0.000000 L 0.050544 0.000000" origin="layout" pathEditMode="relative">
                                      <p:cBhvr>
                                        <p:cTn id="24" dur="500" fill="hold"/>
                                        <p:tgtEl>
                                          <p:spTgt spid="663"/>
                                        </p:tgtEl>
                                        <p:attrNameLst>
                                          <p:attrName>ppt_x</p:attrName>
                                          <p:attrName>ppt_y</p:attrName>
                                        </p:attrNameLst>
                                      </p:cBhvr>
                                    </p:animMotion>
                                  </p:childTnLst>
                                </p:cTn>
                              </p:par>
                            </p:childTnLst>
                          </p:cTn>
                        </p:par>
                        <p:par>
                          <p:cTn id="25" fill="hold">
                            <p:stCondLst>
                              <p:cond delay="0"/>
                            </p:stCondLst>
                            <p:childTnLst>
                              <p:par>
                                <p:cTn id="26" presetClass="emph" nodeType="withEffect" presetID="9" grpId="7" fill="hold">
                                  <p:stCondLst>
                                    <p:cond delay="0"/>
                                  </p:stCondLst>
                                  <p:childTnLst>
                                    <p:set>
                                      <p:cBhvr>
                                        <p:cTn id="27" dur="indefinite" fill="hold"/>
                                        <p:tgtEl>
                                          <p:spTgt spid="662"/>
                                        </p:tgtEl>
                                        <p:attrNameLst>
                                          <p:attrName>style.opacity</p:attrName>
                                        </p:attrNameLst>
                                      </p:cBhvr>
                                      <p:to>
                                        <p:strVal val="0.00"/>
                                      </p:to>
                                    </p:set>
                                    <p:animEffect filter="image" prLst="opacity: 0.00; ">
                                      <p:cBhvr>
                                        <p:cTn id="28" dur="indefinite" fill="hold"/>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3"/>
      <p:bldP build="whole" bldLvl="1" animBg="1" rev="0" advAuto="0" spid="662" grpId="7"/>
      <p:bldP build="whole" bldLvl="1" animBg="1" rev="0" advAuto="0" spid="657" grpId="5"/>
      <p:bldP build="whole" bldLvl="1" animBg="1" rev="0" advAuto="0" spid="651"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Activity"/>
          <p:cNvSpPr txBox="1"/>
          <p:nvPr>
            <p:ph type="ctrTitle"/>
          </p:nvPr>
        </p:nvSpPr>
        <p:spPr>
          <a:prstGeom prst="rect">
            <a:avLst/>
          </a:prstGeom>
        </p:spPr>
        <p:txBody>
          <a:bodyPr/>
          <a:lstStyle>
            <a:lvl1pPr defTabSz="566674">
              <a:defRPr sz="10864"/>
            </a:lvl1pPr>
          </a:lstStyle>
          <a:p>
            <a:pPr/>
            <a:r>
              <a:t>Activity</a:t>
            </a:r>
          </a:p>
        </p:txBody>
      </p:sp>
      <p:grpSp>
        <p:nvGrpSpPr>
          <p:cNvPr id="669" name="成组"/>
          <p:cNvGrpSpPr/>
          <p:nvPr/>
        </p:nvGrpSpPr>
        <p:grpSpPr>
          <a:xfrm>
            <a:off x="760221" y="2616886"/>
            <a:ext cx="1344829" cy="7167571"/>
            <a:chOff x="-264609" y="-319095"/>
            <a:chExt cx="1344827" cy="7167569"/>
          </a:xfrm>
        </p:grpSpPr>
        <p:sp>
          <p:nvSpPr>
            <p:cNvPr id="667" name="矩形"/>
            <p:cNvSpPr/>
            <p:nvPr/>
          </p:nvSpPr>
          <p:spPr>
            <a:xfrm>
              <a:off x="356282" y="832942"/>
              <a:ext cx="103045" cy="6015533"/>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68" name="圆形"/>
            <p:cNvSpPr/>
            <p:nvPr/>
          </p:nvSpPr>
          <p:spPr>
            <a:xfrm>
              <a:off x="-264610" y="-319096"/>
              <a:ext cx="1344829" cy="1344828"/>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grpSp>
      <p:sp>
        <p:nvSpPr>
          <p:cNvPr id="670" name="$44312.00"/>
          <p:cNvSpPr txBox="1"/>
          <p:nvPr/>
        </p:nvSpPr>
        <p:spPr>
          <a:xfrm>
            <a:off x="664033" y="10765935"/>
            <a:ext cx="12582457"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16000">
                <a:latin typeface="Helvetica"/>
                <a:ea typeface="Helvetica"/>
                <a:cs typeface="Helvetica"/>
                <a:sym typeface="Helvetica"/>
              </a:defRPr>
            </a:lvl1pPr>
          </a:lstStyle>
          <a:p>
            <a:pPr/>
            <a:r>
              <a:t>$44312.00</a:t>
            </a:r>
          </a:p>
        </p:txBody>
      </p:sp>
      <p:sp>
        <p:nvSpPr>
          <p:cNvPr id="671" name="This week spending"/>
          <p:cNvSpPr txBox="1"/>
          <p:nvPr/>
        </p:nvSpPr>
        <p:spPr>
          <a:xfrm>
            <a:off x="664033" y="10045276"/>
            <a:ext cx="9395100"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This week spending</a:t>
            </a:r>
          </a:p>
        </p:txBody>
      </p:sp>
      <p:grpSp>
        <p:nvGrpSpPr>
          <p:cNvPr id="674" name="成组"/>
          <p:cNvGrpSpPr/>
          <p:nvPr/>
        </p:nvGrpSpPr>
        <p:grpSpPr>
          <a:xfrm>
            <a:off x="3089132" y="6144195"/>
            <a:ext cx="1344828" cy="3639461"/>
            <a:chOff x="-264609" y="-319095"/>
            <a:chExt cx="1344827" cy="3639459"/>
          </a:xfrm>
        </p:grpSpPr>
        <p:sp>
          <p:nvSpPr>
            <p:cNvPr id="672" name="矩形"/>
            <p:cNvSpPr/>
            <p:nvPr/>
          </p:nvSpPr>
          <p:spPr>
            <a:xfrm>
              <a:off x="356282" y="832942"/>
              <a:ext cx="103045" cy="2487422"/>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73" name="圆形"/>
            <p:cNvSpPr/>
            <p:nvPr/>
          </p:nvSpPr>
          <p:spPr>
            <a:xfrm>
              <a:off x="-264610" y="-319096"/>
              <a:ext cx="1344829" cy="1344828"/>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77" name="成组"/>
          <p:cNvGrpSpPr/>
          <p:nvPr/>
        </p:nvGrpSpPr>
        <p:grpSpPr>
          <a:xfrm>
            <a:off x="5418042" y="5416338"/>
            <a:ext cx="1344829" cy="4360002"/>
            <a:chOff x="-264609" y="-319095"/>
            <a:chExt cx="1344827" cy="4360001"/>
          </a:xfrm>
        </p:grpSpPr>
        <p:sp>
          <p:nvSpPr>
            <p:cNvPr id="675" name="矩形"/>
            <p:cNvSpPr/>
            <p:nvPr/>
          </p:nvSpPr>
          <p:spPr>
            <a:xfrm>
              <a:off x="356282" y="832942"/>
              <a:ext cx="103045" cy="3207964"/>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76" name="圆形"/>
            <p:cNvSpPr/>
            <p:nvPr/>
          </p:nvSpPr>
          <p:spPr>
            <a:xfrm>
              <a:off x="-264610" y="-319096"/>
              <a:ext cx="1344829" cy="1344828"/>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80" name="成组"/>
          <p:cNvGrpSpPr/>
          <p:nvPr/>
        </p:nvGrpSpPr>
        <p:grpSpPr>
          <a:xfrm>
            <a:off x="7746953" y="6613855"/>
            <a:ext cx="1344829" cy="3164590"/>
            <a:chOff x="-264609" y="-319095"/>
            <a:chExt cx="1344827" cy="3164589"/>
          </a:xfrm>
        </p:grpSpPr>
        <p:sp>
          <p:nvSpPr>
            <p:cNvPr id="678" name="矩形"/>
            <p:cNvSpPr/>
            <p:nvPr/>
          </p:nvSpPr>
          <p:spPr>
            <a:xfrm>
              <a:off x="356282" y="674192"/>
              <a:ext cx="103045" cy="2171302"/>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79" name="圆形"/>
            <p:cNvSpPr/>
            <p:nvPr/>
          </p:nvSpPr>
          <p:spPr>
            <a:xfrm>
              <a:off x="-264610" y="-319096"/>
              <a:ext cx="1344829" cy="1344828"/>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83" name="成组"/>
          <p:cNvGrpSpPr/>
          <p:nvPr/>
        </p:nvGrpSpPr>
        <p:grpSpPr>
          <a:xfrm>
            <a:off x="10075863" y="4301493"/>
            <a:ext cx="1344828" cy="5474914"/>
            <a:chOff x="-288957" y="-109423"/>
            <a:chExt cx="1344827" cy="5474912"/>
          </a:xfrm>
        </p:grpSpPr>
        <p:sp>
          <p:nvSpPr>
            <p:cNvPr id="681" name="矩形"/>
            <p:cNvSpPr/>
            <p:nvPr/>
          </p:nvSpPr>
          <p:spPr>
            <a:xfrm>
              <a:off x="331934" y="1190048"/>
              <a:ext cx="103045" cy="4175442"/>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82" name="圆形"/>
            <p:cNvSpPr/>
            <p:nvPr/>
          </p:nvSpPr>
          <p:spPr>
            <a:xfrm>
              <a:off x="-288958" y="-109424"/>
              <a:ext cx="1344829" cy="1344829"/>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86" name="成组"/>
          <p:cNvGrpSpPr/>
          <p:nvPr/>
        </p:nvGrpSpPr>
        <p:grpSpPr>
          <a:xfrm>
            <a:off x="12404774" y="5416338"/>
            <a:ext cx="1344828" cy="4362940"/>
            <a:chOff x="-264609" y="-319095"/>
            <a:chExt cx="1344827" cy="4362938"/>
          </a:xfrm>
        </p:grpSpPr>
        <p:sp>
          <p:nvSpPr>
            <p:cNvPr id="684" name="矩形"/>
            <p:cNvSpPr/>
            <p:nvPr/>
          </p:nvSpPr>
          <p:spPr>
            <a:xfrm>
              <a:off x="356282" y="832942"/>
              <a:ext cx="103045" cy="3210902"/>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85" name="圆形"/>
            <p:cNvSpPr/>
            <p:nvPr/>
          </p:nvSpPr>
          <p:spPr>
            <a:xfrm>
              <a:off x="-264610" y="-319096"/>
              <a:ext cx="1344829" cy="1344828"/>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89" name="成组"/>
          <p:cNvGrpSpPr/>
          <p:nvPr/>
        </p:nvGrpSpPr>
        <p:grpSpPr>
          <a:xfrm>
            <a:off x="14733684" y="4091821"/>
            <a:ext cx="1344829" cy="5689078"/>
            <a:chOff x="-264609" y="-319095"/>
            <a:chExt cx="1344827" cy="5689077"/>
          </a:xfrm>
        </p:grpSpPr>
        <p:sp>
          <p:nvSpPr>
            <p:cNvPr id="687" name="矩形"/>
            <p:cNvSpPr/>
            <p:nvPr/>
          </p:nvSpPr>
          <p:spPr>
            <a:xfrm>
              <a:off x="356282" y="832942"/>
              <a:ext cx="103045" cy="4537040"/>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88" name="圆形"/>
            <p:cNvSpPr/>
            <p:nvPr/>
          </p:nvSpPr>
          <p:spPr>
            <a:xfrm>
              <a:off x="-264610" y="-319096"/>
              <a:ext cx="1344829" cy="1344828"/>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92" name="成组"/>
          <p:cNvGrpSpPr/>
          <p:nvPr/>
        </p:nvGrpSpPr>
        <p:grpSpPr>
          <a:xfrm>
            <a:off x="17062595" y="6011069"/>
            <a:ext cx="1344828" cy="3768337"/>
            <a:chOff x="-264609" y="-319095"/>
            <a:chExt cx="1344827" cy="3768335"/>
          </a:xfrm>
        </p:grpSpPr>
        <p:sp>
          <p:nvSpPr>
            <p:cNvPr id="690" name="矩形"/>
            <p:cNvSpPr/>
            <p:nvPr/>
          </p:nvSpPr>
          <p:spPr>
            <a:xfrm>
              <a:off x="356282" y="832942"/>
              <a:ext cx="103045" cy="2616299"/>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91" name="圆形"/>
            <p:cNvSpPr/>
            <p:nvPr/>
          </p:nvSpPr>
          <p:spPr>
            <a:xfrm>
              <a:off x="-264610" y="-319096"/>
              <a:ext cx="1344829" cy="1344828"/>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95" name="成组"/>
          <p:cNvGrpSpPr/>
          <p:nvPr/>
        </p:nvGrpSpPr>
        <p:grpSpPr>
          <a:xfrm>
            <a:off x="19391505" y="5416338"/>
            <a:ext cx="1344829" cy="4352536"/>
            <a:chOff x="-264609" y="-319095"/>
            <a:chExt cx="1344827" cy="4352535"/>
          </a:xfrm>
        </p:grpSpPr>
        <p:sp>
          <p:nvSpPr>
            <p:cNvPr id="693" name="矩形"/>
            <p:cNvSpPr/>
            <p:nvPr/>
          </p:nvSpPr>
          <p:spPr>
            <a:xfrm>
              <a:off x="356282" y="832942"/>
              <a:ext cx="103045" cy="3200498"/>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94" name="圆形"/>
            <p:cNvSpPr/>
            <p:nvPr/>
          </p:nvSpPr>
          <p:spPr>
            <a:xfrm>
              <a:off x="-264610" y="-319096"/>
              <a:ext cx="1344829" cy="1344828"/>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grpSp>
      <p:grpSp>
        <p:nvGrpSpPr>
          <p:cNvPr id="698" name="成组"/>
          <p:cNvGrpSpPr/>
          <p:nvPr/>
        </p:nvGrpSpPr>
        <p:grpSpPr>
          <a:xfrm>
            <a:off x="21720416" y="2412770"/>
            <a:ext cx="1344828" cy="7360759"/>
            <a:chOff x="-264609" y="-319095"/>
            <a:chExt cx="1344827" cy="7360758"/>
          </a:xfrm>
        </p:grpSpPr>
        <p:sp>
          <p:nvSpPr>
            <p:cNvPr id="696" name="矩形"/>
            <p:cNvSpPr/>
            <p:nvPr/>
          </p:nvSpPr>
          <p:spPr>
            <a:xfrm>
              <a:off x="356282" y="832942"/>
              <a:ext cx="103045" cy="6208721"/>
            </a:xfrm>
            <a:prstGeom prst="rect">
              <a:avLst/>
            </a:prstGeom>
            <a:solidFill>
              <a:srgbClr val="FFFFFF">
                <a:alpha val="20000"/>
              </a:srgbClr>
            </a:solidFill>
            <a:ln w="12700" cap="flat">
              <a:noFill/>
              <a:miter lim="400000"/>
            </a:ln>
            <a:effectLst/>
          </p:spPr>
          <p:txBody>
            <a:bodyPr wrap="square" lIns="71437" tIns="71437" rIns="71437" bIns="71437" numCol="1" anchor="ctr">
              <a:noAutofit/>
            </a:bodyPr>
            <a:lstStyle/>
            <a:p>
              <a:pPr>
                <a:defRPr sz="3600"/>
              </a:pPr>
            </a:p>
          </p:txBody>
        </p:sp>
        <p:sp>
          <p:nvSpPr>
            <p:cNvPr id="697" name="圆形"/>
            <p:cNvSpPr/>
            <p:nvPr/>
          </p:nvSpPr>
          <p:spPr>
            <a:xfrm>
              <a:off x="-264610" y="-319096"/>
              <a:ext cx="1344829" cy="1344828"/>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66"/>
                                        </p:tgtEl>
                                        <p:attrNameLst>
                                          <p:attrName>style.visibility</p:attrName>
                                        </p:attrNameLst>
                                      </p:cBhvr>
                                      <p:to>
                                        <p:strVal val="visible"/>
                                      </p:to>
                                    </p:set>
                                    <p:animEffect filter="dissolve" transition="in">
                                      <p:cBhvr>
                                        <p:cTn id="7" dur="1000"/>
                                        <p:tgtEl>
                                          <p:spTgt spid="666"/>
                                        </p:tgtEl>
                                      </p:cBhvr>
                                    </p:animEffect>
                                  </p:childTnLst>
                                </p:cTn>
                              </p:par>
                            </p:childTnLst>
                          </p:cTn>
                        </p:par>
                        <p:par>
                          <p:cTn id="8" fill="hold">
                            <p:stCondLst>
                              <p:cond delay="1000"/>
                            </p:stCondLst>
                            <p:childTnLst>
                              <p:par>
                                <p:cTn id="9" presetClass="entr" nodeType="afterEffect" presetID="9" grpId="2" fill="hold">
                                  <p:stCondLst>
                                    <p:cond delay="700"/>
                                  </p:stCondLst>
                                  <p:iterate type="el" backwards="0">
                                    <p:tmAbs val="0"/>
                                  </p:iterate>
                                  <p:childTnLst>
                                    <p:set>
                                      <p:cBhvr>
                                        <p:cTn id="10" fill="hold"/>
                                        <p:tgtEl>
                                          <p:spTgt spid="670"/>
                                        </p:tgtEl>
                                        <p:attrNameLst>
                                          <p:attrName>style.visibility</p:attrName>
                                        </p:attrNameLst>
                                      </p:cBhvr>
                                      <p:to>
                                        <p:strVal val="visible"/>
                                      </p:to>
                                    </p:set>
                                    <p:animEffect filter="dissolve" transition="in">
                                      <p:cBhvr>
                                        <p:cTn id="11" dur="1000"/>
                                        <p:tgtEl>
                                          <p:spTgt spid="670"/>
                                        </p:tgtEl>
                                      </p:cBhvr>
                                    </p:animEffect>
                                  </p:childTnLst>
                                </p:cTn>
                              </p:par>
                            </p:childTnLst>
                          </p:cTn>
                        </p:par>
                        <p:par>
                          <p:cTn id="12" fill="hold">
                            <p:stCondLst>
                              <p:cond delay="2700"/>
                            </p:stCondLst>
                            <p:childTnLst>
                              <p:par>
                                <p:cTn id="13" presetClass="entr" nodeType="afterEffect" presetID="9" grpId="3" fill="hold">
                                  <p:stCondLst>
                                    <p:cond delay="700"/>
                                  </p:stCondLst>
                                  <p:iterate type="el" backwards="0">
                                    <p:tmAbs val="0"/>
                                  </p:iterate>
                                  <p:childTnLst>
                                    <p:set>
                                      <p:cBhvr>
                                        <p:cTn id="14" fill="hold"/>
                                        <p:tgtEl>
                                          <p:spTgt spid="671"/>
                                        </p:tgtEl>
                                        <p:attrNameLst>
                                          <p:attrName>style.visibility</p:attrName>
                                        </p:attrNameLst>
                                      </p:cBhvr>
                                      <p:to>
                                        <p:strVal val="visible"/>
                                      </p:to>
                                    </p:set>
                                    <p:animEffect filter="dissolve" transition="in">
                                      <p:cBhvr>
                                        <p:cTn id="15" dur="1000"/>
                                        <p:tgtEl>
                                          <p:spTgt spid="671"/>
                                        </p:tgtEl>
                                      </p:cBhvr>
                                    </p:animEffect>
                                  </p:childTnLst>
                                </p:cTn>
                              </p:par>
                            </p:childTnLst>
                          </p:cTn>
                        </p:par>
                        <p:par>
                          <p:cTn id="16" fill="hold">
                            <p:stCondLst>
                              <p:cond delay="4400"/>
                            </p:stCondLst>
                            <p:childTnLst>
                              <p:par>
                                <p:cTn id="17" presetClass="entr" nodeType="afterEffect" presetID="9" grpId="4" fill="hold">
                                  <p:stCondLst>
                                    <p:cond delay="200"/>
                                  </p:stCondLst>
                                  <p:iterate type="el" backwards="0">
                                    <p:tmAbs val="0"/>
                                  </p:iterate>
                                  <p:childTnLst>
                                    <p:set>
                                      <p:cBhvr>
                                        <p:cTn id="18" fill="hold"/>
                                        <p:tgtEl>
                                          <p:spTgt spid="698"/>
                                        </p:tgtEl>
                                        <p:attrNameLst>
                                          <p:attrName>style.visibility</p:attrName>
                                        </p:attrNameLst>
                                      </p:cBhvr>
                                      <p:to>
                                        <p:strVal val="visible"/>
                                      </p:to>
                                    </p:set>
                                    <p:animEffect filter="dissolve" transition="in">
                                      <p:cBhvr>
                                        <p:cTn id="19" dur="399"/>
                                        <p:tgtEl>
                                          <p:spTgt spid="698"/>
                                        </p:tgtEl>
                                      </p:cBhvr>
                                    </p:animEffect>
                                  </p:childTnLst>
                                </p:cTn>
                              </p:par>
                            </p:childTnLst>
                          </p:cTn>
                        </p:par>
                        <p:par>
                          <p:cTn id="20" fill="hold">
                            <p:stCondLst>
                              <p:cond delay="4999"/>
                            </p:stCondLst>
                            <p:childTnLst>
                              <p:par>
                                <p:cTn id="21" presetClass="entr" nodeType="afterEffect" presetID="9" grpId="5" fill="hold">
                                  <p:stCondLst>
                                    <p:cond delay="200"/>
                                  </p:stCondLst>
                                  <p:iterate type="el" backwards="0">
                                    <p:tmAbs val="0"/>
                                  </p:iterate>
                                  <p:childTnLst>
                                    <p:set>
                                      <p:cBhvr>
                                        <p:cTn id="22" fill="hold"/>
                                        <p:tgtEl>
                                          <p:spTgt spid="669"/>
                                        </p:tgtEl>
                                        <p:attrNameLst>
                                          <p:attrName>style.visibility</p:attrName>
                                        </p:attrNameLst>
                                      </p:cBhvr>
                                      <p:to>
                                        <p:strVal val="visible"/>
                                      </p:to>
                                    </p:set>
                                    <p:animEffect filter="dissolve" transition="in">
                                      <p:cBhvr>
                                        <p:cTn id="23" dur="399"/>
                                        <p:tgtEl>
                                          <p:spTgt spid="669"/>
                                        </p:tgtEl>
                                      </p:cBhvr>
                                    </p:animEffect>
                                  </p:childTnLst>
                                </p:cTn>
                              </p:par>
                            </p:childTnLst>
                          </p:cTn>
                        </p:par>
                        <p:par>
                          <p:cTn id="24" fill="hold">
                            <p:stCondLst>
                              <p:cond delay="5598"/>
                            </p:stCondLst>
                            <p:childTnLst>
                              <p:par>
                                <p:cTn id="25" presetClass="entr" nodeType="afterEffect" presetID="9" grpId="6" fill="hold">
                                  <p:stCondLst>
                                    <p:cond delay="200"/>
                                  </p:stCondLst>
                                  <p:iterate type="el" backwards="0">
                                    <p:tmAbs val="0"/>
                                  </p:iterate>
                                  <p:childTnLst>
                                    <p:set>
                                      <p:cBhvr>
                                        <p:cTn id="26" fill="hold"/>
                                        <p:tgtEl>
                                          <p:spTgt spid="689"/>
                                        </p:tgtEl>
                                        <p:attrNameLst>
                                          <p:attrName>style.visibility</p:attrName>
                                        </p:attrNameLst>
                                      </p:cBhvr>
                                      <p:to>
                                        <p:strVal val="visible"/>
                                      </p:to>
                                    </p:set>
                                    <p:animEffect filter="dissolve" transition="in">
                                      <p:cBhvr>
                                        <p:cTn id="27" dur="399"/>
                                        <p:tgtEl>
                                          <p:spTgt spid="689"/>
                                        </p:tgtEl>
                                      </p:cBhvr>
                                    </p:animEffect>
                                  </p:childTnLst>
                                </p:cTn>
                              </p:par>
                            </p:childTnLst>
                          </p:cTn>
                        </p:par>
                        <p:par>
                          <p:cTn id="28" fill="hold">
                            <p:stCondLst>
                              <p:cond delay="6197"/>
                            </p:stCondLst>
                            <p:childTnLst>
                              <p:par>
                                <p:cTn id="29" presetClass="entr" nodeType="afterEffect" presetID="9" grpId="7" fill="hold">
                                  <p:stCondLst>
                                    <p:cond delay="200"/>
                                  </p:stCondLst>
                                  <p:iterate type="el" backwards="0">
                                    <p:tmAbs val="0"/>
                                  </p:iterate>
                                  <p:childTnLst>
                                    <p:set>
                                      <p:cBhvr>
                                        <p:cTn id="30" fill="hold"/>
                                        <p:tgtEl>
                                          <p:spTgt spid="683"/>
                                        </p:tgtEl>
                                        <p:attrNameLst>
                                          <p:attrName>style.visibility</p:attrName>
                                        </p:attrNameLst>
                                      </p:cBhvr>
                                      <p:to>
                                        <p:strVal val="visible"/>
                                      </p:to>
                                    </p:set>
                                    <p:animEffect filter="dissolve" transition="in">
                                      <p:cBhvr>
                                        <p:cTn id="31" dur="399"/>
                                        <p:tgtEl>
                                          <p:spTgt spid="683"/>
                                        </p:tgtEl>
                                      </p:cBhvr>
                                    </p:animEffect>
                                  </p:childTnLst>
                                </p:cTn>
                              </p:par>
                            </p:childTnLst>
                          </p:cTn>
                        </p:par>
                        <p:par>
                          <p:cTn id="32" fill="hold">
                            <p:stCondLst>
                              <p:cond delay="6796"/>
                            </p:stCondLst>
                            <p:childTnLst>
                              <p:par>
                                <p:cTn id="33" presetClass="entr" nodeType="afterEffect" presetID="9" grpId="8" fill="hold">
                                  <p:stCondLst>
                                    <p:cond delay="200"/>
                                  </p:stCondLst>
                                  <p:iterate type="el" backwards="0">
                                    <p:tmAbs val="0"/>
                                  </p:iterate>
                                  <p:childTnLst>
                                    <p:set>
                                      <p:cBhvr>
                                        <p:cTn id="34" fill="hold"/>
                                        <p:tgtEl>
                                          <p:spTgt spid="686"/>
                                        </p:tgtEl>
                                        <p:attrNameLst>
                                          <p:attrName>style.visibility</p:attrName>
                                        </p:attrNameLst>
                                      </p:cBhvr>
                                      <p:to>
                                        <p:strVal val="visible"/>
                                      </p:to>
                                    </p:set>
                                    <p:animEffect filter="dissolve" transition="in">
                                      <p:cBhvr>
                                        <p:cTn id="35" dur="399"/>
                                        <p:tgtEl>
                                          <p:spTgt spid="686"/>
                                        </p:tgtEl>
                                      </p:cBhvr>
                                    </p:animEffect>
                                  </p:childTnLst>
                                </p:cTn>
                              </p:par>
                            </p:childTnLst>
                          </p:cTn>
                        </p:par>
                        <p:par>
                          <p:cTn id="36" fill="hold">
                            <p:stCondLst>
                              <p:cond delay="7395"/>
                            </p:stCondLst>
                            <p:childTnLst>
                              <p:par>
                                <p:cTn id="37" presetClass="entr" nodeType="afterEffect" presetID="9" grpId="9" fill="hold">
                                  <p:stCondLst>
                                    <p:cond delay="200"/>
                                  </p:stCondLst>
                                  <p:iterate type="el" backwards="0">
                                    <p:tmAbs val="0"/>
                                  </p:iterate>
                                  <p:childTnLst>
                                    <p:set>
                                      <p:cBhvr>
                                        <p:cTn id="38" fill="hold"/>
                                        <p:tgtEl>
                                          <p:spTgt spid="695"/>
                                        </p:tgtEl>
                                        <p:attrNameLst>
                                          <p:attrName>style.visibility</p:attrName>
                                        </p:attrNameLst>
                                      </p:cBhvr>
                                      <p:to>
                                        <p:strVal val="visible"/>
                                      </p:to>
                                    </p:set>
                                    <p:animEffect filter="dissolve" transition="in">
                                      <p:cBhvr>
                                        <p:cTn id="39" dur="399"/>
                                        <p:tgtEl>
                                          <p:spTgt spid="695"/>
                                        </p:tgtEl>
                                      </p:cBhvr>
                                    </p:animEffect>
                                  </p:childTnLst>
                                </p:cTn>
                              </p:par>
                            </p:childTnLst>
                          </p:cTn>
                        </p:par>
                        <p:par>
                          <p:cTn id="40" fill="hold">
                            <p:stCondLst>
                              <p:cond delay="7994"/>
                            </p:stCondLst>
                            <p:childTnLst>
                              <p:par>
                                <p:cTn id="41" presetClass="entr" nodeType="afterEffect" presetID="9" grpId="10" fill="hold">
                                  <p:stCondLst>
                                    <p:cond delay="200"/>
                                  </p:stCondLst>
                                  <p:iterate type="el" backwards="0">
                                    <p:tmAbs val="0"/>
                                  </p:iterate>
                                  <p:childTnLst>
                                    <p:set>
                                      <p:cBhvr>
                                        <p:cTn id="42" fill="hold"/>
                                        <p:tgtEl>
                                          <p:spTgt spid="677"/>
                                        </p:tgtEl>
                                        <p:attrNameLst>
                                          <p:attrName>style.visibility</p:attrName>
                                        </p:attrNameLst>
                                      </p:cBhvr>
                                      <p:to>
                                        <p:strVal val="visible"/>
                                      </p:to>
                                    </p:set>
                                    <p:animEffect filter="dissolve" transition="in">
                                      <p:cBhvr>
                                        <p:cTn id="43" dur="399"/>
                                        <p:tgtEl>
                                          <p:spTgt spid="677"/>
                                        </p:tgtEl>
                                      </p:cBhvr>
                                    </p:animEffect>
                                  </p:childTnLst>
                                </p:cTn>
                              </p:par>
                            </p:childTnLst>
                          </p:cTn>
                        </p:par>
                        <p:par>
                          <p:cTn id="44" fill="hold">
                            <p:stCondLst>
                              <p:cond delay="8593"/>
                            </p:stCondLst>
                            <p:childTnLst>
                              <p:par>
                                <p:cTn id="45" presetClass="entr" nodeType="afterEffect" presetID="9" grpId="11" fill="hold">
                                  <p:stCondLst>
                                    <p:cond delay="200"/>
                                  </p:stCondLst>
                                  <p:iterate type="el" backwards="0">
                                    <p:tmAbs val="0"/>
                                  </p:iterate>
                                  <p:childTnLst>
                                    <p:set>
                                      <p:cBhvr>
                                        <p:cTn id="46" fill="hold"/>
                                        <p:tgtEl>
                                          <p:spTgt spid="692"/>
                                        </p:tgtEl>
                                        <p:attrNameLst>
                                          <p:attrName>style.visibility</p:attrName>
                                        </p:attrNameLst>
                                      </p:cBhvr>
                                      <p:to>
                                        <p:strVal val="visible"/>
                                      </p:to>
                                    </p:set>
                                    <p:animEffect filter="dissolve" transition="in">
                                      <p:cBhvr>
                                        <p:cTn id="47" dur="399"/>
                                        <p:tgtEl>
                                          <p:spTgt spid="692"/>
                                        </p:tgtEl>
                                      </p:cBhvr>
                                    </p:animEffect>
                                  </p:childTnLst>
                                </p:cTn>
                              </p:par>
                            </p:childTnLst>
                          </p:cTn>
                        </p:par>
                        <p:par>
                          <p:cTn id="48" fill="hold">
                            <p:stCondLst>
                              <p:cond delay="9192"/>
                            </p:stCondLst>
                            <p:childTnLst>
                              <p:par>
                                <p:cTn id="49" presetClass="entr" nodeType="afterEffect" presetID="9" grpId="12" fill="hold">
                                  <p:stCondLst>
                                    <p:cond delay="200"/>
                                  </p:stCondLst>
                                  <p:iterate type="el" backwards="0">
                                    <p:tmAbs val="0"/>
                                  </p:iterate>
                                  <p:childTnLst>
                                    <p:set>
                                      <p:cBhvr>
                                        <p:cTn id="50" fill="hold"/>
                                        <p:tgtEl>
                                          <p:spTgt spid="674"/>
                                        </p:tgtEl>
                                        <p:attrNameLst>
                                          <p:attrName>style.visibility</p:attrName>
                                        </p:attrNameLst>
                                      </p:cBhvr>
                                      <p:to>
                                        <p:strVal val="visible"/>
                                      </p:to>
                                    </p:set>
                                    <p:animEffect filter="dissolve" transition="in">
                                      <p:cBhvr>
                                        <p:cTn id="51" dur="399"/>
                                        <p:tgtEl>
                                          <p:spTgt spid="674"/>
                                        </p:tgtEl>
                                      </p:cBhvr>
                                    </p:animEffect>
                                  </p:childTnLst>
                                </p:cTn>
                              </p:par>
                            </p:childTnLst>
                          </p:cTn>
                        </p:par>
                        <p:par>
                          <p:cTn id="52" fill="hold">
                            <p:stCondLst>
                              <p:cond delay="9791"/>
                            </p:stCondLst>
                            <p:childTnLst>
                              <p:par>
                                <p:cTn id="53" presetClass="entr" nodeType="afterEffect" presetID="9" grpId="13" fill="hold">
                                  <p:stCondLst>
                                    <p:cond delay="200"/>
                                  </p:stCondLst>
                                  <p:iterate type="el" backwards="0">
                                    <p:tmAbs val="0"/>
                                  </p:iterate>
                                  <p:childTnLst>
                                    <p:set>
                                      <p:cBhvr>
                                        <p:cTn id="54" fill="hold"/>
                                        <p:tgtEl>
                                          <p:spTgt spid="680"/>
                                        </p:tgtEl>
                                        <p:attrNameLst>
                                          <p:attrName>style.visibility</p:attrName>
                                        </p:attrNameLst>
                                      </p:cBhvr>
                                      <p:to>
                                        <p:strVal val="visible"/>
                                      </p:to>
                                    </p:set>
                                    <p:animEffect filter="dissolve" transition="in">
                                      <p:cBhvr>
                                        <p:cTn id="55" dur="399"/>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6" grpId="1"/>
      <p:bldP build="whole" bldLvl="1" animBg="1" rev="0" advAuto="0" spid="683" grpId="7"/>
      <p:bldP build="whole" bldLvl="1" animBg="1" rev="0" advAuto="0" spid="677" grpId="10"/>
      <p:bldP build="whole" bldLvl="1" animBg="1" rev="0" advAuto="0" spid="695" grpId="9"/>
      <p:bldP build="whole" bldLvl="1" animBg="1" rev="0" advAuto="0" spid="686" grpId="8"/>
      <p:bldP build="whole" bldLvl="1" animBg="1" rev="0" advAuto="0" spid="689" grpId="6"/>
      <p:bldP build="whole" bldLvl="1" animBg="1" rev="0" advAuto="0" spid="674" grpId="12"/>
      <p:bldP build="whole" bldLvl="1" animBg="1" rev="0" advAuto="0" spid="698" grpId="4"/>
      <p:bldP build="whole" bldLvl="1" animBg="1" rev="0" advAuto="0" spid="692" grpId="11"/>
      <p:bldP build="whole" bldLvl="1" animBg="1" rev="0" advAuto="0" spid="671" grpId="3"/>
      <p:bldP build="whole" bldLvl="1" animBg="1" rev="0" advAuto="0" spid="680" grpId="13"/>
      <p:bldP build="whole" bldLvl="1" animBg="1" rev="0" advAuto="0" spid="669" grpId="5"/>
      <p:bldP build="whole" bldLvl="1" animBg="1" rev="0" advAuto="0" spid="670"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圆形"/>
          <p:cNvSpPr/>
          <p:nvPr/>
        </p:nvSpPr>
        <p:spPr>
          <a:xfrm>
            <a:off x="14247890" y="4689404"/>
            <a:ext cx="2311961" cy="2311962"/>
          </a:xfrm>
          <a:prstGeom prst="ellipse">
            <a:avLst/>
          </a:prstGeom>
          <a:solidFill>
            <a:srgbClr val="A8F64B">
              <a:alpha val="20000"/>
            </a:srgbClr>
          </a:solidFill>
          <a:ln w="12700">
            <a:miter lim="400000"/>
          </a:ln>
        </p:spPr>
        <p:txBody>
          <a:bodyPr lIns="71437" tIns="71437" rIns="71437" bIns="71437" anchor="ctr"/>
          <a:lstStyle/>
          <a:p>
            <a:pPr>
              <a:defRPr sz="3600"/>
            </a:pPr>
          </a:p>
        </p:txBody>
      </p:sp>
      <p:sp>
        <p:nvSpPr>
          <p:cNvPr id="701" name="圆形"/>
          <p:cNvSpPr/>
          <p:nvPr/>
        </p:nvSpPr>
        <p:spPr>
          <a:xfrm>
            <a:off x="7738666" y="3104526"/>
            <a:ext cx="4936644" cy="4936644"/>
          </a:xfrm>
          <a:prstGeom prst="ellipse">
            <a:avLst/>
          </a:prstGeom>
          <a:solidFill>
            <a:srgbClr val="A8F64B">
              <a:alpha val="20000"/>
            </a:srgbClr>
          </a:solidFill>
          <a:ln w="12700">
            <a:miter lim="400000"/>
          </a:ln>
        </p:spPr>
        <p:txBody>
          <a:bodyPr lIns="71437" tIns="71437" rIns="71437" bIns="71437" anchor="ctr"/>
          <a:lstStyle/>
          <a:p>
            <a:pPr>
              <a:defRPr sz="3600"/>
            </a:pPr>
          </a:p>
        </p:txBody>
      </p:sp>
      <p:sp>
        <p:nvSpPr>
          <p:cNvPr id="702" name="All-in-One"/>
          <p:cNvSpPr txBox="1"/>
          <p:nvPr>
            <p:ph type="ctrTitle"/>
          </p:nvPr>
        </p:nvSpPr>
        <p:spPr>
          <a:prstGeom prst="rect">
            <a:avLst/>
          </a:prstGeom>
        </p:spPr>
        <p:txBody>
          <a:bodyPr/>
          <a:lstStyle>
            <a:lvl1pPr defTabSz="566674">
              <a:defRPr sz="10864"/>
            </a:lvl1pPr>
          </a:lstStyle>
          <a:p>
            <a:pPr/>
            <a:r>
              <a:t>All-in-One</a:t>
            </a:r>
          </a:p>
        </p:txBody>
      </p:sp>
      <p:sp>
        <p:nvSpPr>
          <p:cNvPr id="703" name="圆形"/>
          <p:cNvSpPr/>
          <p:nvPr/>
        </p:nvSpPr>
        <p:spPr>
          <a:xfrm>
            <a:off x="16244419" y="10577923"/>
            <a:ext cx="912819" cy="912819"/>
          </a:xfrm>
          <a:prstGeom prst="ellipse">
            <a:avLst/>
          </a:prstGeom>
          <a:solidFill>
            <a:srgbClr val="A8F64B">
              <a:alpha val="20000"/>
            </a:srgbClr>
          </a:solidFill>
          <a:ln w="12700">
            <a:miter lim="400000"/>
          </a:ln>
        </p:spPr>
        <p:txBody>
          <a:bodyPr lIns="71437" tIns="71437" rIns="71437" bIns="71437" anchor="ctr"/>
          <a:lstStyle/>
          <a:p>
            <a:pPr>
              <a:defRPr sz="3600"/>
            </a:pPr>
          </a:p>
        </p:txBody>
      </p:sp>
      <p:sp>
        <p:nvSpPr>
          <p:cNvPr id="704" name="圆形"/>
          <p:cNvSpPr/>
          <p:nvPr/>
        </p:nvSpPr>
        <p:spPr>
          <a:xfrm>
            <a:off x="7226761" y="10455150"/>
            <a:ext cx="2132702" cy="2132701"/>
          </a:xfrm>
          <a:prstGeom prst="ellipse">
            <a:avLst/>
          </a:prstGeom>
          <a:solidFill>
            <a:srgbClr val="A8F64B">
              <a:alpha val="20000"/>
            </a:srgbClr>
          </a:solidFill>
          <a:ln w="12700">
            <a:miter lim="400000"/>
          </a:ln>
        </p:spPr>
        <p:txBody>
          <a:bodyPr lIns="71437" tIns="71437" rIns="71437" bIns="71437" anchor="ctr"/>
          <a:lstStyle/>
          <a:p>
            <a:pPr>
              <a:defRPr sz="3600"/>
            </a:pPr>
          </a:p>
        </p:txBody>
      </p:sp>
      <p:sp>
        <p:nvSpPr>
          <p:cNvPr id="705" name="成组"/>
          <p:cNvSpPr/>
          <p:nvPr/>
        </p:nvSpPr>
        <p:spPr>
          <a:xfrm>
            <a:off x="8759138" y="3798681"/>
            <a:ext cx="7414362" cy="7414363"/>
          </a:xfrm>
          <a:prstGeom prst="ellipse">
            <a:avLst/>
          </a:prstGeom>
          <a:gradFill>
            <a:gsLst>
              <a:gs pos="0">
                <a:srgbClr val="1BE94A"/>
              </a:gs>
              <a:gs pos="100000">
                <a:srgbClr val="D6FB4C"/>
              </a:gs>
            </a:gsLst>
            <a:lin ang="5585989"/>
          </a:gradFill>
          <a:ln w="12700">
            <a:miter lim="400000"/>
          </a:ln>
        </p:spPr>
        <p:txBody>
          <a:bodyPr lIns="71437" tIns="71437" rIns="71437" bIns="71437" anchor="ctr"/>
          <a:lstStyle/>
          <a:p>
            <a:pPr>
              <a:defRPr sz="3600"/>
            </a:pPr>
          </a:p>
        </p:txBody>
      </p:sp>
      <p:pic>
        <p:nvPicPr>
          <p:cNvPr id="706" name="pasted-image.pdf" descr="pasted-image.pdf"/>
          <p:cNvPicPr>
            <a:picLocks noChangeAspect="1"/>
          </p:cNvPicPr>
          <p:nvPr/>
        </p:nvPicPr>
        <p:blipFill>
          <a:blip r:embed="rId2">
            <a:extLst/>
          </a:blip>
          <a:stretch>
            <a:fillRect/>
          </a:stretch>
        </p:blipFill>
        <p:spPr>
          <a:xfrm>
            <a:off x="10353951" y="6335066"/>
            <a:ext cx="4224689" cy="28051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02"/>
                                        </p:tgtEl>
                                        <p:attrNameLst>
                                          <p:attrName>style.visibility</p:attrName>
                                        </p:attrNameLst>
                                      </p:cBhvr>
                                      <p:to>
                                        <p:strVal val="visible"/>
                                      </p:to>
                                    </p:set>
                                    <p:animEffect filter="dissolve" transition="in">
                                      <p:cBhvr>
                                        <p:cTn id="7" dur="1000"/>
                                        <p:tgtEl>
                                          <p:spTgt spid="702"/>
                                        </p:tgtEl>
                                      </p:cBhvr>
                                    </p:animEffect>
                                  </p:childTnLst>
                                </p:cTn>
                              </p:par>
                            </p:childTnLst>
                          </p:cTn>
                        </p:par>
                        <p:par>
                          <p:cTn id="8" fill="hold">
                            <p:stCondLst>
                              <p:cond delay="1000"/>
                            </p:stCondLst>
                            <p:childTnLst>
                              <p:par>
                                <p:cTn id="9" presetClass="entr" nodeType="afterEffect" presetSubtype="3" presetID="2" grpId="2" fill="hold">
                                  <p:stCondLst>
                                    <p:cond delay="0"/>
                                  </p:stCondLst>
                                  <p:iterate type="lt" backwards="0">
                                    <p:tmAbs val="0"/>
                                  </p:iterate>
                                  <p:childTnLst>
                                    <p:set>
                                      <p:cBhvr>
                                        <p:cTn id="10" fill="hold"/>
                                        <p:tgtEl>
                                          <p:spTgt spid="700"/>
                                        </p:tgtEl>
                                        <p:attrNameLst>
                                          <p:attrName>style.visibility</p:attrName>
                                        </p:attrNameLst>
                                      </p:cBhvr>
                                      <p:to>
                                        <p:strVal val="visible"/>
                                      </p:to>
                                    </p:set>
                                    <p:anim calcmode="lin" valueType="num">
                                      <p:cBhvr>
                                        <p:cTn id="11" dur="900" fill="hold"/>
                                        <p:tgtEl>
                                          <p:spTgt spid="700"/>
                                        </p:tgtEl>
                                        <p:attrNameLst>
                                          <p:attrName>ppt_x</p:attrName>
                                        </p:attrNameLst>
                                      </p:cBhvr>
                                      <p:tavLst>
                                        <p:tav tm="0">
                                          <p:val>
                                            <p:strVal val="1+#ppt_w/2"/>
                                          </p:val>
                                        </p:tav>
                                        <p:tav tm="100000">
                                          <p:val>
                                            <p:strVal val="#ppt_x"/>
                                          </p:val>
                                        </p:tav>
                                      </p:tavLst>
                                    </p:anim>
                                    <p:anim calcmode="lin" valueType="num">
                                      <p:cBhvr>
                                        <p:cTn id="12" dur="900" fill="hold"/>
                                        <p:tgtEl>
                                          <p:spTgt spid="700"/>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Class="entr" nodeType="afterEffect" presetSubtype="9" presetID="2" grpId="3" fill="hold">
                                  <p:stCondLst>
                                    <p:cond delay="0"/>
                                  </p:stCondLst>
                                  <p:iterate type="lt" backwards="0">
                                    <p:tmAbs val="0"/>
                                  </p:iterate>
                                  <p:childTnLst>
                                    <p:set>
                                      <p:cBhvr>
                                        <p:cTn id="15" fill="hold"/>
                                        <p:tgtEl>
                                          <p:spTgt spid="701"/>
                                        </p:tgtEl>
                                        <p:attrNameLst>
                                          <p:attrName>style.visibility</p:attrName>
                                        </p:attrNameLst>
                                      </p:cBhvr>
                                      <p:to>
                                        <p:strVal val="visible"/>
                                      </p:to>
                                    </p:set>
                                    <p:anim calcmode="lin" valueType="num">
                                      <p:cBhvr>
                                        <p:cTn id="16" dur="900" fill="hold"/>
                                        <p:tgtEl>
                                          <p:spTgt spid="701"/>
                                        </p:tgtEl>
                                        <p:attrNameLst>
                                          <p:attrName>ppt_x</p:attrName>
                                        </p:attrNameLst>
                                      </p:cBhvr>
                                      <p:tavLst>
                                        <p:tav tm="0">
                                          <p:val>
                                            <p:strVal val="0-#ppt_w/2"/>
                                          </p:val>
                                        </p:tav>
                                        <p:tav tm="100000">
                                          <p:val>
                                            <p:strVal val="#ppt_x"/>
                                          </p:val>
                                        </p:tav>
                                      </p:tavLst>
                                    </p:anim>
                                    <p:anim calcmode="lin" valueType="num">
                                      <p:cBhvr>
                                        <p:cTn id="17" dur="900" fill="hold"/>
                                        <p:tgtEl>
                                          <p:spTgt spid="701"/>
                                        </p:tgtEl>
                                        <p:attrNameLst>
                                          <p:attrName>ppt_y</p:attrName>
                                        </p:attrNameLst>
                                      </p:cBhvr>
                                      <p:tavLst>
                                        <p:tav tm="0">
                                          <p:val>
                                            <p:strVal val="0-#ppt_h/2"/>
                                          </p:val>
                                        </p:tav>
                                        <p:tav tm="100000">
                                          <p:val>
                                            <p:strVal val="#ppt_y"/>
                                          </p:val>
                                        </p:tav>
                                      </p:tavLst>
                                    </p:anim>
                                  </p:childTnLst>
                                </p:cTn>
                              </p:par>
                            </p:childTnLst>
                          </p:cTn>
                        </p:par>
                        <p:par>
                          <p:cTn id="18" fill="hold">
                            <p:stCondLst>
                              <p:cond delay="2800"/>
                            </p:stCondLst>
                            <p:childTnLst>
                              <p:par>
                                <p:cTn id="19" presetClass="entr" nodeType="afterEffect" presetSubtype="6" presetID="2" grpId="4" fill="hold">
                                  <p:stCondLst>
                                    <p:cond delay="0"/>
                                  </p:stCondLst>
                                  <p:iterate type="lt" backwards="0">
                                    <p:tmAbs val="0"/>
                                  </p:iterate>
                                  <p:childTnLst>
                                    <p:set>
                                      <p:cBhvr>
                                        <p:cTn id="20" fill="hold"/>
                                        <p:tgtEl>
                                          <p:spTgt spid="703"/>
                                        </p:tgtEl>
                                        <p:attrNameLst>
                                          <p:attrName>style.visibility</p:attrName>
                                        </p:attrNameLst>
                                      </p:cBhvr>
                                      <p:to>
                                        <p:strVal val="visible"/>
                                      </p:to>
                                    </p:set>
                                    <p:anim calcmode="lin" valueType="num">
                                      <p:cBhvr>
                                        <p:cTn id="21" dur="900" fill="hold"/>
                                        <p:tgtEl>
                                          <p:spTgt spid="703"/>
                                        </p:tgtEl>
                                        <p:attrNameLst>
                                          <p:attrName>ppt_x</p:attrName>
                                        </p:attrNameLst>
                                      </p:cBhvr>
                                      <p:tavLst>
                                        <p:tav tm="0">
                                          <p:val>
                                            <p:strVal val="1+#ppt_w/2"/>
                                          </p:val>
                                        </p:tav>
                                        <p:tav tm="100000">
                                          <p:val>
                                            <p:strVal val="#ppt_x"/>
                                          </p:val>
                                        </p:tav>
                                      </p:tavLst>
                                    </p:anim>
                                    <p:anim calcmode="lin" valueType="num">
                                      <p:cBhvr>
                                        <p:cTn id="22" dur="900" fill="hold"/>
                                        <p:tgtEl>
                                          <p:spTgt spid="703"/>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Class="entr" nodeType="afterEffect" presetSubtype="12" presetID="2" grpId="5" fill="hold">
                                  <p:stCondLst>
                                    <p:cond delay="0"/>
                                  </p:stCondLst>
                                  <p:iterate type="lt" backwards="0">
                                    <p:tmAbs val="0"/>
                                  </p:iterate>
                                  <p:childTnLst>
                                    <p:set>
                                      <p:cBhvr>
                                        <p:cTn id="25" fill="hold"/>
                                        <p:tgtEl>
                                          <p:spTgt spid="704"/>
                                        </p:tgtEl>
                                        <p:attrNameLst>
                                          <p:attrName>style.visibility</p:attrName>
                                        </p:attrNameLst>
                                      </p:cBhvr>
                                      <p:to>
                                        <p:strVal val="visible"/>
                                      </p:to>
                                    </p:set>
                                    <p:anim calcmode="lin" valueType="num">
                                      <p:cBhvr>
                                        <p:cTn id="26" dur="900" fill="hold"/>
                                        <p:tgtEl>
                                          <p:spTgt spid="704"/>
                                        </p:tgtEl>
                                        <p:attrNameLst>
                                          <p:attrName>ppt_x</p:attrName>
                                        </p:attrNameLst>
                                      </p:cBhvr>
                                      <p:tavLst>
                                        <p:tav tm="0">
                                          <p:val>
                                            <p:strVal val="0-#ppt_w/2"/>
                                          </p:val>
                                        </p:tav>
                                        <p:tav tm="100000">
                                          <p:val>
                                            <p:strVal val="#ppt_x"/>
                                          </p:val>
                                        </p:tav>
                                      </p:tavLst>
                                    </p:anim>
                                    <p:anim calcmode="lin" valueType="num">
                                      <p:cBhvr>
                                        <p:cTn id="27" dur="900" fill="hold"/>
                                        <p:tgtEl>
                                          <p:spTgt spid="704"/>
                                        </p:tgtEl>
                                        <p:attrNameLst>
                                          <p:attrName>ppt_y</p:attrName>
                                        </p:attrNameLst>
                                      </p:cBhvr>
                                      <p:tavLst>
                                        <p:tav tm="0">
                                          <p:val>
                                            <p:strVal val="1+#ppt_h/2"/>
                                          </p:val>
                                        </p:tav>
                                        <p:tav tm="100000">
                                          <p:val>
                                            <p:strVal val="#ppt_y"/>
                                          </p:val>
                                        </p:tav>
                                      </p:tavLst>
                                    </p:anim>
                                  </p:childTnLst>
                                </p:cTn>
                              </p:par>
                            </p:childTnLst>
                          </p:cTn>
                        </p:par>
                        <p:par>
                          <p:cTn id="28" fill="hold">
                            <p:stCondLst>
                              <p:cond delay="4600"/>
                            </p:stCondLst>
                            <p:childTnLst>
                              <p:par>
                                <p:cTn id="29" presetClass="entr" nodeType="afterEffect" presetSubtype="16" presetID="23" grpId="6" fill="hold">
                                  <p:stCondLst>
                                    <p:cond delay="600"/>
                                  </p:stCondLst>
                                  <p:iterate type="el" backwards="0">
                                    <p:tmAbs val="0"/>
                                  </p:iterate>
                                  <p:childTnLst>
                                    <p:set>
                                      <p:cBhvr>
                                        <p:cTn id="30" fill="hold"/>
                                        <p:tgtEl>
                                          <p:spTgt spid="705"/>
                                        </p:tgtEl>
                                        <p:attrNameLst>
                                          <p:attrName>style.visibility</p:attrName>
                                        </p:attrNameLst>
                                      </p:cBhvr>
                                      <p:to>
                                        <p:strVal val="visible"/>
                                      </p:to>
                                    </p:set>
                                    <p:anim calcmode="lin" valueType="num">
                                      <p:cBhvr>
                                        <p:cTn id="31" dur="799" fill="hold"/>
                                        <p:tgtEl>
                                          <p:spTgt spid="705"/>
                                        </p:tgtEl>
                                        <p:attrNameLst>
                                          <p:attrName>ppt_w</p:attrName>
                                        </p:attrNameLst>
                                      </p:cBhvr>
                                      <p:tavLst>
                                        <p:tav tm="0">
                                          <p:val>
                                            <p:fltVal val="0"/>
                                          </p:val>
                                        </p:tav>
                                        <p:tav tm="100000">
                                          <p:val>
                                            <p:strVal val="#ppt_w"/>
                                          </p:val>
                                        </p:tav>
                                      </p:tavLst>
                                    </p:anim>
                                    <p:anim calcmode="lin" valueType="num">
                                      <p:cBhvr>
                                        <p:cTn id="32" dur="799" fill="hold"/>
                                        <p:tgtEl>
                                          <p:spTgt spid="705"/>
                                        </p:tgtEl>
                                        <p:attrNameLst>
                                          <p:attrName>ppt_h</p:attrName>
                                        </p:attrNameLst>
                                      </p:cBhvr>
                                      <p:tavLst>
                                        <p:tav tm="0">
                                          <p:val>
                                            <p:fltVal val="0"/>
                                          </p:val>
                                        </p:tav>
                                        <p:tav tm="100000">
                                          <p:val>
                                            <p:strVal val="#ppt_h"/>
                                          </p:val>
                                        </p:tav>
                                      </p:tavLst>
                                    </p:anim>
                                  </p:childTnLst>
                                </p:cTn>
                              </p:par>
                            </p:childTnLst>
                          </p:cTn>
                        </p:par>
                        <p:par>
                          <p:cTn id="33" fill="hold">
                            <p:stCondLst>
                              <p:cond delay="5999"/>
                            </p:stCondLst>
                            <p:childTnLst>
                              <p:par>
                                <p:cTn id="34" presetClass="entr" nodeType="afterEffect" presetID="9" grpId="7" fill="hold">
                                  <p:stCondLst>
                                    <p:cond delay="0"/>
                                  </p:stCondLst>
                                  <p:iterate type="el" backwards="0">
                                    <p:tmAbs val="0"/>
                                  </p:iterate>
                                  <p:childTnLst>
                                    <p:set>
                                      <p:cBhvr>
                                        <p:cTn id="35" fill="hold"/>
                                        <p:tgtEl>
                                          <p:spTgt spid="706"/>
                                        </p:tgtEl>
                                        <p:attrNameLst>
                                          <p:attrName>style.visibility</p:attrName>
                                        </p:attrNameLst>
                                      </p:cBhvr>
                                      <p:to>
                                        <p:strVal val="visible"/>
                                      </p:to>
                                    </p:set>
                                    <p:animEffect filter="dissolve" transition="in">
                                      <p:cBhvr>
                                        <p:cTn id="36" dur="10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5" grpId="6"/>
      <p:bldP build="whole" bldLvl="1" animBg="1" rev="0" advAuto="0" spid="706" grpId="7"/>
      <p:bldP build="whole" bldLvl="1" animBg="1" rev="0" advAuto="0" spid="703" grpId="4"/>
      <p:bldP build="whole" bldLvl="1" animBg="1" rev="0" advAuto="0" spid="700" grpId="2"/>
      <p:bldP build="whole" bldLvl="1" animBg="1" rev="0" advAuto="0" spid="702" grpId="1"/>
      <p:bldP build="whole" bldLvl="1" animBg="1" rev="0" advAuto="0" spid="704" grpId="5"/>
      <p:bldP build="whole" bldLvl="1" animBg="1" rev="0" advAuto="0" spid="701" grpId="3"/>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圆形"/>
          <p:cNvSpPr/>
          <p:nvPr/>
        </p:nvSpPr>
        <p:spPr>
          <a:xfrm>
            <a:off x="7201767" y="2656927"/>
            <a:ext cx="9980465" cy="9980465"/>
          </a:xfrm>
          <a:prstGeom prst="ellipse">
            <a:avLst/>
          </a:prstGeom>
          <a:ln w="63500">
            <a:solidFill>
              <a:srgbClr val="FFFFFF">
                <a:alpha val="20000"/>
              </a:srgbClr>
            </a:solidFill>
            <a:miter lim="400000"/>
          </a:ln>
        </p:spPr>
        <p:txBody>
          <a:bodyPr lIns="71437" tIns="71437" rIns="71437" bIns="71437" anchor="ctr"/>
          <a:lstStyle/>
          <a:p>
            <a:pPr>
              <a:defRPr sz="3600"/>
            </a:pPr>
          </a:p>
        </p:txBody>
      </p:sp>
      <p:grpSp>
        <p:nvGrpSpPr>
          <p:cNvPr id="711" name="成组"/>
          <p:cNvGrpSpPr/>
          <p:nvPr/>
        </p:nvGrpSpPr>
        <p:grpSpPr>
          <a:xfrm>
            <a:off x="9968698" y="5423858"/>
            <a:ext cx="4446603" cy="4446603"/>
            <a:chOff x="0" y="0"/>
            <a:chExt cx="4446601" cy="4446601"/>
          </a:xfrm>
        </p:grpSpPr>
        <p:sp>
          <p:nvSpPr>
            <p:cNvPr id="709" name="圆形"/>
            <p:cNvSpPr/>
            <p:nvPr/>
          </p:nvSpPr>
          <p:spPr>
            <a:xfrm>
              <a:off x="0" y="0"/>
              <a:ext cx="4446602" cy="4446602"/>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10" name="cloud.png" descr="cloud.png"/>
            <p:cNvPicPr>
              <a:picLocks noChangeAspect="1"/>
            </p:cNvPicPr>
            <p:nvPr/>
          </p:nvPicPr>
          <p:blipFill>
            <a:blip r:embed="rId2">
              <a:extLst/>
            </a:blip>
            <a:stretch>
              <a:fillRect/>
            </a:stretch>
          </p:blipFill>
          <p:spPr>
            <a:xfrm>
              <a:off x="812912" y="1139177"/>
              <a:ext cx="2820778" cy="1859929"/>
            </a:xfrm>
            <a:prstGeom prst="rect">
              <a:avLst/>
            </a:prstGeom>
            <a:ln w="12700" cap="flat">
              <a:noFill/>
              <a:miter lim="400000"/>
            </a:ln>
            <a:effectLst/>
          </p:spPr>
        </p:pic>
      </p:grpSp>
      <p:grpSp>
        <p:nvGrpSpPr>
          <p:cNvPr id="714" name="成组"/>
          <p:cNvGrpSpPr/>
          <p:nvPr/>
        </p:nvGrpSpPr>
        <p:grpSpPr>
          <a:xfrm>
            <a:off x="8379701" y="2248327"/>
            <a:ext cx="2820778" cy="2820777"/>
            <a:chOff x="0" y="0"/>
            <a:chExt cx="2820776" cy="2820776"/>
          </a:xfrm>
        </p:grpSpPr>
        <p:sp>
          <p:nvSpPr>
            <p:cNvPr id="712" name="圆形"/>
            <p:cNvSpPr/>
            <p:nvPr/>
          </p:nvSpPr>
          <p:spPr>
            <a:xfrm>
              <a:off x="0" y="0"/>
              <a:ext cx="2820777" cy="2820777"/>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13" name="circle.png" descr="circle.png"/>
            <p:cNvPicPr>
              <a:picLocks noChangeAspect="1"/>
            </p:cNvPicPr>
            <p:nvPr/>
          </p:nvPicPr>
          <p:blipFill>
            <a:blip r:embed="rId3">
              <a:extLst/>
            </a:blip>
            <a:stretch>
              <a:fillRect/>
            </a:stretch>
          </p:blipFill>
          <p:spPr>
            <a:xfrm>
              <a:off x="685401" y="685401"/>
              <a:ext cx="1449974" cy="1449974"/>
            </a:xfrm>
            <a:prstGeom prst="rect">
              <a:avLst/>
            </a:prstGeom>
            <a:ln w="12700" cap="flat">
              <a:noFill/>
              <a:miter lim="400000"/>
            </a:ln>
            <a:effectLst/>
          </p:spPr>
        </p:pic>
      </p:grpSp>
      <p:grpSp>
        <p:nvGrpSpPr>
          <p:cNvPr id="717" name="成组"/>
          <p:cNvGrpSpPr/>
          <p:nvPr/>
        </p:nvGrpSpPr>
        <p:grpSpPr>
          <a:xfrm>
            <a:off x="13395979" y="10225215"/>
            <a:ext cx="2820777" cy="2820778"/>
            <a:chOff x="0" y="0"/>
            <a:chExt cx="2820776" cy="2820776"/>
          </a:xfrm>
        </p:grpSpPr>
        <p:sp>
          <p:nvSpPr>
            <p:cNvPr id="715" name="圆形"/>
            <p:cNvSpPr/>
            <p:nvPr/>
          </p:nvSpPr>
          <p:spPr>
            <a:xfrm>
              <a:off x="0" y="0"/>
              <a:ext cx="2820777" cy="2820777"/>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16" name="map.png" descr="map.png"/>
            <p:cNvPicPr>
              <a:picLocks noChangeAspect="1"/>
            </p:cNvPicPr>
            <p:nvPr/>
          </p:nvPicPr>
          <p:blipFill>
            <a:blip r:embed="rId4">
              <a:extLst/>
            </a:blip>
            <a:stretch>
              <a:fillRect/>
            </a:stretch>
          </p:blipFill>
          <p:spPr>
            <a:xfrm>
              <a:off x="817377" y="704581"/>
              <a:ext cx="1186022" cy="1449973"/>
            </a:xfrm>
            <a:prstGeom prst="rect">
              <a:avLst/>
            </a:prstGeom>
            <a:ln w="12700" cap="flat">
              <a:noFill/>
              <a:miter lim="400000"/>
            </a:ln>
            <a:effectLst/>
          </p:spPr>
        </p:pic>
      </p:grpSp>
      <p:grpSp>
        <p:nvGrpSpPr>
          <p:cNvPr id="720" name="成组"/>
          <p:cNvGrpSpPr/>
          <p:nvPr/>
        </p:nvGrpSpPr>
        <p:grpSpPr>
          <a:xfrm>
            <a:off x="5708201" y="6236771"/>
            <a:ext cx="2820777" cy="2820777"/>
            <a:chOff x="0" y="0"/>
            <a:chExt cx="2820776" cy="2820776"/>
          </a:xfrm>
        </p:grpSpPr>
        <p:sp>
          <p:nvSpPr>
            <p:cNvPr id="718" name="圆形"/>
            <p:cNvSpPr/>
            <p:nvPr/>
          </p:nvSpPr>
          <p:spPr>
            <a:xfrm>
              <a:off x="0" y="0"/>
              <a:ext cx="2820777" cy="2820777"/>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19" name="lamp.png" descr="lamp.png"/>
            <p:cNvPicPr>
              <a:picLocks noChangeAspect="1"/>
            </p:cNvPicPr>
            <p:nvPr/>
          </p:nvPicPr>
          <p:blipFill>
            <a:blip r:embed="rId5">
              <a:extLst/>
            </a:blip>
            <a:stretch>
              <a:fillRect/>
            </a:stretch>
          </p:blipFill>
          <p:spPr>
            <a:xfrm>
              <a:off x="910573" y="610754"/>
              <a:ext cx="999632" cy="1627860"/>
            </a:xfrm>
            <a:prstGeom prst="rect">
              <a:avLst/>
            </a:prstGeom>
            <a:ln w="12700" cap="flat">
              <a:noFill/>
              <a:miter lim="400000"/>
            </a:ln>
            <a:effectLst/>
          </p:spPr>
        </p:pic>
      </p:grpSp>
      <p:grpSp>
        <p:nvGrpSpPr>
          <p:cNvPr id="723" name="成组"/>
          <p:cNvGrpSpPr/>
          <p:nvPr/>
        </p:nvGrpSpPr>
        <p:grpSpPr>
          <a:xfrm>
            <a:off x="15855021" y="6236771"/>
            <a:ext cx="2820777" cy="2820777"/>
            <a:chOff x="0" y="0"/>
            <a:chExt cx="2820776" cy="2820776"/>
          </a:xfrm>
        </p:grpSpPr>
        <p:sp>
          <p:nvSpPr>
            <p:cNvPr id="721" name="圆形"/>
            <p:cNvSpPr/>
            <p:nvPr/>
          </p:nvSpPr>
          <p:spPr>
            <a:xfrm>
              <a:off x="0" y="0"/>
              <a:ext cx="2820777" cy="2820777"/>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22" name="cloud.png" descr="cloud.png"/>
            <p:cNvPicPr>
              <a:picLocks noChangeAspect="1"/>
            </p:cNvPicPr>
            <p:nvPr/>
          </p:nvPicPr>
          <p:blipFill>
            <a:blip r:embed="rId2">
              <a:extLst/>
            </a:blip>
            <a:stretch>
              <a:fillRect/>
            </a:stretch>
          </p:blipFill>
          <p:spPr>
            <a:xfrm>
              <a:off x="642035" y="843536"/>
              <a:ext cx="1613580" cy="1063942"/>
            </a:xfrm>
            <a:prstGeom prst="rect">
              <a:avLst/>
            </a:prstGeom>
            <a:ln w="12700" cap="flat">
              <a:noFill/>
              <a:miter lim="400000"/>
            </a:ln>
            <a:effectLst/>
          </p:spPr>
        </p:pic>
      </p:grpSp>
      <p:grpSp>
        <p:nvGrpSpPr>
          <p:cNvPr id="726" name="成组"/>
          <p:cNvGrpSpPr/>
          <p:nvPr/>
        </p:nvGrpSpPr>
        <p:grpSpPr>
          <a:xfrm>
            <a:off x="8379701" y="10225215"/>
            <a:ext cx="2820778" cy="2820778"/>
            <a:chOff x="0" y="0"/>
            <a:chExt cx="2820776" cy="2820776"/>
          </a:xfrm>
        </p:grpSpPr>
        <p:sp>
          <p:nvSpPr>
            <p:cNvPr id="724" name="圆形"/>
            <p:cNvSpPr/>
            <p:nvPr/>
          </p:nvSpPr>
          <p:spPr>
            <a:xfrm>
              <a:off x="0" y="0"/>
              <a:ext cx="2820777" cy="2820777"/>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25" name="pasted-image.pdf" descr="pasted-image.pdf"/>
            <p:cNvPicPr>
              <a:picLocks noChangeAspect="1"/>
            </p:cNvPicPr>
            <p:nvPr/>
          </p:nvPicPr>
          <p:blipFill>
            <a:blip r:embed="rId6">
              <a:extLst/>
            </a:blip>
            <a:stretch>
              <a:fillRect/>
            </a:stretch>
          </p:blipFill>
          <p:spPr>
            <a:xfrm>
              <a:off x="842392" y="615638"/>
              <a:ext cx="1135991" cy="1627859"/>
            </a:xfrm>
            <a:prstGeom prst="rect">
              <a:avLst/>
            </a:prstGeom>
            <a:ln w="12700" cap="flat">
              <a:noFill/>
              <a:miter lim="400000"/>
            </a:ln>
            <a:effectLst/>
          </p:spPr>
        </p:pic>
      </p:grpSp>
      <p:grpSp>
        <p:nvGrpSpPr>
          <p:cNvPr id="729" name="成组"/>
          <p:cNvGrpSpPr/>
          <p:nvPr/>
        </p:nvGrpSpPr>
        <p:grpSpPr>
          <a:xfrm>
            <a:off x="13395979" y="2248327"/>
            <a:ext cx="2820777" cy="2820777"/>
            <a:chOff x="0" y="0"/>
            <a:chExt cx="2820776" cy="2820776"/>
          </a:xfrm>
        </p:grpSpPr>
        <p:sp>
          <p:nvSpPr>
            <p:cNvPr id="727" name="圆形"/>
            <p:cNvSpPr/>
            <p:nvPr/>
          </p:nvSpPr>
          <p:spPr>
            <a:xfrm>
              <a:off x="0" y="0"/>
              <a:ext cx="2820777" cy="2820777"/>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728" name="pasted-image.pdf" descr="pasted-image.pdf"/>
            <p:cNvPicPr>
              <a:picLocks noChangeAspect="1"/>
            </p:cNvPicPr>
            <p:nvPr/>
          </p:nvPicPr>
          <p:blipFill>
            <a:blip r:embed="rId7">
              <a:extLst/>
            </a:blip>
            <a:stretch>
              <a:fillRect/>
            </a:stretch>
          </p:blipFill>
          <p:spPr>
            <a:xfrm>
              <a:off x="678806" y="723968"/>
              <a:ext cx="1720293" cy="1372840"/>
            </a:xfrm>
            <a:prstGeom prst="rect">
              <a:avLst/>
            </a:prstGeom>
            <a:ln w="12700" cap="flat">
              <a:noFill/>
              <a:miter lim="400000"/>
            </a:ln>
            <a:effectLst/>
          </p:spPr>
        </p:pic>
      </p:grpSp>
      <p:sp>
        <p:nvSpPr>
          <p:cNvPr id="730" name="Safety"/>
          <p:cNvSpPr txBox="1"/>
          <p:nvPr/>
        </p:nvSpPr>
        <p:spPr>
          <a:xfrm>
            <a:off x="3472479" y="2934574"/>
            <a:ext cx="4347576"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3333" spc="180" sz="6000">
                <a:latin typeface="Helvetica"/>
                <a:ea typeface="Helvetica"/>
                <a:cs typeface="Helvetica"/>
                <a:sym typeface="Helvetica"/>
              </a:defRPr>
            </a:lvl1pPr>
          </a:lstStyle>
          <a:p>
            <a:pPr/>
            <a:r>
              <a:t>Safety</a:t>
            </a:r>
          </a:p>
        </p:txBody>
      </p:sp>
      <p:sp>
        <p:nvSpPr>
          <p:cNvPr id="731" name="CEO"/>
          <p:cNvSpPr txBox="1"/>
          <p:nvPr/>
        </p:nvSpPr>
        <p:spPr>
          <a:xfrm>
            <a:off x="16760849" y="2934574"/>
            <a:ext cx="4059701"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333" spc="180" sz="6000">
                <a:latin typeface="Helvetica"/>
                <a:ea typeface="Helvetica"/>
                <a:cs typeface="Helvetica"/>
                <a:sym typeface="Helvetica"/>
              </a:defRPr>
            </a:lvl1pPr>
          </a:lstStyle>
          <a:p>
            <a:pPr/>
            <a:r>
              <a:t>CEO</a:t>
            </a:r>
          </a:p>
        </p:txBody>
      </p:sp>
      <p:sp>
        <p:nvSpPr>
          <p:cNvPr id="732" name="Location"/>
          <p:cNvSpPr txBox="1"/>
          <p:nvPr/>
        </p:nvSpPr>
        <p:spPr>
          <a:xfrm>
            <a:off x="16738824" y="11050134"/>
            <a:ext cx="5598715"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333" spc="180" sz="6000">
                <a:latin typeface="Helvetica"/>
                <a:ea typeface="Helvetica"/>
                <a:cs typeface="Helvetica"/>
                <a:sym typeface="Helvetica"/>
              </a:defRPr>
            </a:lvl1pPr>
          </a:lstStyle>
          <a:p>
            <a:pPr/>
            <a:r>
              <a:t>Location</a:t>
            </a:r>
          </a:p>
        </p:txBody>
      </p:sp>
      <p:sp>
        <p:nvSpPr>
          <p:cNvPr id="733" name="Security"/>
          <p:cNvSpPr txBox="1"/>
          <p:nvPr/>
        </p:nvSpPr>
        <p:spPr>
          <a:xfrm>
            <a:off x="1069883" y="11050134"/>
            <a:ext cx="672814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3333" spc="180" sz="6000">
                <a:latin typeface="Helvetica"/>
                <a:ea typeface="Helvetica"/>
                <a:cs typeface="Helvetica"/>
                <a:sym typeface="Helvetica"/>
              </a:defRPr>
            </a:lvl1pPr>
          </a:lstStyle>
          <a:p>
            <a:pPr/>
            <a:r>
              <a:t>Security</a:t>
            </a:r>
          </a:p>
        </p:txBody>
      </p:sp>
      <p:sp>
        <p:nvSpPr>
          <p:cNvPr id="734" name="Ideas"/>
          <p:cNvSpPr txBox="1"/>
          <p:nvPr/>
        </p:nvSpPr>
        <p:spPr>
          <a:xfrm>
            <a:off x="1981188" y="6907530"/>
            <a:ext cx="3136520"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3333" spc="180" sz="6000">
                <a:latin typeface="Helvetica"/>
                <a:ea typeface="Helvetica"/>
                <a:cs typeface="Helvetica"/>
                <a:sym typeface="Helvetica"/>
              </a:defRPr>
            </a:lvl1pPr>
          </a:lstStyle>
          <a:p>
            <a:pPr/>
            <a:r>
              <a:t>Ideas</a:t>
            </a:r>
          </a:p>
        </p:txBody>
      </p:sp>
      <p:sp>
        <p:nvSpPr>
          <p:cNvPr id="735" name="Cloud"/>
          <p:cNvSpPr txBox="1"/>
          <p:nvPr/>
        </p:nvSpPr>
        <p:spPr>
          <a:xfrm>
            <a:off x="19479863" y="6907530"/>
            <a:ext cx="390586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333" spc="180" sz="6000">
                <a:latin typeface="Helvetica"/>
                <a:ea typeface="Helvetica"/>
                <a:cs typeface="Helvetica"/>
                <a:sym typeface="Helvetica"/>
              </a:defRPr>
            </a:lvl1pPr>
          </a:lstStyle>
          <a:p>
            <a:pPr/>
            <a:r>
              <a:t>Cloud</a:t>
            </a:r>
          </a:p>
        </p:txBody>
      </p:sp>
      <p:sp>
        <p:nvSpPr>
          <p:cNvPr id="736" name="Activity"/>
          <p:cNvSpPr txBox="1"/>
          <p:nvPr>
            <p:ph type="ctrTitle"/>
          </p:nvPr>
        </p:nvSpPr>
        <p:spPr>
          <a:prstGeom prst="rect">
            <a:avLst/>
          </a:prstGeom>
        </p:spPr>
        <p:txBody>
          <a:bodyPr/>
          <a:lstStyle>
            <a:lvl1pPr defTabSz="566674">
              <a:defRPr sz="10864"/>
            </a:lvl1pPr>
          </a:lstStyle>
          <a:p>
            <a:pPr/>
            <a:r>
              <a:t>Activity</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36"/>
                                        </p:tgtEl>
                                        <p:attrNameLst>
                                          <p:attrName>style.visibility</p:attrName>
                                        </p:attrNameLst>
                                      </p:cBhvr>
                                      <p:to>
                                        <p:strVal val="visible"/>
                                      </p:to>
                                    </p:set>
                                    <p:animEffect filter="dissolve" transition="in">
                                      <p:cBhvr>
                                        <p:cTn id="7" dur="1000"/>
                                        <p:tgtEl>
                                          <p:spTgt spid="736"/>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714"/>
                                        </p:tgtEl>
                                        <p:attrNameLst>
                                          <p:attrName>style.visibility</p:attrName>
                                        </p:attrNameLst>
                                      </p:cBhvr>
                                      <p:to>
                                        <p:strVal val="visible"/>
                                      </p:to>
                                    </p:set>
                                    <p:anim calcmode="lin" valueType="num">
                                      <p:cBhvr>
                                        <p:cTn id="11" dur="750" fill="hold"/>
                                        <p:tgtEl>
                                          <p:spTgt spid="714"/>
                                        </p:tgtEl>
                                        <p:attrNameLst>
                                          <p:attrName>ppt_w</p:attrName>
                                        </p:attrNameLst>
                                      </p:cBhvr>
                                      <p:tavLst>
                                        <p:tav tm="0">
                                          <p:val>
                                            <p:fltVal val="0"/>
                                          </p:val>
                                        </p:tav>
                                        <p:tav tm="100000">
                                          <p:val>
                                            <p:strVal val="#ppt_w"/>
                                          </p:val>
                                        </p:tav>
                                      </p:tavLst>
                                    </p:anim>
                                    <p:anim calcmode="lin" valueType="num">
                                      <p:cBhvr>
                                        <p:cTn id="12" dur="750" fill="hold"/>
                                        <p:tgtEl>
                                          <p:spTgt spid="714"/>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100"/>
                                  </p:stCondLst>
                                  <p:iterate type="el" backwards="0">
                                    <p:tmAbs val="0"/>
                                  </p:iterate>
                                  <p:childTnLst>
                                    <p:set>
                                      <p:cBhvr>
                                        <p:cTn id="15" fill="hold"/>
                                        <p:tgtEl>
                                          <p:spTgt spid="729"/>
                                        </p:tgtEl>
                                        <p:attrNameLst>
                                          <p:attrName>style.visibility</p:attrName>
                                        </p:attrNameLst>
                                      </p:cBhvr>
                                      <p:to>
                                        <p:strVal val="visible"/>
                                      </p:to>
                                    </p:set>
                                    <p:anim calcmode="lin" valueType="num">
                                      <p:cBhvr>
                                        <p:cTn id="16" dur="750" fill="hold"/>
                                        <p:tgtEl>
                                          <p:spTgt spid="729"/>
                                        </p:tgtEl>
                                        <p:attrNameLst>
                                          <p:attrName>ppt_w</p:attrName>
                                        </p:attrNameLst>
                                      </p:cBhvr>
                                      <p:tavLst>
                                        <p:tav tm="0">
                                          <p:val>
                                            <p:fltVal val="0"/>
                                          </p:val>
                                        </p:tav>
                                        <p:tav tm="100000">
                                          <p:val>
                                            <p:strVal val="#ppt_w"/>
                                          </p:val>
                                        </p:tav>
                                      </p:tavLst>
                                    </p:anim>
                                    <p:anim calcmode="lin" valueType="num">
                                      <p:cBhvr>
                                        <p:cTn id="17" dur="750" fill="hold"/>
                                        <p:tgtEl>
                                          <p:spTgt spid="729"/>
                                        </p:tgtEl>
                                        <p:attrNameLst>
                                          <p:attrName>ppt_h</p:attrName>
                                        </p:attrNameLst>
                                      </p:cBhvr>
                                      <p:tavLst>
                                        <p:tav tm="0">
                                          <p:val>
                                            <p:fltVal val="0"/>
                                          </p:val>
                                        </p:tav>
                                        <p:tav tm="100000">
                                          <p:val>
                                            <p:strVal val="#ppt_h"/>
                                          </p:val>
                                        </p:tav>
                                      </p:tavLst>
                                    </p:anim>
                                  </p:childTnLst>
                                </p:cTn>
                              </p:par>
                            </p:childTnLst>
                          </p:cTn>
                        </p:par>
                        <p:par>
                          <p:cTn id="18" fill="hold">
                            <p:stCondLst>
                              <p:cond delay="2600"/>
                            </p:stCondLst>
                            <p:childTnLst>
                              <p:par>
                                <p:cTn id="19" presetClass="entr" nodeType="afterEffect" presetSubtype="16" presetID="23" grpId="4" fill="hold">
                                  <p:stCondLst>
                                    <p:cond delay="100"/>
                                  </p:stCondLst>
                                  <p:iterate type="el" backwards="0">
                                    <p:tmAbs val="0"/>
                                  </p:iterate>
                                  <p:childTnLst>
                                    <p:set>
                                      <p:cBhvr>
                                        <p:cTn id="20" fill="hold"/>
                                        <p:tgtEl>
                                          <p:spTgt spid="723"/>
                                        </p:tgtEl>
                                        <p:attrNameLst>
                                          <p:attrName>style.visibility</p:attrName>
                                        </p:attrNameLst>
                                      </p:cBhvr>
                                      <p:to>
                                        <p:strVal val="visible"/>
                                      </p:to>
                                    </p:set>
                                    <p:anim calcmode="lin" valueType="num">
                                      <p:cBhvr>
                                        <p:cTn id="21" dur="750" fill="hold"/>
                                        <p:tgtEl>
                                          <p:spTgt spid="723"/>
                                        </p:tgtEl>
                                        <p:attrNameLst>
                                          <p:attrName>ppt_w</p:attrName>
                                        </p:attrNameLst>
                                      </p:cBhvr>
                                      <p:tavLst>
                                        <p:tav tm="0">
                                          <p:val>
                                            <p:fltVal val="0"/>
                                          </p:val>
                                        </p:tav>
                                        <p:tav tm="100000">
                                          <p:val>
                                            <p:strVal val="#ppt_w"/>
                                          </p:val>
                                        </p:tav>
                                      </p:tavLst>
                                    </p:anim>
                                    <p:anim calcmode="lin" valueType="num">
                                      <p:cBhvr>
                                        <p:cTn id="22" dur="750" fill="hold"/>
                                        <p:tgtEl>
                                          <p:spTgt spid="723"/>
                                        </p:tgtEl>
                                        <p:attrNameLst>
                                          <p:attrName>ppt_h</p:attrName>
                                        </p:attrNameLst>
                                      </p:cBhvr>
                                      <p:tavLst>
                                        <p:tav tm="0">
                                          <p:val>
                                            <p:fltVal val="0"/>
                                          </p:val>
                                        </p:tav>
                                        <p:tav tm="100000">
                                          <p:val>
                                            <p:strVal val="#ppt_h"/>
                                          </p:val>
                                        </p:tav>
                                      </p:tavLst>
                                    </p:anim>
                                  </p:childTnLst>
                                </p:cTn>
                              </p:par>
                            </p:childTnLst>
                          </p:cTn>
                        </p:par>
                        <p:par>
                          <p:cTn id="23" fill="hold">
                            <p:stCondLst>
                              <p:cond delay="3450"/>
                            </p:stCondLst>
                            <p:childTnLst>
                              <p:par>
                                <p:cTn id="24" presetClass="entr" nodeType="afterEffect" presetSubtype="16" presetID="23" grpId="5" fill="hold">
                                  <p:stCondLst>
                                    <p:cond delay="100"/>
                                  </p:stCondLst>
                                  <p:iterate type="el" backwards="0">
                                    <p:tmAbs val="0"/>
                                  </p:iterate>
                                  <p:childTnLst>
                                    <p:set>
                                      <p:cBhvr>
                                        <p:cTn id="25" fill="hold"/>
                                        <p:tgtEl>
                                          <p:spTgt spid="717"/>
                                        </p:tgtEl>
                                        <p:attrNameLst>
                                          <p:attrName>style.visibility</p:attrName>
                                        </p:attrNameLst>
                                      </p:cBhvr>
                                      <p:to>
                                        <p:strVal val="visible"/>
                                      </p:to>
                                    </p:set>
                                    <p:anim calcmode="lin" valueType="num">
                                      <p:cBhvr>
                                        <p:cTn id="26" dur="750" fill="hold"/>
                                        <p:tgtEl>
                                          <p:spTgt spid="717"/>
                                        </p:tgtEl>
                                        <p:attrNameLst>
                                          <p:attrName>ppt_w</p:attrName>
                                        </p:attrNameLst>
                                      </p:cBhvr>
                                      <p:tavLst>
                                        <p:tav tm="0">
                                          <p:val>
                                            <p:fltVal val="0"/>
                                          </p:val>
                                        </p:tav>
                                        <p:tav tm="100000">
                                          <p:val>
                                            <p:strVal val="#ppt_w"/>
                                          </p:val>
                                        </p:tav>
                                      </p:tavLst>
                                    </p:anim>
                                    <p:anim calcmode="lin" valueType="num">
                                      <p:cBhvr>
                                        <p:cTn id="27" dur="750" fill="hold"/>
                                        <p:tgtEl>
                                          <p:spTgt spid="717"/>
                                        </p:tgtEl>
                                        <p:attrNameLst>
                                          <p:attrName>ppt_h</p:attrName>
                                        </p:attrNameLst>
                                      </p:cBhvr>
                                      <p:tavLst>
                                        <p:tav tm="0">
                                          <p:val>
                                            <p:fltVal val="0"/>
                                          </p:val>
                                        </p:tav>
                                        <p:tav tm="100000">
                                          <p:val>
                                            <p:strVal val="#ppt_h"/>
                                          </p:val>
                                        </p:tav>
                                      </p:tavLst>
                                    </p:anim>
                                  </p:childTnLst>
                                </p:cTn>
                              </p:par>
                            </p:childTnLst>
                          </p:cTn>
                        </p:par>
                        <p:par>
                          <p:cTn id="28" fill="hold">
                            <p:stCondLst>
                              <p:cond delay="4300"/>
                            </p:stCondLst>
                            <p:childTnLst>
                              <p:par>
                                <p:cTn id="29" presetClass="entr" nodeType="afterEffect" presetSubtype="16" presetID="23" grpId="6" fill="hold">
                                  <p:stCondLst>
                                    <p:cond delay="100"/>
                                  </p:stCondLst>
                                  <p:iterate type="el" backwards="0">
                                    <p:tmAbs val="0"/>
                                  </p:iterate>
                                  <p:childTnLst>
                                    <p:set>
                                      <p:cBhvr>
                                        <p:cTn id="30" fill="hold"/>
                                        <p:tgtEl>
                                          <p:spTgt spid="726"/>
                                        </p:tgtEl>
                                        <p:attrNameLst>
                                          <p:attrName>style.visibility</p:attrName>
                                        </p:attrNameLst>
                                      </p:cBhvr>
                                      <p:to>
                                        <p:strVal val="visible"/>
                                      </p:to>
                                    </p:set>
                                    <p:anim calcmode="lin" valueType="num">
                                      <p:cBhvr>
                                        <p:cTn id="31" dur="750" fill="hold"/>
                                        <p:tgtEl>
                                          <p:spTgt spid="726"/>
                                        </p:tgtEl>
                                        <p:attrNameLst>
                                          <p:attrName>ppt_w</p:attrName>
                                        </p:attrNameLst>
                                      </p:cBhvr>
                                      <p:tavLst>
                                        <p:tav tm="0">
                                          <p:val>
                                            <p:fltVal val="0"/>
                                          </p:val>
                                        </p:tav>
                                        <p:tav tm="100000">
                                          <p:val>
                                            <p:strVal val="#ppt_w"/>
                                          </p:val>
                                        </p:tav>
                                      </p:tavLst>
                                    </p:anim>
                                    <p:anim calcmode="lin" valueType="num">
                                      <p:cBhvr>
                                        <p:cTn id="32" dur="750" fill="hold"/>
                                        <p:tgtEl>
                                          <p:spTgt spid="726"/>
                                        </p:tgtEl>
                                        <p:attrNameLst>
                                          <p:attrName>ppt_h</p:attrName>
                                        </p:attrNameLst>
                                      </p:cBhvr>
                                      <p:tavLst>
                                        <p:tav tm="0">
                                          <p:val>
                                            <p:fltVal val="0"/>
                                          </p:val>
                                        </p:tav>
                                        <p:tav tm="100000">
                                          <p:val>
                                            <p:strVal val="#ppt_h"/>
                                          </p:val>
                                        </p:tav>
                                      </p:tavLst>
                                    </p:anim>
                                  </p:childTnLst>
                                </p:cTn>
                              </p:par>
                            </p:childTnLst>
                          </p:cTn>
                        </p:par>
                        <p:par>
                          <p:cTn id="33" fill="hold">
                            <p:stCondLst>
                              <p:cond delay="5150"/>
                            </p:stCondLst>
                            <p:childTnLst>
                              <p:par>
                                <p:cTn id="34" presetClass="entr" nodeType="afterEffect" presetSubtype="16" presetID="23" grpId="7" fill="hold">
                                  <p:stCondLst>
                                    <p:cond delay="100"/>
                                  </p:stCondLst>
                                  <p:iterate type="el" backwards="0">
                                    <p:tmAbs val="0"/>
                                  </p:iterate>
                                  <p:childTnLst>
                                    <p:set>
                                      <p:cBhvr>
                                        <p:cTn id="35" fill="hold"/>
                                        <p:tgtEl>
                                          <p:spTgt spid="720"/>
                                        </p:tgtEl>
                                        <p:attrNameLst>
                                          <p:attrName>style.visibility</p:attrName>
                                        </p:attrNameLst>
                                      </p:cBhvr>
                                      <p:to>
                                        <p:strVal val="visible"/>
                                      </p:to>
                                    </p:set>
                                    <p:anim calcmode="lin" valueType="num">
                                      <p:cBhvr>
                                        <p:cTn id="36" dur="750" fill="hold"/>
                                        <p:tgtEl>
                                          <p:spTgt spid="720"/>
                                        </p:tgtEl>
                                        <p:attrNameLst>
                                          <p:attrName>ppt_w</p:attrName>
                                        </p:attrNameLst>
                                      </p:cBhvr>
                                      <p:tavLst>
                                        <p:tav tm="0">
                                          <p:val>
                                            <p:fltVal val="0"/>
                                          </p:val>
                                        </p:tav>
                                        <p:tav tm="100000">
                                          <p:val>
                                            <p:strVal val="#ppt_w"/>
                                          </p:val>
                                        </p:tav>
                                      </p:tavLst>
                                    </p:anim>
                                    <p:anim calcmode="lin" valueType="num">
                                      <p:cBhvr>
                                        <p:cTn id="37" dur="750" fill="hold"/>
                                        <p:tgtEl>
                                          <p:spTgt spid="720"/>
                                        </p:tgtEl>
                                        <p:attrNameLst>
                                          <p:attrName>ppt_h</p:attrName>
                                        </p:attrNameLst>
                                      </p:cBhvr>
                                      <p:tavLst>
                                        <p:tav tm="0">
                                          <p:val>
                                            <p:fltVal val="0"/>
                                          </p:val>
                                        </p:tav>
                                        <p:tav tm="100000">
                                          <p:val>
                                            <p:strVal val="#ppt_h"/>
                                          </p:val>
                                        </p:tav>
                                      </p:tavLst>
                                    </p:anim>
                                  </p:childTnLst>
                                </p:cTn>
                              </p:par>
                            </p:childTnLst>
                          </p:cTn>
                        </p:par>
                        <p:par>
                          <p:cTn id="38" fill="hold">
                            <p:stCondLst>
                              <p:cond delay="6000"/>
                            </p:stCondLst>
                            <p:childTnLst>
                              <p:par>
                                <p:cTn id="39" presetClass="entr" nodeType="afterEffect" presetID="9" grpId="8" fill="hold">
                                  <p:stCondLst>
                                    <p:cond delay="0"/>
                                  </p:stCondLst>
                                  <p:iterate type="el" backwards="0">
                                    <p:tmAbs val="0"/>
                                  </p:iterate>
                                  <p:childTnLst>
                                    <p:set>
                                      <p:cBhvr>
                                        <p:cTn id="40" fill="hold"/>
                                        <p:tgtEl>
                                          <p:spTgt spid="708"/>
                                        </p:tgtEl>
                                        <p:attrNameLst>
                                          <p:attrName>style.visibility</p:attrName>
                                        </p:attrNameLst>
                                      </p:cBhvr>
                                      <p:to>
                                        <p:strVal val="visible"/>
                                      </p:to>
                                    </p:set>
                                    <p:animEffect filter="dissolve" transition="in">
                                      <p:cBhvr>
                                        <p:cTn id="41" dur="1000"/>
                                        <p:tgtEl>
                                          <p:spTgt spid="708"/>
                                        </p:tgtEl>
                                      </p:cBhvr>
                                    </p:animEffect>
                                  </p:childTnLst>
                                </p:cTn>
                              </p:par>
                            </p:childTnLst>
                          </p:cTn>
                        </p:par>
                        <p:par>
                          <p:cTn id="42" fill="hold">
                            <p:stCondLst>
                              <p:cond delay="7000"/>
                            </p:stCondLst>
                            <p:childTnLst>
                              <p:par>
                                <p:cTn id="43" presetClass="entr" nodeType="afterEffect" presetID="9" grpId="9" fill="hold">
                                  <p:stCondLst>
                                    <p:cond delay="0"/>
                                  </p:stCondLst>
                                  <p:iterate type="el" backwards="0">
                                    <p:tmAbs val="0"/>
                                  </p:iterate>
                                  <p:childTnLst>
                                    <p:set>
                                      <p:cBhvr>
                                        <p:cTn id="44" fill="hold"/>
                                        <p:tgtEl>
                                          <p:spTgt spid="730"/>
                                        </p:tgtEl>
                                        <p:attrNameLst>
                                          <p:attrName>style.visibility</p:attrName>
                                        </p:attrNameLst>
                                      </p:cBhvr>
                                      <p:to>
                                        <p:strVal val="visible"/>
                                      </p:to>
                                    </p:set>
                                    <p:animEffect filter="dissolve" transition="in">
                                      <p:cBhvr>
                                        <p:cTn id="45" dur="700"/>
                                        <p:tgtEl>
                                          <p:spTgt spid="730"/>
                                        </p:tgtEl>
                                      </p:cBhvr>
                                    </p:animEffect>
                                  </p:childTnLst>
                                </p:cTn>
                              </p:par>
                            </p:childTnLst>
                          </p:cTn>
                        </p:par>
                        <p:par>
                          <p:cTn id="46" fill="hold">
                            <p:stCondLst>
                              <p:cond delay="7700"/>
                            </p:stCondLst>
                            <p:childTnLst>
                              <p:par>
                                <p:cTn id="47" presetClass="entr" nodeType="afterEffect" presetID="9" grpId="10" fill="hold">
                                  <p:stCondLst>
                                    <p:cond delay="0"/>
                                  </p:stCondLst>
                                  <p:iterate type="el" backwards="0">
                                    <p:tmAbs val="0"/>
                                  </p:iterate>
                                  <p:childTnLst>
                                    <p:set>
                                      <p:cBhvr>
                                        <p:cTn id="48" fill="hold"/>
                                        <p:tgtEl>
                                          <p:spTgt spid="731"/>
                                        </p:tgtEl>
                                        <p:attrNameLst>
                                          <p:attrName>style.visibility</p:attrName>
                                        </p:attrNameLst>
                                      </p:cBhvr>
                                      <p:to>
                                        <p:strVal val="visible"/>
                                      </p:to>
                                    </p:set>
                                    <p:animEffect filter="dissolve" transition="in">
                                      <p:cBhvr>
                                        <p:cTn id="49" dur="700"/>
                                        <p:tgtEl>
                                          <p:spTgt spid="731"/>
                                        </p:tgtEl>
                                      </p:cBhvr>
                                    </p:animEffect>
                                  </p:childTnLst>
                                </p:cTn>
                              </p:par>
                            </p:childTnLst>
                          </p:cTn>
                        </p:par>
                        <p:par>
                          <p:cTn id="50" fill="hold">
                            <p:stCondLst>
                              <p:cond delay="8400"/>
                            </p:stCondLst>
                            <p:childTnLst>
                              <p:par>
                                <p:cTn id="51" presetClass="entr" nodeType="afterEffect" presetID="9" grpId="11" fill="hold">
                                  <p:stCondLst>
                                    <p:cond delay="0"/>
                                  </p:stCondLst>
                                  <p:iterate type="el" backwards="0">
                                    <p:tmAbs val="0"/>
                                  </p:iterate>
                                  <p:childTnLst>
                                    <p:set>
                                      <p:cBhvr>
                                        <p:cTn id="52" fill="hold"/>
                                        <p:tgtEl>
                                          <p:spTgt spid="735"/>
                                        </p:tgtEl>
                                        <p:attrNameLst>
                                          <p:attrName>style.visibility</p:attrName>
                                        </p:attrNameLst>
                                      </p:cBhvr>
                                      <p:to>
                                        <p:strVal val="visible"/>
                                      </p:to>
                                    </p:set>
                                    <p:animEffect filter="dissolve" transition="in">
                                      <p:cBhvr>
                                        <p:cTn id="53" dur="700"/>
                                        <p:tgtEl>
                                          <p:spTgt spid="735"/>
                                        </p:tgtEl>
                                      </p:cBhvr>
                                    </p:animEffect>
                                  </p:childTnLst>
                                </p:cTn>
                              </p:par>
                            </p:childTnLst>
                          </p:cTn>
                        </p:par>
                        <p:par>
                          <p:cTn id="54" fill="hold">
                            <p:stCondLst>
                              <p:cond delay="9100"/>
                            </p:stCondLst>
                            <p:childTnLst>
                              <p:par>
                                <p:cTn id="55" presetClass="entr" nodeType="afterEffect" presetID="9" grpId="12" fill="hold">
                                  <p:stCondLst>
                                    <p:cond delay="0"/>
                                  </p:stCondLst>
                                  <p:iterate type="el" backwards="0">
                                    <p:tmAbs val="0"/>
                                  </p:iterate>
                                  <p:childTnLst>
                                    <p:set>
                                      <p:cBhvr>
                                        <p:cTn id="56" fill="hold"/>
                                        <p:tgtEl>
                                          <p:spTgt spid="732"/>
                                        </p:tgtEl>
                                        <p:attrNameLst>
                                          <p:attrName>style.visibility</p:attrName>
                                        </p:attrNameLst>
                                      </p:cBhvr>
                                      <p:to>
                                        <p:strVal val="visible"/>
                                      </p:to>
                                    </p:set>
                                    <p:animEffect filter="dissolve" transition="in">
                                      <p:cBhvr>
                                        <p:cTn id="57" dur="700"/>
                                        <p:tgtEl>
                                          <p:spTgt spid="732"/>
                                        </p:tgtEl>
                                      </p:cBhvr>
                                    </p:animEffect>
                                  </p:childTnLst>
                                </p:cTn>
                              </p:par>
                            </p:childTnLst>
                          </p:cTn>
                        </p:par>
                        <p:par>
                          <p:cTn id="58" fill="hold">
                            <p:stCondLst>
                              <p:cond delay="9800"/>
                            </p:stCondLst>
                            <p:childTnLst>
                              <p:par>
                                <p:cTn id="59" presetClass="entr" nodeType="afterEffect" presetID="9" grpId="13" fill="hold">
                                  <p:stCondLst>
                                    <p:cond delay="0"/>
                                  </p:stCondLst>
                                  <p:iterate type="el" backwards="0">
                                    <p:tmAbs val="0"/>
                                  </p:iterate>
                                  <p:childTnLst>
                                    <p:set>
                                      <p:cBhvr>
                                        <p:cTn id="60" fill="hold"/>
                                        <p:tgtEl>
                                          <p:spTgt spid="733"/>
                                        </p:tgtEl>
                                        <p:attrNameLst>
                                          <p:attrName>style.visibility</p:attrName>
                                        </p:attrNameLst>
                                      </p:cBhvr>
                                      <p:to>
                                        <p:strVal val="visible"/>
                                      </p:to>
                                    </p:set>
                                    <p:animEffect filter="dissolve" transition="in">
                                      <p:cBhvr>
                                        <p:cTn id="61" dur="700"/>
                                        <p:tgtEl>
                                          <p:spTgt spid="733"/>
                                        </p:tgtEl>
                                      </p:cBhvr>
                                    </p:animEffect>
                                  </p:childTnLst>
                                </p:cTn>
                              </p:par>
                            </p:childTnLst>
                          </p:cTn>
                        </p:par>
                        <p:par>
                          <p:cTn id="62" fill="hold">
                            <p:stCondLst>
                              <p:cond delay="10500"/>
                            </p:stCondLst>
                            <p:childTnLst>
                              <p:par>
                                <p:cTn id="63" presetClass="entr" nodeType="afterEffect" presetID="9" grpId="14" fill="hold">
                                  <p:stCondLst>
                                    <p:cond delay="0"/>
                                  </p:stCondLst>
                                  <p:iterate type="el" backwards="0">
                                    <p:tmAbs val="0"/>
                                  </p:iterate>
                                  <p:childTnLst>
                                    <p:set>
                                      <p:cBhvr>
                                        <p:cTn id="64" fill="hold"/>
                                        <p:tgtEl>
                                          <p:spTgt spid="734"/>
                                        </p:tgtEl>
                                        <p:attrNameLst>
                                          <p:attrName>style.visibility</p:attrName>
                                        </p:attrNameLst>
                                      </p:cBhvr>
                                      <p:to>
                                        <p:strVal val="visible"/>
                                      </p:to>
                                    </p:set>
                                    <p:animEffect filter="dissolve" transition="in">
                                      <p:cBhvr>
                                        <p:cTn id="65" dur="700"/>
                                        <p:tgtEl>
                                          <p:spTgt spid="734"/>
                                        </p:tgtEl>
                                      </p:cBhvr>
                                    </p:animEffect>
                                  </p:childTnLst>
                                </p:cTn>
                              </p:par>
                            </p:childTnLst>
                          </p:cTn>
                        </p:par>
                        <p:par>
                          <p:cTn id="66" fill="hold">
                            <p:stCondLst>
                              <p:cond delay="11200"/>
                            </p:stCondLst>
                            <p:childTnLst>
                              <p:par>
                                <p:cTn id="67" presetClass="entr" nodeType="afterEffect" presetSubtype="16" presetID="23" grpId="15" fill="hold">
                                  <p:stCondLst>
                                    <p:cond delay="0"/>
                                  </p:stCondLst>
                                  <p:iterate type="el" backwards="0">
                                    <p:tmAbs val="0"/>
                                  </p:iterate>
                                  <p:childTnLst>
                                    <p:set>
                                      <p:cBhvr>
                                        <p:cTn id="68" fill="hold"/>
                                        <p:tgtEl>
                                          <p:spTgt spid="711"/>
                                        </p:tgtEl>
                                        <p:attrNameLst>
                                          <p:attrName>style.visibility</p:attrName>
                                        </p:attrNameLst>
                                      </p:cBhvr>
                                      <p:to>
                                        <p:strVal val="visible"/>
                                      </p:to>
                                    </p:set>
                                    <p:anim calcmode="lin" valueType="num">
                                      <p:cBhvr>
                                        <p:cTn id="69" dur="750" fill="hold"/>
                                        <p:tgtEl>
                                          <p:spTgt spid="711"/>
                                        </p:tgtEl>
                                        <p:attrNameLst>
                                          <p:attrName>ppt_w</p:attrName>
                                        </p:attrNameLst>
                                      </p:cBhvr>
                                      <p:tavLst>
                                        <p:tav tm="0">
                                          <p:val>
                                            <p:fltVal val="0"/>
                                          </p:val>
                                        </p:tav>
                                        <p:tav tm="100000">
                                          <p:val>
                                            <p:strVal val="#ppt_w"/>
                                          </p:val>
                                        </p:tav>
                                      </p:tavLst>
                                    </p:anim>
                                    <p:anim calcmode="lin" valueType="num">
                                      <p:cBhvr>
                                        <p:cTn id="70" dur="750" fill="hold"/>
                                        <p:tgtEl>
                                          <p:spTgt spid="7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1" grpId="10"/>
      <p:bldP build="whole" bldLvl="1" animBg="1" rev="0" advAuto="0" spid="730" grpId="9"/>
      <p:bldP build="whole" bldLvl="1" animBg="1" rev="0" advAuto="0" spid="720" grpId="7"/>
      <p:bldP build="whole" bldLvl="1" animBg="1" rev="0" advAuto="0" spid="733" grpId="13"/>
      <p:bldP build="whole" bldLvl="1" animBg="1" rev="0" advAuto="0" spid="729" grpId="3"/>
      <p:bldP build="whole" bldLvl="1" animBg="1" rev="0" advAuto="0" spid="736" grpId="1"/>
      <p:bldP build="whole" bldLvl="1" animBg="1" rev="0" advAuto="0" spid="723" grpId="4"/>
      <p:bldP build="whole" bldLvl="1" animBg="1" rev="0" advAuto="0" spid="717" grpId="5"/>
      <p:bldP build="whole" bldLvl="1" animBg="1" rev="0" advAuto="0" spid="732" grpId="12"/>
      <p:bldP build="whole" bldLvl="1" animBg="1" rev="0" advAuto="0" spid="734" grpId="14"/>
      <p:bldP build="whole" bldLvl="1" animBg="1" rev="0" advAuto="0" spid="726" grpId="6"/>
      <p:bldP build="whole" bldLvl="1" animBg="1" rev="0" advAuto="0" spid="714" grpId="2"/>
      <p:bldP build="whole" bldLvl="1" animBg="1" rev="0" advAuto="0" spid="735" grpId="11"/>
      <p:bldP build="whole" bldLvl="1" animBg="1" rev="0" advAuto="0" spid="708" grpId="8"/>
      <p:bldP build="whole" bldLvl="1" animBg="1" rev="0" advAuto="0" spid="711" grpId="15"/>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椭圆形"/>
          <p:cNvSpPr/>
          <p:nvPr/>
        </p:nvSpPr>
        <p:spPr>
          <a:xfrm>
            <a:off x="9025370" y="4274732"/>
            <a:ext cx="6333260" cy="3544292"/>
          </a:xfrm>
          <a:prstGeom prst="ellipse">
            <a:avLst/>
          </a:prstGeom>
          <a:ln w="203200">
            <a:solidFill>
              <a:srgbClr val="FF51CB"/>
            </a:solidFill>
            <a:miter lim="400000"/>
          </a:ln>
        </p:spPr>
        <p:txBody>
          <a:bodyPr lIns="71437" tIns="71437" rIns="71437" bIns="71437" anchor="ctr"/>
          <a:lstStyle/>
          <a:p>
            <a:pPr>
              <a:defRPr sz="3600"/>
            </a:pPr>
          </a:p>
        </p:txBody>
      </p:sp>
      <p:sp>
        <p:nvSpPr>
          <p:cNvPr id="739" name="Detailed Reports"/>
          <p:cNvSpPr txBox="1"/>
          <p:nvPr>
            <p:ph type="ctrTitle"/>
          </p:nvPr>
        </p:nvSpPr>
        <p:spPr>
          <a:prstGeom prst="rect">
            <a:avLst/>
          </a:prstGeom>
        </p:spPr>
        <p:txBody>
          <a:bodyPr/>
          <a:lstStyle>
            <a:lvl1pPr defTabSz="566674">
              <a:defRPr sz="10864"/>
            </a:lvl1pPr>
          </a:lstStyle>
          <a:p>
            <a:pPr/>
            <a:r>
              <a:t>Detailed Reports</a:t>
            </a:r>
          </a:p>
        </p:txBody>
      </p:sp>
      <p:sp>
        <p:nvSpPr>
          <p:cNvPr id="740" name="椭圆形"/>
          <p:cNvSpPr/>
          <p:nvPr/>
        </p:nvSpPr>
        <p:spPr>
          <a:xfrm>
            <a:off x="9448284" y="5515703"/>
            <a:ext cx="5487433" cy="2809570"/>
          </a:xfrm>
          <a:prstGeom prst="ellipse">
            <a:avLst/>
          </a:prstGeom>
          <a:ln w="177800">
            <a:solidFill>
              <a:srgbClr val="FF51CB">
                <a:alpha val="69943"/>
              </a:srgbClr>
            </a:solidFill>
            <a:miter lim="400000"/>
          </a:ln>
        </p:spPr>
        <p:txBody>
          <a:bodyPr lIns="71437" tIns="71437" rIns="71437" bIns="71437" anchor="ctr"/>
          <a:lstStyle/>
          <a:p>
            <a:pPr>
              <a:defRPr sz="3600"/>
            </a:pPr>
          </a:p>
        </p:txBody>
      </p:sp>
      <p:sp>
        <p:nvSpPr>
          <p:cNvPr id="741" name="椭圆形"/>
          <p:cNvSpPr/>
          <p:nvPr/>
        </p:nvSpPr>
        <p:spPr>
          <a:xfrm>
            <a:off x="9834866" y="6523691"/>
            <a:ext cx="4714268" cy="2540814"/>
          </a:xfrm>
          <a:prstGeom prst="ellipse">
            <a:avLst/>
          </a:prstGeom>
          <a:ln w="152400">
            <a:solidFill>
              <a:srgbClr val="FF51CB">
                <a:alpha val="39917"/>
              </a:srgbClr>
            </a:solidFill>
            <a:miter lim="400000"/>
          </a:ln>
        </p:spPr>
        <p:txBody>
          <a:bodyPr lIns="71437" tIns="71437" rIns="71437" bIns="71437" anchor="ctr"/>
          <a:lstStyle/>
          <a:p>
            <a:pPr>
              <a:defRPr sz="3600"/>
            </a:pPr>
          </a:p>
        </p:txBody>
      </p:sp>
      <p:sp>
        <p:nvSpPr>
          <p:cNvPr id="742" name="椭圆形"/>
          <p:cNvSpPr/>
          <p:nvPr/>
        </p:nvSpPr>
        <p:spPr>
          <a:xfrm>
            <a:off x="9982408" y="7476821"/>
            <a:ext cx="4419184" cy="2381774"/>
          </a:xfrm>
          <a:prstGeom prst="ellipse">
            <a:avLst/>
          </a:prstGeom>
          <a:ln w="127000">
            <a:solidFill>
              <a:srgbClr val="FF51CB">
                <a:alpha val="35254"/>
              </a:srgbClr>
            </a:solidFill>
            <a:miter lim="400000"/>
          </a:ln>
        </p:spPr>
        <p:txBody>
          <a:bodyPr lIns="71437" tIns="71437" rIns="71437" bIns="71437" anchor="ctr"/>
          <a:lstStyle/>
          <a:p>
            <a:pPr>
              <a:defRPr sz="3600"/>
            </a:pPr>
          </a:p>
        </p:txBody>
      </p:sp>
      <p:sp>
        <p:nvSpPr>
          <p:cNvPr id="743" name="椭圆形"/>
          <p:cNvSpPr/>
          <p:nvPr/>
        </p:nvSpPr>
        <p:spPr>
          <a:xfrm>
            <a:off x="10114937" y="8421859"/>
            <a:ext cx="4154126" cy="2238918"/>
          </a:xfrm>
          <a:prstGeom prst="ellipse">
            <a:avLst/>
          </a:prstGeom>
          <a:ln w="101600">
            <a:solidFill>
              <a:srgbClr val="FF51CB">
                <a:alpha val="29840"/>
              </a:srgbClr>
            </a:solidFill>
            <a:miter lim="400000"/>
          </a:ln>
        </p:spPr>
        <p:txBody>
          <a:bodyPr lIns="71437" tIns="71437" rIns="71437" bIns="71437" anchor="ctr"/>
          <a:lstStyle/>
          <a:p>
            <a:pPr>
              <a:defRPr sz="3600"/>
            </a:pPr>
          </a:p>
        </p:txBody>
      </p:sp>
      <p:sp>
        <p:nvSpPr>
          <p:cNvPr id="744" name="椭圆形"/>
          <p:cNvSpPr/>
          <p:nvPr/>
        </p:nvSpPr>
        <p:spPr>
          <a:xfrm>
            <a:off x="10306616" y="9398777"/>
            <a:ext cx="3770769" cy="2032303"/>
          </a:xfrm>
          <a:prstGeom prst="ellipse">
            <a:avLst/>
          </a:prstGeom>
          <a:ln w="76200">
            <a:solidFill>
              <a:srgbClr val="FF51CB">
                <a:alpha val="40000"/>
              </a:srgbClr>
            </a:solidFill>
            <a:miter lim="400000"/>
          </a:ln>
        </p:spPr>
        <p:txBody>
          <a:bodyPr lIns="71437" tIns="71437" rIns="71437" bIns="71437" anchor="ctr"/>
          <a:lstStyle/>
          <a:p>
            <a:pPr>
              <a:defRPr sz="3600"/>
            </a:pPr>
          </a:p>
        </p:txBody>
      </p:sp>
      <p:sp>
        <p:nvSpPr>
          <p:cNvPr id="745" name="椭圆形"/>
          <p:cNvSpPr/>
          <p:nvPr/>
        </p:nvSpPr>
        <p:spPr>
          <a:xfrm>
            <a:off x="10497934" y="10375500"/>
            <a:ext cx="3388133" cy="1826077"/>
          </a:xfrm>
          <a:prstGeom prst="ellipse">
            <a:avLst/>
          </a:prstGeom>
          <a:ln w="50800">
            <a:solidFill>
              <a:srgbClr val="FF51CB">
                <a:alpha val="30315"/>
              </a:srgbClr>
            </a:solidFill>
            <a:miter lim="400000"/>
          </a:ln>
        </p:spPr>
        <p:txBody>
          <a:bodyPr lIns="71437" tIns="71437" rIns="71437" bIns="71437" anchor="ctr"/>
          <a:lstStyle/>
          <a:p>
            <a:pPr>
              <a:defRPr sz="3600"/>
            </a:pPr>
          </a:p>
        </p:txBody>
      </p:sp>
      <p:sp>
        <p:nvSpPr>
          <p:cNvPr id="746" name="椭圆形"/>
          <p:cNvSpPr/>
          <p:nvPr/>
        </p:nvSpPr>
        <p:spPr>
          <a:xfrm>
            <a:off x="10826566" y="9200861"/>
            <a:ext cx="2730868" cy="1471836"/>
          </a:xfrm>
          <a:prstGeom prst="ellipse">
            <a:avLst/>
          </a:prstGeom>
          <a:ln w="25400">
            <a:solidFill>
              <a:srgbClr val="FF51CB">
                <a:alpha val="9533"/>
              </a:srgbClr>
            </a:solidFill>
            <a:miter lim="400000"/>
          </a:ln>
        </p:spPr>
        <p:txBody>
          <a:bodyPr lIns="71437" tIns="71437" rIns="71437" bIns="71437" anchor="ctr"/>
          <a:lstStyle/>
          <a:p>
            <a:pPr>
              <a:defRPr sz="3600"/>
            </a:pPr>
          </a:p>
        </p:txBody>
      </p:sp>
      <p:sp>
        <p:nvSpPr>
          <p:cNvPr id="747" name="椭圆形"/>
          <p:cNvSpPr/>
          <p:nvPr/>
        </p:nvSpPr>
        <p:spPr>
          <a:xfrm>
            <a:off x="8341785" y="3127577"/>
            <a:ext cx="7700431" cy="4091381"/>
          </a:xfrm>
          <a:prstGeom prst="ellipse">
            <a:avLst/>
          </a:prstGeom>
          <a:ln w="254000">
            <a:solidFill>
              <a:srgbClr val="FF51CB"/>
            </a:solidFill>
            <a:miter lim="400000"/>
          </a:ln>
        </p:spPr>
        <p:txBody>
          <a:bodyPr lIns="71437" tIns="71437" rIns="71437" bIns="71437" anchor="ctr"/>
          <a:lstStyle/>
          <a:p>
            <a:pPr>
              <a:defRPr sz="3600"/>
            </a:pPr>
          </a:p>
        </p:txBody>
      </p:sp>
      <p:pic>
        <p:nvPicPr>
          <p:cNvPr id="748" name="pasted-image.pdf" descr="pasted-image.pdf"/>
          <p:cNvPicPr>
            <a:picLocks noChangeAspect="1"/>
          </p:cNvPicPr>
          <p:nvPr/>
        </p:nvPicPr>
        <p:blipFill>
          <a:blip r:embed="rId2">
            <a:extLst/>
          </a:blip>
          <a:stretch>
            <a:fillRect/>
          </a:stretch>
        </p:blipFill>
        <p:spPr>
          <a:xfrm>
            <a:off x="9896353" y="3101645"/>
            <a:ext cx="4967455" cy="32983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39"/>
                                        </p:tgtEl>
                                        <p:attrNameLst>
                                          <p:attrName>style.visibility</p:attrName>
                                        </p:attrNameLst>
                                      </p:cBhvr>
                                      <p:to>
                                        <p:strVal val="visible"/>
                                      </p:to>
                                    </p:set>
                                    <p:animEffect filter="dissolve" transition="in">
                                      <p:cBhvr>
                                        <p:cTn id="7" dur="1000"/>
                                        <p:tgtEl>
                                          <p:spTgt spid="739"/>
                                        </p:tgtEl>
                                      </p:cBhvr>
                                    </p:animEffect>
                                  </p:childTnLst>
                                </p:cTn>
                              </p:par>
                            </p:childTnLst>
                          </p:cTn>
                        </p:par>
                        <p:par>
                          <p:cTn id="8" fill="hold">
                            <p:stCondLst>
                              <p:cond delay="1000"/>
                            </p:stCondLst>
                            <p:childTnLst>
                              <p:par>
                                <p:cTn id="9" presetClass="entr" nodeType="afterEffect" presetSubtype="32" presetID="23" grpId="2" fill="hold">
                                  <p:stCondLst>
                                    <p:cond delay="0"/>
                                  </p:stCondLst>
                                  <p:iterate type="el" backwards="0">
                                    <p:tmAbs val="0"/>
                                  </p:iterate>
                                  <p:childTnLst>
                                    <p:set>
                                      <p:cBhvr>
                                        <p:cTn id="10" fill="hold"/>
                                        <p:tgtEl>
                                          <p:spTgt spid="745"/>
                                        </p:tgtEl>
                                        <p:attrNameLst>
                                          <p:attrName>style.visibility</p:attrName>
                                        </p:attrNameLst>
                                      </p:cBhvr>
                                      <p:to>
                                        <p:strVal val="visible"/>
                                      </p:to>
                                    </p:set>
                                    <p:anim calcmode="lin" valueType="num">
                                      <p:cBhvr>
                                        <p:cTn id="11" dur="300" fill="hold"/>
                                        <p:tgtEl>
                                          <p:spTgt spid="745"/>
                                        </p:tgtEl>
                                        <p:attrNameLst>
                                          <p:attrName>ppt_w</p:attrName>
                                        </p:attrNameLst>
                                      </p:cBhvr>
                                      <p:tavLst>
                                        <p:tav tm="0">
                                          <p:val>
                                            <p:strVal val="4*#ppt_w"/>
                                          </p:val>
                                        </p:tav>
                                        <p:tav tm="100000">
                                          <p:val>
                                            <p:strVal val="#ppt_w"/>
                                          </p:val>
                                        </p:tav>
                                      </p:tavLst>
                                    </p:anim>
                                    <p:anim calcmode="lin" valueType="num">
                                      <p:cBhvr>
                                        <p:cTn id="12" dur="300" fill="hold"/>
                                        <p:tgtEl>
                                          <p:spTgt spid="745"/>
                                        </p:tgtEl>
                                        <p:attrNameLst>
                                          <p:attrName>ppt_h</p:attrName>
                                        </p:attrNameLst>
                                      </p:cBhvr>
                                      <p:tavLst>
                                        <p:tav tm="0">
                                          <p:val>
                                            <p:strVal val="4*#ppt_h"/>
                                          </p:val>
                                        </p:tav>
                                        <p:tav tm="100000">
                                          <p:val>
                                            <p:strVal val="#ppt_h"/>
                                          </p:val>
                                        </p:tav>
                                      </p:tavLst>
                                    </p:anim>
                                  </p:childTnLst>
                                </p:cTn>
                              </p:par>
                            </p:childTnLst>
                          </p:cTn>
                        </p:par>
                        <p:par>
                          <p:cTn id="13" fill="hold">
                            <p:stCondLst>
                              <p:cond delay="1300"/>
                            </p:stCondLst>
                            <p:childTnLst>
                              <p:par>
                                <p:cTn id="14" presetClass="entr" nodeType="afterEffect" presetSubtype="32" presetID="23" grpId="3" fill="hold">
                                  <p:stCondLst>
                                    <p:cond delay="100"/>
                                  </p:stCondLst>
                                  <p:iterate type="el" backwards="0">
                                    <p:tmAbs val="0"/>
                                  </p:iterate>
                                  <p:childTnLst>
                                    <p:set>
                                      <p:cBhvr>
                                        <p:cTn id="15" fill="hold"/>
                                        <p:tgtEl>
                                          <p:spTgt spid="744"/>
                                        </p:tgtEl>
                                        <p:attrNameLst>
                                          <p:attrName>style.visibility</p:attrName>
                                        </p:attrNameLst>
                                      </p:cBhvr>
                                      <p:to>
                                        <p:strVal val="visible"/>
                                      </p:to>
                                    </p:set>
                                    <p:anim calcmode="lin" valueType="num">
                                      <p:cBhvr>
                                        <p:cTn id="16" dur="300" fill="hold"/>
                                        <p:tgtEl>
                                          <p:spTgt spid="744"/>
                                        </p:tgtEl>
                                        <p:attrNameLst>
                                          <p:attrName>ppt_w</p:attrName>
                                        </p:attrNameLst>
                                      </p:cBhvr>
                                      <p:tavLst>
                                        <p:tav tm="0">
                                          <p:val>
                                            <p:strVal val="4*#ppt_w"/>
                                          </p:val>
                                        </p:tav>
                                        <p:tav tm="100000">
                                          <p:val>
                                            <p:strVal val="#ppt_w"/>
                                          </p:val>
                                        </p:tav>
                                      </p:tavLst>
                                    </p:anim>
                                    <p:anim calcmode="lin" valueType="num">
                                      <p:cBhvr>
                                        <p:cTn id="17" dur="300" fill="hold"/>
                                        <p:tgtEl>
                                          <p:spTgt spid="744"/>
                                        </p:tgtEl>
                                        <p:attrNameLst>
                                          <p:attrName>ppt_h</p:attrName>
                                        </p:attrNameLst>
                                      </p:cBhvr>
                                      <p:tavLst>
                                        <p:tav tm="0">
                                          <p:val>
                                            <p:strVal val="4*#ppt_h"/>
                                          </p:val>
                                        </p:tav>
                                        <p:tav tm="100000">
                                          <p:val>
                                            <p:strVal val="#ppt_h"/>
                                          </p:val>
                                        </p:tav>
                                      </p:tavLst>
                                    </p:anim>
                                  </p:childTnLst>
                                </p:cTn>
                              </p:par>
                            </p:childTnLst>
                          </p:cTn>
                        </p:par>
                        <p:par>
                          <p:cTn id="18" fill="hold">
                            <p:stCondLst>
                              <p:cond delay="1700"/>
                            </p:stCondLst>
                            <p:childTnLst>
                              <p:par>
                                <p:cTn id="19" presetClass="entr" nodeType="afterEffect" presetSubtype="32" presetID="23" grpId="4" fill="hold">
                                  <p:stCondLst>
                                    <p:cond delay="100"/>
                                  </p:stCondLst>
                                  <p:iterate type="el" backwards="0">
                                    <p:tmAbs val="0"/>
                                  </p:iterate>
                                  <p:childTnLst>
                                    <p:set>
                                      <p:cBhvr>
                                        <p:cTn id="20" fill="hold"/>
                                        <p:tgtEl>
                                          <p:spTgt spid="743"/>
                                        </p:tgtEl>
                                        <p:attrNameLst>
                                          <p:attrName>style.visibility</p:attrName>
                                        </p:attrNameLst>
                                      </p:cBhvr>
                                      <p:to>
                                        <p:strVal val="visible"/>
                                      </p:to>
                                    </p:set>
                                    <p:anim calcmode="lin" valueType="num">
                                      <p:cBhvr>
                                        <p:cTn id="21" dur="300" fill="hold"/>
                                        <p:tgtEl>
                                          <p:spTgt spid="743"/>
                                        </p:tgtEl>
                                        <p:attrNameLst>
                                          <p:attrName>ppt_w</p:attrName>
                                        </p:attrNameLst>
                                      </p:cBhvr>
                                      <p:tavLst>
                                        <p:tav tm="0">
                                          <p:val>
                                            <p:strVal val="4*#ppt_w"/>
                                          </p:val>
                                        </p:tav>
                                        <p:tav tm="100000">
                                          <p:val>
                                            <p:strVal val="#ppt_w"/>
                                          </p:val>
                                        </p:tav>
                                      </p:tavLst>
                                    </p:anim>
                                    <p:anim calcmode="lin" valueType="num">
                                      <p:cBhvr>
                                        <p:cTn id="22" dur="300" fill="hold"/>
                                        <p:tgtEl>
                                          <p:spTgt spid="743"/>
                                        </p:tgtEl>
                                        <p:attrNameLst>
                                          <p:attrName>ppt_h</p:attrName>
                                        </p:attrNameLst>
                                      </p:cBhvr>
                                      <p:tavLst>
                                        <p:tav tm="0">
                                          <p:val>
                                            <p:strVal val="4*#ppt_h"/>
                                          </p:val>
                                        </p:tav>
                                        <p:tav tm="100000">
                                          <p:val>
                                            <p:strVal val="#ppt_h"/>
                                          </p:val>
                                        </p:tav>
                                      </p:tavLst>
                                    </p:anim>
                                  </p:childTnLst>
                                </p:cTn>
                              </p:par>
                            </p:childTnLst>
                          </p:cTn>
                        </p:par>
                        <p:par>
                          <p:cTn id="23" fill="hold">
                            <p:stCondLst>
                              <p:cond delay="2100"/>
                            </p:stCondLst>
                            <p:childTnLst>
                              <p:par>
                                <p:cTn id="24" presetClass="entr" nodeType="afterEffect" presetSubtype="32" presetID="23" grpId="5" fill="hold">
                                  <p:stCondLst>
                                    <p:cond delay="100"/>
                                  </p:stCondLst>
                                  <p:iterate type="el" backwards="0">
                                    <p:tmAbs val="0"/>
                                  </p:iterate>
                                  <p:childTnLst>
                                    <p:set>
                                      <p:cBhvr>
                                        <p:cTn id="25" fill="hold"/>
                                        <p:tgtEl>
                                          <p:spTgt spid="742"/>
                                        </p:tgtEl>
                                        <p:attrNameLst>
                                          <p:attrName>style.visibility</p:attrName>
                                        </p:attrNameLst>
                                      </p:cBhvr>
                                      <p:to>
                                        <p:strVal val="visible"/>
                                      </p:to>
                                    </p:set>
                                    <p:anim calcmode="lin" valueType="num">
                                      <p:cBhvr>
                                        <p:cTn id="26" dur="300" fill="hold"/>
                                        <p:tgtEl>
                                          <p:spTgt spid="742"/>
                                        </p:tgtEl>
                                        <p:attrNameLst>
                                          <p:attrName>ppt_w</p:attrName>
                                        </p:attrNameLst>
                                      </p:cBhvr>
                                      <p:tavLst>
                                        <p:tav tm="0">
                                          <p:val>
                                            <p:strVal val="4*#ppt_w"/>
                                          </p:val>
                                        </p:tav>
                                        <p:tav tm="100000">
                                          <p:val>
                                            <p:strVal val="#ppt_w"/>
                                          </p:val>
                                        </p:tav>
                                      </p:tavLst>
                                    </p:anim>
                                    <p:anim calcmode="lin" valueType="num">
                                      <p:cBhvr>
                                        <p:cTn id="27" dur="300" fill="hold"/>
                                        <p:tgtEl>
                                          <p:spTgt spid="742"/>
                                        </p:tgtEl>
                                        <p:attrNameLst>
                                          <p:attrName>ppt_h</p:attrName>
                                        </p:attrNameLst>
                                      </p:cBhvr>
                                      <p:tavLst>
                                        <p:tav tm="0">
                                          <p:val>
                                            <p:strVal val="4*#ppt_h"/>
                                          </p:val>
                                        </p:tav>
                                        <p:tav tm="100000">
                                          <p:val>
                                            <p:strVal val="#ppt_h"/>
                                          </p:val>
                                        </p:tav>
                                      </p:tavLst>
                                    </p:anim>
                                  </p:childTnLst>
                                </p:cTn>
                              </p:par>
                            </p:childTnLst>
                          </p:cTn>
                        </p:par>
                        <p:par>
                          <p:cTn id="28" fill="hold">
                            <p:stCondLst>
                              <p:cond delay="2500"/>
                            </p:stCondLst>
                            <p:childTnLst>
                              <p:par>
                                <p:cTn id="29" presetClass="entr" nodeType="afterEffect" presetSubtype="32" presetID="23" grpId="6" fill="hold">
                                  <p:stCondLst>
                                    <p:cond delay="100"/>
                                  </p:stCondLst>
                                  <p:iterate type="el" backwards="0">
                                    <p:tmAbs val="0"/>
                                  </p:iterate>
                                  <p:childTnLst>
                                    <p:set>
                                      <p:cBhvr>
                                        <p:cTn id="30" fill="hold"/>
                                        <p:tgtEl>
                                          <p:spTgt spid="741"/>
                                        </p:tgtEl>
                                        <p:attrNameLst>
                                          <p:attrName>style.visibility</p:attrName>
                                        </p:attrNameLst>
                                      </p:cBhvr>
                                      <p:to>
                                        <p:strVal val="visible"/>
                                      </p:to>
                                    </p:set>
                                    <p:anim calcmode="lin" valueType="num">
                                      <p:cBhvr>
                                        <p:cTn id="31" dur="300" fill="hold"/>
                                        <p:tgtEl>
                                          <p:spTgt spid="741"/>
                                        </p:tgtEl>
                                        <p:attrNameLst>
                                          <p:attrName>ppt_w</p:attrName>
                                        </p:attrNameLst>
                                      </p:cBhvr>
                                      <p:tavLst>
                                        <p:tav tm="0">
                                          <p:val>
                                            <p:strVal val="4*#ppt_w"/>
                                          </p:val>
                                        </p:tav>
                                        <p:tav tm="100000">
                                          <p:val>
                                            <p:strVal val="#ppt_w"/>
                                          </p:val>
                                        </p:tav>
                                      </p:tavLst>
                                    </p:anim>
                                    <p:anim calcmode="lin" valueType="num">
                                      <p:cBhvr>
                                        <p:cTn id="32" dur="300" fill="hold"/>
                                        <p:tgtEl>
                                          <p:spTgt spid="741"/>
                                        </p:tgtEl>
                                        <p:attrNameLst>
                                          <p:attrName>ppt_h</p:attrName>
                                        </p:attrNameLst>
                                      </p:cBhvr>
                                      <p:tavLst>
                                        <p:tav tm="0">
                                          <p:val>
                                            <p:strVal val="4*#ppt_h"/>
                                          </p:val>
                                        </p:tav>
                                        <p:tav tm="100000">
                                          <p:val>
                                            <p:strVal val="#ppt_h"/>
                                          </p:val>
                                        </p:tav>
                                      </p:tavLst>
                                    </p:anim>
                                  </p:childTnLst>
                                </p:cTn>
                              </p:par>
                            </p:childTnLst>
                          </p:cTn>
                        </p:par>
                        <p:par>
                          <p:cTn id="33" fill="hold">
                            <p:stCondLst>
                              <p:cond delay="2900"/>
                            </p:stCondLst>
                            <p:childTnLst>
                              <p:par>
                                <p:cTn id="34" presetClass="entr" nodeType="afterEffect" presetSubtype="32" presetID="23" grpId="7" fill="hold">
                                  <p:stCondLst>
                                    <p:cond delay="100"/>
                                  </p:stCondLst>
                                  <p:iterate type="el" backwards="0">
                                    <p:tmAbs val="0"/>
                                  </p:iterate>
                                  <p:childTnLst>
                                    <p:set>
                                      <p:cBhvr>
                                        <p:cTn id="35" fill="hold"/>
                                        <p:tgtEl>
                                          <p:spTgt spid="740"/>
                                        </p:tgtEl>
                                        <p:attrNameLst>
                                          <p:attrName>style.visibility</p:attrName>
                                        </p:attrNameLst>
                                      </p:cBhvr>
                                      <p:to>
                                        <p:strVal val="visible"/>
                                      </p:to>
                                    </p:set>
                                    <p:anim calcmode="lin" valueType="num">
                                      <p:cBhvr>
                                        <p:cTn id="36" dur="300" fill="hold"/>
                                        <p:tgtEl>
                                          <p:spTgt spid="740"/>
                                        </p:tgtEl>
                                        <p:attrNameLst>
                                          <p:attrName>ppt_w</p:attrName>
                                        </p:attrNameLst>
                                      </p:cBhvr>
                                      <p:tavLst>
                                        <p:tav tm="0">
                                          <p:val>
                                            <p:strVal val="4*#ppt_w"/>
                                          </p:val>
                                        </p:tav>
                                        <p:tav tm="100000">
                                          <p:val>
                                            <p:strVal val="#ppt_w"/>
                                          </p:val>
                                        </p:tav>
                                      </p:tavLst>
                                    </p:anim>
                                    <p:anim calcmode="lin" valueType="num">
                                      <p:cBhvr>
                                        <p:cTn id="37" dur="300" fill="hold"/>
                                        <p:tgtEl>
                                          <p:spTgt spid="740"/>
                                        </p:tgtEl>
                                        <p:attrNameLst>
                                          <p:attrName>ppt_h</p:attrName>
                                        </p:attrNameLst>
                                      </p:cBhvr>
                                      <p:tavLst>
                                        <p:tav tm="0">
                                          <p:val>
                                            <p:strVal val="4*#ppt_h"/>
                                          </p:val>
                                        </p:tav>
                                        <p:tav tm="100000">
                                          <p:val>
                                            <p:strVal val="#ppt_h"/>
                                          </p:val>
                                        </p:tav>
                                      </p:tavLst>
                                    </p:anim>
                                  </p:childTnLst>
                                </p:cTn>
                              </p:par>
                            </p:childTnLst>
                          </p:cTn>
                        </p:par>
                        <p:par>
                          <p:cTn id="38" fill="hold">
                            <p:stCondLst>
                              <p:cond delay="3300"/>
                            </p:stCondLst>
                            <p:childTnLst>
                              <p:par>
                                <p:cTn id="39" presetClass="entr" nodeType="afterEffect" presetSubtype="32" presetID="23" grpId="8" fill="hold">
                                  <p:stCondLst>
                                    <p:cond delay="100"/>
                                  </p:stCondLst>
                                  <p:iterate type="el" backwards="0">
                                    <p:tmAbs val="0"/>
                                  </p:iterate>
                                  <p:childTnLst>
                                    <p:set>
                                      <p:cBhvr>
                                        <p:cTn id="40" fill="hold"/>
                                        <p:tgtEl>
                                          <p:spTgt spid="738"/>
                                        </p:tgtEl>
                                        <p:attrNameLst>
                                          <p:attrName>style.visibility</p:attrName>
                                        </p:attrNameLst>
                                      </p:cBhvr>
                                      <p:to>
                                        <p:strVal val="visible"/>
                                      </p:to>
                                    </p:set>
                                    <p:anim calcmode="lin" valueType="num">
                                      <p:cBhvr>
                                        <p:cTn id="41" dur="300" fill="hold"/>
                                        <p:tgtEl>
                                          <p:spTgt spid="738"/>
                                        </p:tgtEl>
                                        <p:attrNameLst>
                                          <p:attrName>ppt_w</p:attrName>
                                        </p:attrNameLst>
                                      </p:cBhvr>
                                      <p:tavLst>
                                        <p:tav tm="0">
                                          <p:val>
                                            <p:strVal val="4*#ppt_w"/>
                                          </p:val>
                                        </p:tav>
                                        <p:tav tm="100000">
                                          <p:val>
                                            <p:strVal val="#ppt_w"/>
                                          </p:val>
                                        </p:tav>
                                      </p:tavLst>
                                    </p:anim>
                                    <p:anim calcmode="lin" valueType="num">
                                      <p:cBhvr>
                                        <p:cTn id="42" dur="300" fill="hold"/>
                                        <p:tgtEl>
                                          <p:spTgt spid="738"/>
                                        </p:tgtEl>
                                        <p:attrNameLst>
                                          <p:attrName>ppt_h</p:attrName>
                                        </p:attrNameLst>
                                      </p:cBhvr>
                                      <p:tavLst>
                                        <p:tav tm="0">
                                          <p:val>
                                            <p:strVal val="4*#ppt_h"/>
                                          </p:val>
                                        </p:tav>
                                        <p:tav tm="100000">
                                          <p:val>
                                            <p:strVal val="#ppt_h"/>
                                          </p:val>
                                        </p:tav>
                                      </p:tavLst>
                                    </p:anim>
                                  </p:childTnLst>
                                </p:cTn>
                              </p:par>
                            </p:childTnLst>
                          </p:cTn>
                        </p:par>
                        <p:par>
                          <p:cTn id="43" fill="hold">
                            <p:stCondLst>
                              <p:cond delay="3700"/>
                            </p:stCondLst>
                            <p:childTnLst>
                              <p:par>
                                <p:cTn id="44" presetClass="entr" nodeType="afterEffect" presetSubtype="32" presetID="23" grpId="9" fill="hold">
                                  <p:stCondLst>
                                    <p:cond delay="100"/>
                                  </p:stCondLst>
                                  <p:iterate type="el" backwards="0">
                                    <p:tmAbs val="0"/>
                                  </p:iterate>
                                  <p:childTnLst>
                                    <p:set>
                                      <p:cBhvr>
                                        <p:cTn id="45" fill="hold"/>
                                        <p:tgtEl>
                                          <p:spTgt spid="747"/>
                                        </p:tgtEl>
                                        <p:attrNameLst>
                                          <p:attrName>style.visibility</p:attrName>
                                        </p:attrNameLst>
                                      </p:cBhvr>
                                      <p:to>
                                        <p:strVal val="visible"/>
                                      </p:to>
                                    </p:set>
                                    <p:anim calcmode="lin" valueType="num">
                                      <p:cBhvr>
                                        <p:cTn id="46" dur="300" fill="hold"/>
                                        <p:tgtEl>
                                          <p:spTgt spid="747"/>
                                        </p:tgtEl>
                                        <p:attrNameLst>
                                          <p:attrName>ppt_w</p:attrName>
                                        </p:attrNameLst>
                                      </p:cBhvr>
                                      <p:tavLst>
                                        <p:tav tm="0">
                                          <p:val>
                                            <p:strVal val="4*#ppt_w"/>
                                          </p:val>
                                        </p:tav>
                                        <p:tav tm="100000">
                                          <p:val>
                                            <p:strVal val="#ppt_w"/>
                                          </p:val>
                                        </p:tav>
                                      </p:tavLst>
                                    </p:anim>
                                    <p:anim calcmode="lin" valueType="num">
                                      <p:cBhvr>
                                        <p:cTn id="47" dur="300" fill="hold"/>
                                        <p:tgtEl>
                                          <p:spTgt spid="747"/>
                                        </p:tgtEl>
                                        <p:attrNameLst>
                                          <p:attrName>ppt_h</p:attrName>
                                        </p:attrNameLst>
                                      </p:cBhvr>
                                      <p:tavLst>
                                        <p:tav tm="0">
                                          <p:val>
                                            <p:strVal val="4*#ppt_h"/>
                                          </p:val>
                                        </p:tav>
                                        <p:tav tm="100000">
                                          <p:val>
                                            <p:strVal val="#ppt_h"/>
                                          </p:val>
                                        </p:tav>
                                      </p:tavLst>
                                    </p:anim>
                                  </p:childTnLst>
                                </p:cTn>
                              </p:par>
                            </p:childTnLst>
                          </p:cTn>
                        </p:par>
                        <p:par>
                          <p:cTn id="48" fill="hold">
                            <p:stCondLst>
                              <p:cond delay="4100"/>
                            </p:stCondLst>
                            <p:childTnLst>
                              <p:par>
                                <p:cTn id="49" presetClass="entr" nodeType="afterEffect" presetSubtype="8" presetID="22" grpId="10" fill="hold">
                                  <p:stCondLst>
                                    <p:cond delay="0"/>
                                  </p:stCondLst>
                                  <p:iterate type="el" backwards="0">
                                    <p:tmAbs val="0"/>
                                  </p:iterate>
                                  <p:childTnLst>
                                    <p:set>
                                      <p:cBhvr>
                                        <p:cTn id="50" fill="hold"/>
                                        <p:tgtEl>
                                          <p:spTgt spid="748"/>
                                        </p:tgtEl>
                                        <p:attrNameLst>
                                          <p:attrName>style.visibility</p:attrName>
                                        </p:attrNameLst>
                                      </p:cBhvr>
                                      <p:to>
                                        <p:strVal val="visible"/>
                                      </p:to>
                                    </p:set>
                                    <p:animEffect filter="wipe(left)" transition="in">
                                      <p:cBhvr>
                                        <p:cTn id="51" dur="199"/>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 grpId="8"/>
      <p:bldP build="whole" bldLvl="1" animBg="1" rev="0" advAuto="0" spid="745" grpId="2"/>
      <p:bldP build="whole" bldLvl="1" animBg="1" rev="0" advAuto="0" spid="748" grpId="10"/>
      <p:bldP build="whole" bldLvl="1" animBg="1" rev="0" advAuto="0" spid="747" grpId="9"/>
      <p:bldP build="whole" bldLvl="1" animBg="1" rev="0" advAuto="0" spid="744" grpId="3"/>
      <p:bldP build="whole" bldLvl="1" animBg="1" rev="0" advAuto="0" spid="739" grpId="1"/>
      <p:bldP build="whole" bldLvl="1" animBg="1" rev="0" advAuto="0" spid="742" grpId="5"/>
      <p:bldP build="whole" bldLvl="1" animBg="1" rev="0" advAuto="0" spid="741" grpId="6"/>
      <p:bldP build="whole" bldLvl="1" animBg="1" rev="0" advAuto="0" spid="740" grpId="7"/>
      <p:bldP build="whole" bldLvl="1" animBg="1" rev="0" advAuto="0" spid="743" grpId="4"/>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ervices"/>
          <p:cNvSpPr txBox="1"/>
          <p:nvPr>
            <p:ph type="ctrTitle"/>
          </p:nvPr>
        </p:nvSpPr>
        <p:spPr>
          <a:prstGeom prst="rect">
            <a:avLst/>
          </a:prstGeom>
        </p:spPr>
        <p:txBody>
          <a:bodyPr/>
          <a:lstStyle>
            <a:lvl1pPr defTabSz="566674">
              <a:defRPr sz="10864"/>
            </a:lvl1pPr>
          </a:lstStyle>
          <a:p>
            <a:pPr/>
            <a:r>
              <a:t>Services</a:t>
            </a:r>
          </a:p>
        </p:txBody>
      </p:sp>
      <p:grpSp>
        <p:nvGrpSpPr>
          <p:cNvPr id="753" name="成组"/>
          <p:cNvGrpSpPr/>
          <p:nvPr/>
        </p:nvGrpSpPr>
        <p:grpSpPr>
          <a:xfrm>
            <a:off x="12507246" y="4318000"/>
            <a:ext cx="5080001" cy="5080000"/>
            <a:chOff x="0" y="0"/>
            <a:chExt cx="5080000" cy="5080000"/>
          </a:xfrm>
        </p:grpSpPr>
        <p:sp>
          <p:nvSpPr>
            <p:cNvPr id="751" name="成组"/>
            <p:cNvSpPr/>
            <p:nvPr/>
          </p:nvSpPr>
          <p:spPr>
            <a:xfrm>
              <a:off x="0" y="0"/>
              <a:ext cx="5080000" cy="5080000"/>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52" name="pasted-image.pdf" descr="pasted-image.pdf"/>
            <p:cNvPicPr>
              <a:picLocks noChangeAspect="1"/>
            </p:cNvPicPr>
            <p:nvPr/>
          </p:nvPicPr>
          <p:blipFill>
            <a:blip r:embed="rId2">
              <a:extLst/>
            </a:blip>
            <a:stretch>
              <a:fillRect/>
            </a:stretch>
          </p:blipFill>
          <p:spPr>
            <a:xfrm>
              <a:off x="1651000" y="1651000"/>
              <a:ext cx="1778000" cy="1778000"/>
            </a:xfrm>
            <a:prstGeom prst="rect">
              <a:avLst/>
            </a:prstGeom>
            <a:ln w="12700" cap="flat">
              <a:noFill/>
              <a:miter lim="400000"/>
            </a:ln>
            <a:effectLst/>
          </p:spPr>
        </p:pic>
      </p:grpSp>
      <p:grpSp>
        <p:nvGrpSpPr>
          <p:cNvPr id="756" name="成组"/>
          <p:cNvGrpSpPr/>
          <p:nvPr/>
        </p:nvGrpSpPr>
        <p:grpSpPr>
          <a:xfrm>
            <a:off x="1086259" y="4318000"/>
            <a:ext cx="5080001" cy="5080000"/>
            <a:chOff x="0" y="0"/>
            <a:chExt cx="5080000" cy="5080000"/>
          </a:xfrm>
        </p:grpSpPr>
        <p:sp>
          <p:nvSpPr>
            <p:cNvPr id="754" name="成组"/>
            <p:cNvSpPr/>
            <p:nvPr/>
          </p:nvSpPr>
          <p:spPr>
            <a:xfrm>
              <a:off x="0" y="0"/>
              <a:ext cx="5080000" cy="5080000"/>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55" name="pasted-image.pdf" descr="pasted-image.pdf"/>
            <p:cNvPicPr>
              <a:picLocks noChangeAspect="1"/>
            </p:cNvPicPr>
            <p:nvPr/>
          </p:nvPicPr>
          <p:blipFill>
            <a:blip r:embed="rId3">
              <a:extLst/>
            </a:blip>
            <a:stretch>
              <a:fillRect/>
            </a:stretch>
          </p:blipFill>
          <p:spPr>
            <a:xfrm>
              <a:off x="1651000" y="1651000"/>
              <a:ext cx="1778000" cy="1778000"/>
            </a:xfrm>
            <a:prstGeom prst="rect">
              <a:avLst/>
            </a:prstGeom>
            <a:ln w="12700" cap="flat">
              <a:noFill/>
              <a:miter lim="400000"/>
            </a:ln>
            <a:effectLst/>
          </p:spPr>
        </p:pic>
      </p:grpSp>
      <p:grpSp>
        <p:nvGrpSpPr>
          <p:cNvPr id="759" name="成组"/>
          <p:cNvGrpSpPr/>
          <p:nvPr/>
        </p:nvGrpSpPr>
        <p:grpSpPr>
          <a:xfrm>
            <a:off x="18217740" y="4318000"/>
            <a:ext cx="5080001" cy="5080000"/>
            <a:chOff x="0" y="0"/>
            <a:chExt cx="5080000" cy="5080000"/>
          </a:xfrm>
        </p:grpSpPr>
        <p:sp>
          <p:nvSpPr>
            <p:cNvPr id="757" name="成组"/>
            <p:cNvSpPr/>
            <p:nvPr/>
          </p:nvSpPr>
          <p:spPr>
            <a:xfrm>
              <a:off x="0" y="0"/>
              <a:ext cx="5080000" cy="5080000"/>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58" name="pasted-image.pdf" descr="pasted-image.pdf"/>
            <p:cNvPicPr>
              <a:picLocks noChangeAspect="1"/>
            </p:cNvPicPr>
            <p:nvPr/>
          </p:nvPicPr>
          <p:blipFill>
            <a:blip r:embed="rId4">
              <a:extLst/>
            </a:blip>
            <a:stretch>
              <a:fillRect/>
            </a:stretch>
          </p:blipFill>
          <p:spPr>
            <a:xfrm>
              <a:off x="1873250" y="1651000"/>
              <a:ext cx="1333500" cy="1778000"/>
            </a:xfrm>
            <a:prstGeom prst="rect">
              <a:avLst/>
            </a:prstGeom>
            <a:ln w="12700" cap="flat">
              <a:noFill/>
              <a:miter lim="400000"/>
            </a:ln>
            <a:effectLst/>
          </p:spPr>
        </p:pic>
      </p:grpSp>
      <p:sp>
        <p:nvSpPr>
          <p:cNvPr id="760" name="Connection"/>
          <p:cNvSpPr txBox="1"/>
          <p:nvPr/>
        </p:nvSpPr>
        <p:spPr>
          <a:xfrm>
            <a:off x="1146817" y="9751823"/>
            <a:ext cx="4958886"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6000">
                <a:latin typeface="Helvetica"/>
                <a:ea typeface="Helvetica"/>
                <a:cs typeface="Helvetica"/>
                <a:sym typeface="Helvetica"/>
              </a:defRPr>
            </a:lvl1pPr>
          </a:lstStyle>
          <a:p>
            <a:pPr/>
            <a:r>
              <a:t>Connection</a:t>
            </a:r>
          </a:p>
        </p:txBody>
      </p:sp>
      <p:sp>
        <p:nvSpPr>
          <p:cNvPr id="761" name="Protection"/>
          <p:cNvSpPr txBox="1"/>
          <p:nvPr/>
        </p:nvSpPr>
        <p:spPr>
          <a:xfrm>
            <a:off x="6857310" y="9751823"/>
            <a:ext cx="4958886"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6000">
                <a:latin typeface="Helvetica"/>
                <a:ea typeface="Helvetica"/>
                <a:cs typeface="Helvetica"/>
                <a:sym typeface="Helvetica"/>
              </a:defRPr>
            </a:lvl1pPr>
          </a:lstStyle>
          <a:p>
            <a:pPr/>
            <a:r>
              <a:t>Protection</a:t>
            </a:r>
          </a:p>
        </p:txBody>
      </p:sp>
      <p:sp>
        <p:nvSpPr>
          <p:cNvPr id="762" name="Reports"/>
          <p:cNvSpPr txBox="1"/>
          <p:nvPr/>
        </p:nvSpPr>
        <p:spPr>
          <a:xfrm>
            <a:off x="12567804" y="9751823"/>
            <a:ext cx="4958885"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6000">
                <a:latin typeface="Helvetica"/>
                <a:ea typeface="Helvetica"/>
                <a:cs typeface="Helvetica"/>
                <a:sym typeface="Helvetica"/>
              </a:defRPr>
            </a:lvl1pPr>
          </a:lstStyle>
          <a:p>
            <a:pPr/>
            <a:r>
              <a:t>Reports</a:t>
            </a:r>
          </a:p>
        </p:txBody>
      </p:sp>
      <p:sp>
        <p:nvSpPr>
          <p:cNvPr id="763" name="Targeting"/>
          <p:cNvSpPr txBox="1"/>
          <p:nvPr/>
        </p:nvSpPr>
        <p:spPr>
          <a:xfrm>
            <a:off x="18278298" y="9751823"/>
            <a:ext cx="4958885"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6000">
                <a:latin typeface="Helvetica"/>
                <a:ea typeface="Helvetica"/>
                <a:cs typeface="Helvetica"/>
                <a:sym typeface="Helvetica"/>
              </a:defRPr>
            </a:lvl1pPr>
          </a:lstStyle>
          <a:p>
            <a:pPr/>
            <a:r>
              <a:t>Targeting</a:t>
            </a:r>
          </a:p>
        </p:txBody>
      </p:sp>
      <p:grpSp>
        <p:nvGrpSpPr>
          <p:cNvPr id="766" name="成组"/>
          <p:cNvGrpSpPr/>
          <p:nvPr/>
        </p:nvGrpSpPr>
        <p:grpSpPr>
          <a:xfrm>
            <a:off x="6796753" y="4318000"/>
            <a:ext cx="5080001" cy="5080000"/>
            <a:chOff x="0" y="0"/>
            <a:chExt cx="5080000" cy="5080000"/>
          </a:xfrm>
        </p:grpSpPr>
        <p:sp>
          <p:nvSpPr>
            <p:cNvPr id="764" name="成组"/>
            <p:cNvSpPr/>
            <p:nvPr/>
          </p:nvSpPr>
          <p:spPr>
            <a:xfrm>
              <a:off x="0" y="0"/>
              <a:ext cx="5080000" cy="5080001"/>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65" name="pasted-image.pdf" descr="pasted-image.pdf"/>
            <p:cNvPicPr>
              <a:picLocks noChangeAspect="1"/>
            </p:cNvPicPr>
            <p:nvPr/>
          </p:nvPicPr>
          <p:blipFill>
            <a:blip r:embed="rId5">
              <a:extLst/>
            </a:blip>
            <a:stretch>
              <a:fillRect/>
            </a:stretch>
          </p:blipFill>
          <p:spPr>
            <a:xfrm>
              <a:off x="1984375" y="1651000"/>
              <a:ext cx="1111250" cy="177800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50"/>
                                        </p:tgtEl>
                                        <p:attrNameLst>
                                          <p:attrName>style.visibility</p:attrName>
                                        </p:attrNameLst>
                                      </p:cBhvr>
                                      <p:to>
                                        <p:strVal val="visible"/>
                                      </p:to>
                                    </p:set>
                                    <p:animEffect filter="dissolve" transition="in">
                                      <p:cBhvr>
                                        <p:cTn id="7" dur="1000"/>
                                        <p:tgtEl>
                                          <p:spTgt spid="750"/>
                                        </p:tgtEl>
                                      </p:cBhvr>
                                    </p:animEffect>
                                  </p:childTnLst>
                                </p:cTn>
                              </p:par>
                            </p:childTnLst>
                          </p:cTn>
                        </p:par>
                        <p:par>
                          <p:cTn id="8" fill="hold">
                            <p:stCondLst>
                              <p:cond delay="1000"/>
                            </p:stCondLst>
                            <p:childTnLst>
                              <p:par>
                                <p:cTn id="9" presetClass="entr" nodeType="afterEffect" presetSubtype="16" presetID="23" grpId="2" fill="hold">
                                  <p:stCondLst>
                                    <p:cond delay="200"/>
                                  </p:stCondLst>
                                  <p:iterate type="el" backwards="0">
                                    <p:tmAbs val="0"/>
                                  </p:iterate>
                                  <p:childTnLst>
                                    <p:set>
                                      <p:cBhvr>
                                        <p:cTn id="10" fill="hold"/>
                                        <p:tgtEl>
                                          <p:spTgt spid="756"/>
                                        </p:tgtEl>
                                        <p:attrNameLst>
                                          <p:attrName>style.visibility</p:attrName>
                                        </p:attrNameLst>
                                      </p:cBhvr>
                                      <p:to>
                                        <p:strVal val="visible"/>
                                      </p:to>
                                    </p:set>
                                    <p:anim calcmode="lin" valueType="num">
                                      <p:cBhvr>
                                        <p:cTn id="11" dur="1124" fill="hold"/>
                                        <p:tgtEl>
                                          <p:spTgt spid="756"/>
                                        </p:tgtEl>
                                        <p:attrNameLst>
                                          <p:attrName>ppt_w</p:attrName>
                                        </p:attrNameLst>
                                      </p:cBhvr>
                                      <p:tavLst>
                                        <p:tav tm="0">
                                          <p:val>
                                            <p:fltVal val="0"/>
                                          </p:val>
                                        </p:tav>
                                        <p:tav tm="100000">
                                          <p:val>
                                            <p:strVal val="#ppt_w"/>
                                          </p:val>
                                        </p:tav>
                                      </p:tavLst>
                                    </p:anim>
                                    <p:anim calcmode="lin" valueType="num">
                                      <p:cBhvr>
                                        <p:cTn id="12" dur="1124" fill="hold"/>
                                        <p:tgtEl>
                                          <p:spTgt spid="756"/>
                                        </p:tgtEl>
                                        <p:attrNameLst>
                                          <p:attrName>ppt_h</p:attrName>
                                        </p:attrNameLst>
                                      </p:cBhvr>
                                      <p:tavLst>
                                        <p:tav tm="0">
                                          <p:val>
                                            <p:fltVal val="0"/>
                                          </p:val>
                                        </p:tav>
                                        <p:tav tm="100000">
                                          <p:val>
                                            <p:strVal val="#ppt_h"/>
                                          </p:val>
                                        </p:tav>
                                      </p:tavLst>
                                    </p:anim>
                                  </p:childTnLst>
                                </p:cTn>
                              </p:par>
                            </p:childTnLst>
                          </p:cTn>
                        </p:par>
                        <p:par>
                          <p:cTn id="13" fill="hold">
                            <p:stCondLst>
                              <p:cond delay="2324"/>
                            </p:stCondLst>
                            <p:childTnLst>
                              <p:par>
                                <p:cTn id="14" presetClass="entr" nodeType="afterEffect" presetSubtype="16" presetID="23" grpId="3" fill="hold">
                                  <p:stCondLst>
                                    <p:cond delay="200"/>
                                  </p:stCondLst>
                                  <p:iterate type="el" backwards="0">
                                    <p:tmAbs val="0"/>
                                  </p:iterate>
                                  <p:childTnLst>
                                    <p:set>
                                      <p:cBhvr>
                                        <p:cTn id="15" fill="hold"/>
                                        <p:tgtEl>
                                          <p:spTgt spid="766"/>
                                        </p:tgtEl>
                                        <p:attrNameLst>
                                          <p:attrName>style.visibility</p:attrName>
                                        </p:attrNameLst>
                                      </p:cBhvr>
                                      <p:to>
                                        <p:strVal val="visible"/>
                                      </p:to>
                                    </p:set>
                                    <p:anim calcmode="lin" valueType="num">
                                      <p:cBhvr>
                                        <p:cTn id="16" dur="750" fill="hold"/>
                                        <p:tgtEl>
                                          <p:spTgt spid="766"/>
                                        </p:tgtEl>
                                        <p:attrNameLst>
                                          <p:attrName>ppt_w</p:attrName>
                                        </p:attrNameLst>
                                      </p:cBhvr>
                                      <p:tavLst>
                                        <p:tav tm="0">
                                          <p:val>
                                            <p:fltVal val="0"/>
                                          </p:val>
                                        </p:tav>
                                        <p:tav tm="100000">
                                          <p:val>
                                            <p:strVal val="#ppt_w"/>
                                          </p:val>
                                        </p:tav>
                                      </p:tavLst>
                                    </p:anim>
                                    <p:anim calcmode="lin" valueType="num">
                                      <p:cBhvr>
                                        <p:cTn id="17" dur="750" fill="hold"/>
                                        <p:tgtEl>
                                          <p:spTgt spid="766"/>
                                        </p:tgtEl>
                                        <p:attrNameLst>
                                          <p:attrName>ppt_h</p:attrName>
                                        </p:attrNameLst>
                                      </p:cBhvr>
                                      <p:tavLst>
                                        <p:tav tm="0">
                                          <p:val>
                                            <p:fltVal val="0"/>
                                          </p:val>
                                        </p:tav>
                                        <p:tav tm="100000">
                                          <p:val>
                                            <p:strVal val="#ppt_h"/>
                                          </p:val>
                                        </p:tav>
                                      </p:tavLst>
                                    </p:anim>
                                  </p:childTnLst>
                                </p:cTn>
                              </p:par>
                            </p:childTnLst>
                          </p:cTn>
                        </p:par>
                        <p:par>
                          <p:cTn id="18" fill="hold">
                            <p:stCondLst>
                              <p:cond delay="3274"/>
                            </p:stCondLst>
                            <p:childTnLst>
                              <p:par>
                                <p:cTn id="19" presetClass="entr" nodeType="afterEffect" presetSubtype="16" presetID="23" grpId="4" fill="hold">
                                  <p:stCondLst>
                                    <p:cond delay="200"/>
                                  </p:stCondLst>
                                  <p:iterate type="el" backwards="0">
                                    <p:tmAbs val="0"/>
                                  </p:iterate>
                                  <p:childTnLst>
                                    <p:set>
                                      <p:cBhvr>
                                        <p:cTn id="20" fill="hold"/>
                                        <p:tgtEl>
                                          <p:spTgt spid="753"/>
                                        </p:tgtEl>
                                        <p:attrNameLst>
                                          <p:attrName>style.visibility</p:attrName>
                                        </p:attrNameLst>
                                      </p:cBhvr>
                                      <p:to>
                                        <p:strVal val="visible"/>
                                      </p:to>
                                    </p:set>
                                    <p:anim calcmode="lin" valueType="num">
                                      <p:cBhvr>
                                        <p:cTn id="21" dur="1124" fill="hold"/>
                                        <p:tgtEl>
                                          <p:spTgt spid="753"/>
                                        </p:tgtEl>
                                        <p:attrNameLst>
                                          <p:attrName>ppt_w</p:attrName>
                                        </p:attrNameLst>
                                      </p:cBhvr>
                                      <p:tavLst>
                                        <p:tav tm="0">
                                          <p:val>
                                            <p:fltVal val="0"/>
                                          </p:val>
                                        </p:tav>
                                        <p:tav tm="100000">
                                          <p:val>
                                            <p:strVal val="#ppt_w"/>
                                          </p:val>
                                        </p:tav>
                                      </p:tavLst>
                                    </p:anim>
                                    <p:anim calcmode="lin" valueType="num">
                                      <p:cBhvr>
                                        <p:cTn id="22" dur="1124" fill="hold"/>
                                        <p:tgtEl>
                                          <p:spTgt spid="753"/>
                                        </p:tgtEl>
                                        <p:attrNameLst>
                                          <p:attrName>ppt_h</p:attrName>
                                        </p:attrNameLst>
                                      </p:cBhvr>
                                      <p:tavLst>
                                        <p:tav tm="0">
                                          <p:val>
                                            <p:fltVal val="0"/>
                                          </p:val>
                                        </p:tav>
                                        <p:tav tm="100000">
                                          <p:val>
                                            <p:strVal val="#ppt_h"/>
                                          </p:val>
                                        </p:tav>
                                      </p:tavLst>
                                    </p:anim>
                                  </p:childTnLst>
                                </p:cTn>
                              </p:par>
                            </p:childTnLst>
                          </p:cTn>
                        </p:par>
                        <p:par>
                          <p:cTn id="23" fill="hold">
                            <p:stCondLst>
                              <p:cond delay="4598"/>
                            </p:stCondLst>
                            <p:childTnLst>
                              <p:par>
                                <p:cTn id="24" presetClass="entr" nodeType="afterEffect" presetSubtype="16" presetID="23" grpId="5" fill="hold">
                                  <p:stCondLst>
                                    <p:cond delay="200"/>
                                  </p:stCondLst>
                                  <p:iterate type="el" backwards="0">
                                    <p:tmAbs val="0"/>
                                  </p:iterate>
                                  <p:childTnLst>
                                    <p:set>
                                      <p:cBhvr>
                                        <p:cTn id="25" fill="hold"/>
                                        <p:tgtEl>
                                          <p:spTgt spid="759"/>
                                        </p:tgtEl>
                                        <p:attrNameLst>
                                          <p:attrName>style.visibility</p:attrName>
                                        </p:attrNameLst>
                                      </p:cBhvr>
                                      <p:to>
                                        <p:strVal val="visible"/>
                                      </p:to>
                                    </p:set>
                                    <p:anim calcmode="lin" valueType="num">
                                      <p:cBhvr>
                                        <p:cTn id="26" dur="1124" fill="hold"/>
                                        <p:tgtEl>
                                          <p:spTgt spid="759"/>
                                        </p:tgtEl>
                                        <p:attrNameLst>
                                          <p:attrName>ppt_w</p:attrName>
                                        </p:attrNameLst>
                                      </p:cBhvr>
                                      <p:tavLst>
                                        <p:tav tm="0">
                                          <p:val>
                                            <p:fltVal val="0"/>
                                          </p:val>
                                        </p:tav>
                                        <p:tav tm="100000">
                                          <p:val>
                                            <p:strVal val="#ppt_w"/>
                                          </p:val>
                                        </p:tav>
                                      </p:tavLst>
                                    </p:anim>
                                    <p:anim calcmode="lin" valueType="num">
                                      <p:cBhvr>
                                        <p:cTn id="27" dur="1124" fill="hold"/>
                                        <p:tgtEl>
                                          <p:spTgt spid="759"/>
                                        </p:tgtEl>
                                        <p:attrNameLst>
                                          <p:attrName>ppt_h</p:attrName>
                                        </p:attrNameLst>
                                      </p:cBhvr>
                                      <p:tavLst>
                                        <p:tav tm="0">
                                          <p:val>
                                            <p:fltVal val="0"/>
                                          </p:val>
                                        </p:tav>
                                        <p:tav tm="100000">
                                          <p:val>
                                            <p:strVal val="#ppt_h"/>
                                          </p:val>
                                        </p:tav>
                                      </p:tavLst>
                                    </p:anim>
                                  </p:childTnLst>
                                </p:cTn>
                              </p:par>
                            </p:childTnLst>
                          </p:cTn>
                        </p:par>
                        <p:par>
                          <p:cTn id="28" fill="hold">
                            <p:stCondLst>
                              <p:cond delay="5922"/>
                            </p:stCondLst>
                            <p:childTnLst>
                              <p:par>
                                <p:cTn id="29" presetClass="entr" nodeType="afterEffect" presetID="9" grpId="6" fill="hold">
                                  <p:stCondLst>
                                    <p:cond delay="0"/>
                                  </p:stCondLst>
                                  <p:iterate type="el" backwards="0">
                                    <p:tmAbs val="0"/>
                                  </p:iterate>
                                  <p:childTnLst>
                                    <p:set>
                                      <p:cBhvr>
                                        <p:cTn id="30" fill="hold"/>
                                        <p:tgtEl>
                                          <p:spTgt spid="763"/>
                                        </p:tgtEl>
                                        <p:attrNameLst>
                                          <p:attrName>style.visibility</p:attrName>
                                        </p:attrNameLst>
                                      </p:cBhvr>
                                      <p:to>
                                        <p:strVal val="visible"/>
                                      </p:to>
                                    </p:set>
                                    <p:animEffect filter="dissolve" transition="in">
                                      <p:cBhvr>
                                        <p:cTn id="31" dur="1000"/>
                                        <p:tgtEl>
                                          <p:spTgt spid="763"/>
                                        </p:tgtEl>
                                      </p:cBhvr>
                                    </p:animEffect>
                                  </p:childTnLst>
                                </p:cTn>
                              </p:par>
                            </p:childTnLst>
                          </p:cTn>
                        </p:par>
                        <p:par>
                          <p:cTn id="32" fill="hold">
                            <p:stCondLst>
                              <p:cond delay="6922"/>
                            </p:stCondLst>
                            <p:childTnLst>
                              <p:par>
                                <p:cTn id="33" presetClass="entr" nodeType="afterEffect" presetID="9" grpId="7" fill="hold">
                                  <p:stCondLst>
                                    <p:cond delay="0"/>
                                  </p:stCondLst>
                                  <p:iterate type="el" backwards="0">
                                    <p:tmAbs val="0"/>
                                  </p:iterate>
                                  <p:childTnLst>
                                    <p:set>
                                      <p:cBhvr>
                                        <p:cTn id="34" fill="hold"/>
                                        <p:tgtEl>
                                          <p:spTgt spid="762"/>
                                        </p:tgtEl>
                                        <p:attrNameLst>
                                          <p:attrName>style.visibility</p:attrName>
                                        </p:attrNameLst>
                                      </p:cBhvr>
                                      <p:to>
                                        <p:strVal val="visible"/>
                                      </p:to>
                                    </p:set>
                                    <p:animEffect filter="dissolve" transition="in">
                                      <p:cBhvr>
                                        <p:cTn id="35" dur="1000"/>
                                        <p:tgtEl>
                                          <p:spTgt spid="762"/>
                                        </p:tgtEl>
                                      </p:cBhvr>
                                    </p:animEffect>
                                  </p:childTnLst>
                                </p:cTn>
                              </p:par>
                            </p:childTnLst>
                          </p:cTn>
                        </p:par>
                        <p:par>
                          <p:cTn id="36" fill="hold">
                            <p:stCondLst>
                              <p:cond delay="7922"/>
                            </p:stCondLst>
                            <p:childTnLst>
                              <p:par>
                                <p:cTn id="37" presetClass="entr" nodeType="afterEffect" presetID="9" grpId="8" fill="hold">
                                  <p:stCondLst>
                                    <p:cond delay="0"/>
                                  </p:stCondLst>
                                  <p:iterate type="el" backwards="0">
                                    <p:tmAbs val="0"/>
                                  </p:iterate>
                                  <p:childTnLst>
                                    <p:set>
                                      <p:cBhvr>
                                        <p:cTn id="38" fill="hold"/>
                                        <p:tgtEl>
                                          <p:spTgt spid="761"/>
                                        </p:tgtEl>
                                        <p:attrNameLst>
                                          <p:attrName>style.visibility</p:attrName>
                                        </p:attrNameLst>
                                      </p:cBhvr>
                                      <p:to>
                                        <p:strVal val="visible"/>
                                      </p:to>
                                    </p:set>
                                    <p:animEffect filter="dissolve" transition="in">
                                      <p:cBhvr>
                                        <p:cTn id="39" dur="1000"/>
                                        <p:tgtEl>
                                          <p:spTgt spid="761"/>
                                        </p:tgtEl>
                                      </p:cBhvr>
                                    </p:animEffect>
                                  </p:childTnLst>
                                </p:cTn>
                              </p:par>
                            </p:childTnLst>
                          </p:cTn>
                        </p:par>
                        <p:par>
                          <p:cTn id="40" fill="hold">
                            <p:stCondLst>
                              <p:cond delay="8922"/>
                            </p:stCondLst>
                            <p:childTnLst>
                              <p:par>
                                <p:cTn id="41" presetClass="entr" nodeType="afterEffect" presetID="9" grpId="9" fill="hold">
                                  <p:stCondLst>
                                    <p:cond delay="0"/>
                                  </p:stCondLst>
                                  <p:iterate type="el" backwards="0">
                                    <p:tmAbs val="0"/>
                                  </p:iterate>
                                  <p:childTnLst>
                                    <p:set>
                                      <p:cBhvr>
                                        <p:cTn id="42" fill="hold"/>
                                        <p:tgtEl>
                                          <p:spTgt spid="760"/>
                                        </p:tgtEl>
                                        <p:attrNameLst>
                                          <p:attrName>style.visibility</p:attrName>
                                        </p:attrNameLst>
                                      </p:cBhvr>
                                      <p:to>
                                        <p:strVal val="visible"/>
                                      </p:to>
                                    </p:set>
                                    <p:animEffect filter="dissolve" transition="in">
                                      <p:cBhvr>
                                        <p:cTn id="43"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6" grpId="3"/>
      <p:bldP build="whole" bldLvl="1" animBg="1" rev="0" advAuto="0" spid="753" grpId="4"/>
      <p:bldP build="whole" bldLvl="1" animBg="1" rev="0" advAuto="0" spid="750" grpId="1"/>
      <p:bldP build="whole" bldLvl="1" animBg="1" rev="0" advAuto="0" spid="756" grpId="2"/>
      <p:bldP build="whole" bldLvl="1" animBg="1" rev="0" advAuto="0" spid="762" grpId="7"/>
      <p:bldP build="whole" bldLvl="1" animBg="1" rev="0" advAuto="0" spid="761" grpId="8"/>
      <p:bldP build="whole" bldLvl="1" animBg="1" rev="0" advAuto="0" spid="763" grpId="6"/>
      <p:bldP build="whole" bldLvl="1" animBg="1" rev="0" advAuto="0" spid="759" grpId="5"/>
      <p:bldP build="whole" bldLvl="1" animBg="1" rev="0" advAuto="0" spid="760" grpId="9"/>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Picture 1"/>
          <p:cNvSpPr txBox="1"/>
          <p:nvPr/>
        </p:nvSpPr>
        <p:spPr>
          <a:xfrm>
            <a:off x="1126557" y="12089338"/>
            <a:ext cx="6728147"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Picture 1</a:t>
            </a:r>
          </a:p>
        </p:txBody>
      </p:sp>
      <p:sp>
        <p:nvSpPr>
          <p:cNvPr id="79" name="Picture 1"/>
          <p:cNvSpPr txBox="1"/>
          <p:nvPr/>
        </p:nvSpPr>
        <p:spPr>
          <a:xfrm>
            <a:off x="12002757" y="12145701"/>
            <a:ext cx="6728147"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Picture 1</a:t>
            </a:r>
          </a:p>
        </p:txBody>
      </p:sp>
      <p:sp>
        <p:nvSpPr>
          <p:cNvPr id="80" name="矩形"/>
          <p:cNvSpPr/>
          <p:nvPr/>
        </p:nvSpPr>
        <p:spPr>
          <a:xfrm>
            <a:off x="1159300" y="3748264"/>
            <a:ext cx="9520376" cy="8290421"/>
          </a:xfrm>
          <a:prstGeom prst="rect">
            <a:avLst/>
          </a:prstGeom>
          <a:blipFill>
            <a:blip r:embed="rId2"/>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81" name="矩形"/>
          <p:cNvSpPr/>
          <p:nvPr/>
        </p:nvSpPr>
        <p:spPr>
          <a:xfrm>
            <a:off x="12038379" y="3804628"/>
            <a:ext cx="9520378" cy="8290421"/>
          </a:xfrm>
          <a:prstGeom prst="rect">
            <a:avLst/>
          </a:prstGeom>
          <a:blipFill>
            <a:blip r:embed="rId3"/>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82" name="Gallery"/>
          <p:cNvSpPr txBox="1"/>
          <p:nvPr>
            <p:ph type="ctrTitle"/>
          </p:nvPr>
        </p:nvSpPr>
        <p:spPr>
          <a:prstGeom prst="rect">
            <a:avLst/>
          </a:prstGeom>
        </p:spPr>
        <p:txBody>
          <a:bodyPr/>
          <a:lstStyle>
            <a:lvl1pPr defTabSz="566674">
              <a:defRPr sz="10864"/>
            </a:lvl1pPr>
          </a:lstStyle>
          <a:p>
            <a:pPr/>
            <a:r>
              <a:t>Gallery</a:t>
            </a:r>
          </a:p>
        </p:txBody>
      </p:sp>
      <p:sp>
        <p:nvSpPr>
          <p:cNvPr id="83"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ageCurlDouble"/>
      </p:transition>
    </mc:Choice>
    <mc:Choice xmlns:p14="http://schemas.microsoft.com/office/powerpoint/2010/main" Requires="p14">
      <p:transition spd="slow" advClick="1" p14:dur="15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2"/>
                                        </p:tgtEl>
                                        <p:attrNameLst>
                                          <p:attrName>style.visibility</p:attrName>
                                        </p:attrNameLst>
                                      </p:cBhvr>
                                      <p:to>
                                        <p:strVal val="visible"/>
                                      </p:to>
                                    </p:set>
                                    <p:animEffect filter="dissolve" transition="in">
                                      <p:cBhvr>
                                        <p:cTn id="7" dur="1000"/>
                                        <p:tgtEl>
                                          <p:spTgt spid="8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83"/>
                                        </p:tgtEl>
                                        <p:attrNameLst>
                                          <p:attrName>style.visibility</p:attrName>
                                        </p:attrNameLst>
                                      </p:cBhvr>
                                      <p:to>
                                        <p:strVal val="visible"/>
                                      </p:to>
                                    </p:set>
                                    <p:animEffect filter="dissolve" transition="in">
                                      <p:cBhvr>
                                        <p:cTn id="11" dur="1000"/>
                                        <p:tgtEl>
                                          <p:spTgt spid="83"/>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78"/>
                                        </p:tgtEl>
                                        <p:attrNameLst>
                                          <p:attrName>style.visibility</p:attrName>
                                        </p:attrNameLst>
                                      </p:cBhvr>
                                      <p:to>
                                        <p:strVal val="visible"/>
                                      </p:to>
                                    </p:set>
                                    <p:animEffect filter="dissolve" transition="in">
                                      <p:cBhvr>
                                        <p:cTn id="15" dur="1000"/>
                                        <p:tgtEl>
                                          <p:spTgt spid="78"/>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79"/>
                                        </p:tgtEl>
                                        <p:attrNameLst>
                                          <p:attrName>style.visibility</p:attrName>
                                        </p:attrNameLst>
                                      </p:cBhvr>
                                      <p:to>
                                        <p:strVal val="visible"/>
                                      </p:to>
                                    </p:set>
                                    <p:animEffect filter="dissolve" transition="in">
                                      <p:cBhvr>
                                        <p:cTn id="19" dur="1000"/>
                                        <p:tgtEl>
                                          <p:spTgt spid="79"/>
                                        </p:tgtEl>
                                      </p:cBhvr>
                                    </p:animEffect>
                                  </p:childTnLst>
                                </p:cTn>
                              </p:par>
                            </p:childTnLst>
                          </p:cTn>
                        </p:par>
                        <p:par>
                          <p:cTn id="20" fill="hold">
                            <p:stCondLst>
                              <p:cond delay="4000"/>
                            </p:stCondLst>
                            <p:childTnLst>
                              <p:par>
                                <p:cTn id="21" presetClass="entr" nodeType="afterEffect" presetSubtype="32" presetID="23" grpId="5" fill="hold">
                                  <p:stCondLst>
                                    <p:cond delay="200"/>
                                  </p:stCondLst>
                                  <p:iterate type="el" backwards="0">
                                    <p:tmAbs val="0"/>
                                  </p:iterate>
                                  <p:childTnLst>
                                    <p:set>
                                      <p:cBhvr>
                                        <p:cTn id="22" fill="hold"/>
                                        <p:tgtEl>
                                          <p:spTgt spid="80"/>
                                        </p:tgtEl>
                                        <p:attrNameLst>
                                          <p:attrName>style.visibility</p:attrName>
                                        </p:attrNameLst>
                                      </p:cBhvr>
                                      <p:to>
                                        <p:strVal val="visible"/>
                                      </p:to>
                                    </p:set>
                                    <p:anim calcmode="lin" valueType="num">
                                      <p:cBhvr>
                                        <p:cTn id="23" dur="900" fill="hold"/>
                                        <p:tgtEl>
                                          <p:spTgt spid="80"/>
                                        </p:tgtEl>
                                        <p:attrNameLst>
                                          <p:attrName>ppt_w</p:attrName>
                                        </p:attrNameLst>
                                      </p:cBhvr>
                                      <p:tavLst>
                                        <p:tav tm="0">
                                          <p:val>
                                            <p:strVal val="4*#ppt_w"/>
                                          </p:val>
                                        </p:tav>
                                        <p:tav tm="100000">
                                          <p:val>
                                            <p:strVal val="#ppt_w"/>
                                          </p:val>
                                        </p:tav>
                                      </p:tavLst>
                                    </p:anim>
                                    <p:anim calcmode="lin" valueType="num">
                                      <p:cBhvr>
                                        <p:cTn id="24" dur="900" fill="hold"/>
                                        <p:tgtEl>
                                          <p:spTgt spid="80"/>
                                        </p:tgtEl>
                                        <p:attrNameLst>
                                          <p:attrName>ppt_h</p:attrName>
                                        </p:attrNameLst>
                                      </p:cBhvr>
                                      <p:tavLst>
                                        <p:tav tm="0">
                                          <p:val>
                                            <p:strVal val="4*#ppt_h"/>
                                          </p:val>
                                        </p:tav>
                                        <p:tav tm="100000">
                                          <p:val>
                                            <p:strVal val="#ppt_h"/>
                                          </p:val>
                                        </p:tav>
                                      </p:tavLst>
                                    </p:anim>
                                  </p:childTnLst>
                                </p:cTn>
                              </p:par>
                            </p:childTnLst>
                          </p:cTn>
                        </p:par>
                        <p:par>
                          <p:cTn id="25" fill="hold">
                            <p:stCondLst>
                              <p:cond delay="5100"/>
                            </p:stCondLst>
                            <p:childTnLst>
                              <p:par>
                                <p:cTn id="26" presetClass="entr" nodeType="afterEffect" presetSubtype="32" presetID="23" grpId="6" fill="hold">
                                  <p:stCondLst>
                                    <p:cond delay="200"/>
                                  </p:stCondLst>
                                  <p:iterate type="el" backwards="0">
                                    <p:tmAbs val="0"/>
                                  </p:iterate>
                                  <p:childTnLst>
                                    <p:set>
                                      <p:cBhvr>
                                        <p:cTn id="27" fill="hold"/>
                                        <p:tgtEl>
                                          <p:spTgt spid="81"/>
                                        </p:tgtEl>
                                        <p:attrNameLst>
                                          <p:attrName>style.visibility</p:attrName>
                                        </p:attrNameLst>
                                      </p:cBhvr>
                                      <p:to>
                                        <p:strVal val="visible"/>
                                      </p:to>
                                    </p:set>
                                    <p:anim calcmode="lin" valueType="num">
                                      <p:cBhvr>
                                        <p:cTn id="28" dur="900" fill="hold"/>
                                        <p:tgtEl>
                                          <p:spTgt spid="81"/>
                                        </p:tgtEl>
                                        <p:attrNameLst>
                                          <p:attrName>ppt_w</p:attrName>
                                        </p:attrNameLst>
                                      </p:cBhvr>
                                      <p:tavLst>
                                        <p:tav tm="0">
                                          <p:val>
                                            <p:strVal val="4*#ppt_w"/>
                                          </p:val>
                                        </p:tav>
                                        <p:tav tm="100000">
                                          <p:val>
                                            <p:strVal val="#ppt_w"/>
                                          </p:val>
                                        </p:tav>
                                      </p:tavLst>
                                    </p:anim>
                                    <p:anim calcmode="lin" valueType="num">
                                      <p:cBhvr>
                                        <p:cTn id="29" dur="900" fill="hold"/>
                                        <p:tgtEl>
                                          <p:spTgt spid="8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 grpId="1"/>
      <p:bldP build="whole" bldLvl="1" animBg="1" rev="0" advAuto="0" spid="78" grpId="3"/>
      <p:bldP build="whole" bldLvl="1" animBg="1" rev="0" advAuto="0" spid="83" grpId="2"/>
      <p:bldP build="whole" bldLvl="1" animBg="1" rev="0" advAuto="0" spid="81" grpId="6"/>
      <p:bldP build="whole" bldLvl="1" animBg="1" rev="0" advAuto="0" spid="79" grpId="4"/>
      <p:bldP build="whole" bldLvl="1" animBg="1" rev="0" advAuto="0" spid="80" grpId="5"/>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ervices"/>
          <p:cNvSpPr txBox="1"/>
          <p:nvPr>
            <p:ph type="ctrTitle"/>
          </p:nvPr>
        </p:nvSpPr>
        <p:spPr>
          <a:prstGeom prst="rect">
            <a:avLst/>
          </a:prstGeom>
        </p:spPr>
        <p:txBody>
          <a:bodyPr/>
          <a:lstStyle>
            <a:lvl1pPr defTabSz="566674">
              <a:defRPr sz="10864"/>
            </a:lvl1pPr>
          </a:lstStyle>
          <a:p>
            <a:pPr/>
            <a:r>
              <a:t>Services</a:t>
            </a:r>
          </a:p>
        </p:txBody>
      </p:sp>
      <p:grpSp>
        <p:nvGrpSpPr>
          <p:cNvPr id="771" name="成组"/>
          <p:cNvGrpSpPr/>
          <p:nvPr/>
        </p:nvGrpSpPr>
        <p:grpSpPr>
          <a:xfrm>
            <a:off x="6779683" y="2579904"/>
            <a:ext cx="5080001" cy="5080001"/>
            <a:chOff x="0" y="0"/>
            <a:chExt cx="5080000" cy="5080000"/>
          </a:xfrm>
        </p:grpSpPr>
        <p:sp>
          <p:nvSpPr>
            <p:cNvPr id="769" name="成组"/>
            <p:cNvSpPr/>
            <p:nvPr/>
          </p:nvSpPr>
          <p:spPr>
            <a:xfrm>
              <a:off x="0" y="0"/>
              <a:ext cx="5080000" cy="5080000"/>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70" name="pasted-image.pdf" descr="pasted-image.pdf"/>
            <p:cNvPicPr>
              <a:picLocks noChangeAspect="1"/>
            </p:cNvPicPr>
            <p:nvPr/>
          </p:nvPicPr>
          <p:blipFill>
            <a:blip r:embed="rId2">
              <a:extLst/>
            </a:blip>
            <a:stretch>
              <a:fillRect/>
            </a:stretch>
          </p:blipFill>
          <p:spPr>
            <a:xfrm>
              <a:off x="1651000" y="1651000"/>
              <a:ext cx="1778000" cy="1778000"/>
            </a:xfrm>
            <a:prstGeom prst="rect">
              <a:avLst/>
            </a:prstGeom>
            <a:ln w="12700" cap="flat">
              <a:noFill/>
              <a:miter lim="400000"/>
            </a:ln>
            <a:effectLst/>
          </p:spPr>
        </p:pic>
      </p:grpSp>
      <p:sp>
        <p:nvSpPr>
          <p:cNvPr id="772" name="Connection"/>
          <p:cNvSpPr txBox="1"/>
          <p:nvPr/>
        </p:nvSpPr>
        <p:spPr>
          <a:xfrm>
            <a:off x="1128844" y="4560610"/>
            <a:ext cx="4958885"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r">
              <a:defRPr sz="6000">
                <a:latin typeface="Helvetica"/>
                <a:ea typeface="Helvetica"/>
                <a:cs typeface="Helvetica"/>
                <a:sym typeface="Helvetica"/>
              </a:defRPr>
            </a:lvl1pPr>
          </a:lstStyle>
          <a:p>
            <a:pPr/>
            <a:r>
              <a:t>Connection</a:t>
            </a:r>
          </a:p>
        </p:txBody>
      </p:sp>
      <p:sp>
        <p:nvSpPr>
          <p:cNvPr id="773" name="Protection"/>
          <p:cNvSpPr txBox="1"/>
          <p:nvPr/>
        </p:nvSpPr>
        <p:spPr>
          <a:xfrm>
            <a:off x="17729207" y="4560610"/>
            <a:ext cx="4958886"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a:defRPr sz="6000">
                <a:latin typeface="Helvetica"/>
                <a:ea typeface="Helvetica"/>
                <a:cs typeface="Helvetica"/>
                <a:sym typeface="Helvetica"/>
              </a:defRPr>
            </a:lvl1pPr>
          </a:lstStyle>
          <a:p>
            <a:pPr/>
            <a:r>
              <a:t>Protection</a:t>
            </a:r>
          </a:p>
        </p:txBody>
      </p:sp>
      <p:sp>
        <p:nvSpPr>
          <p:cNvPr id="774" name="Reports"/>
          <p:cNvSpPr txBox="1"/>
          <p:nvPr/>
        </p:nvSpPr>
        <p:spPr>
          <a:xfrm>
            <a:off x="17729207" y="9762270"/>
            <a:ext cx="4958886"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l">
              <a:defRPr sz="6000">
                <a:latin typeface="Helvetica"/>
                <a:ea typeface="Helvetica"/>
                <a:cs typeface="Helvetica"/>
                <a:sym typeface="Helvetica"/>
              </a:defRPr>
            </a:lvl1pPr>
          </a:lstStyle>
          <a:p>
            <a:pPr/>
            <a:r>
              <a:t>Reports</a:t>
            </a:r>
          </a:p>
        </p:txBody>
      </p:sp>
      <p:sp>
        <p:nvSpPr>
          <p:cNvPr id="775" name="Targeting"/>
          <p:cNvSpPr txBox="1"/>
          <p:nvPr/>
        </p:nvSpPr>
        <p:spPr>
          <a:xfrm>
            <a:off x="1128844" y="9762270"/>
            <a:ext cx="4958885" cy="11185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lgn="r">
              <a:defRPr sz="6000">
                <a:latin typeface="Helvetica"/>
                <a:ea typeface="Helvetica"/>
                <a:cs typeface="Helvetica"/>
                <a:sym typeface="Helvetica"/>
              </a:defRPr>
            </a:lvl1pPr>
          </a:lstStyle>
          <a:p>
            <a:pPr/>
            <a:r>
              <a:t>Targeting</a:t>
            </a:r>
          </a:p>
        </p:txBody>
      </p:sp>
      <p:grpSp>
        <p:nvGrpSpPr>
          <p:cNvPr id="778" name="成组"/>
          <p:cNvGrpSpPr/>
          <p:nvPr/>
        </p:nvGrpSpPr>
        <p:grpSpPr>
          <a:xfrm>
            <a:off x="12040758" y="2579904"/>
            <a:ext cx="5080001" cy="5080001"/>
            <a:chOff x="0" y="0"/>
            <a:chExt cx="5080000" cy="5080000"/>
          </a:xfrm>
        </p:grpSpPr>
        <p:sp>
          <p:nvSpPr>
            <p:cNvPr id="776" name="成组"/>
            <p:cNvSpPr/>
            <p:nvPr/>
          </p:nvSpPr>
          <p:spPr>
            <a:xfrm>
              <a:off x="0" y="0"/>
              <a:ext cx="5080000" cy="5080001"/>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77" name="pasted-image.pdf" descr="pasted-image.pdf"/>
            <p:cNvPicPr>
              <a:picLocks noChangeAspect="1"/>
            </p:cNvPicPr>
            <p:nvPr/>
          </p:nvPicPr>
          <p:blipFill>
            <a:blip r:embed="rId3">
              <a:extLst/>
            </a:blip>
            <a:stretch>
              <a:fillRect/>
            </a:stretch>
          </p:blipFill>
          <p:spPr>
            <a:xfrm>
              <a:off x="1984375" y="1651000"/>
              <a:ext cx="1111250" cy="1778000"/>
            </a:xfrm>
            <a:prstGeom prst="rect">
              <a:avLst/>
            </a:prstGeom>
            <a:ln w="12700" cap="flat">
              <a:noFill/>
              <a:miter lim="400000"/>
            </a:ln>
            <a:effectLst/>
          </p:spPr>
        </p:pic>
      </p:grpSp>
      <p:grpSp>
        <p:nvGrpSpPr>
          <p:cNvPr id="781" name="成组"/>
          <p:cNvGrpSpPr/>
          <p:nvPr/>
        </p:nvGrpSpPr>
        <p:grpSpPr>
          <a:xfrm>
            <a:off x="12040758" y="7781565"/>
            <a:ext cx="5080001" cy="5080001"/>
            <a:chOff x="0" y="0"/>
            <a:chExt cx="5080000" cy="5080000"/>
          </a:xfrm>
        </p:grpSpPr>
        <p:sp>
          <p:nvSpPr>
            <p:cNvPr id="779" name="成组"/>
            <p:cNvSpPr/>
            <p:nvPr/>
          </p:nvSpPr>
          <p:spPr>
            <a:xfrm>
              <a:off x="0" y="0"/>
              <a:ext cx="5080000" cy="5080000"/>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80" name="pasted-image.pdf" descr="pasted-image.pdf"/>
            <p:cNvPicPr>
              <a:picLocks noChangeAspect="1"/>
            </p:cNvPicPr>
            <p:nvPr/>
          </p:nvPicPr>
          <p:blipFill>
            <a:blip r:embed="rId4">
              <a:extLst/>
            </a:blip>
            <a:stretch>
              <a:fillRect/>
            </a:stretch>
          </p:blipFill>
          <p:spPr>
            <a:xfrm>
              <a:off x="1651000" y="1651000"/>
              <a:ext cx="1778000" cy="1778000"/>
            </a:xfrm>
            <a:prstGeom prst="rect">
              <a:avLst/>
            </a:prstGeom>
            <a:ln w="12700" cap="flat">
              <a:noFill/>
              <a:miter lim="400000"/>
            </a:ln>
            <a:effectLst/>
          </p:spPr>
        </p:pic>
      </p:grpSp>
      <p:grpSp>
        <p:nvGrpSpPr>
          <p:cNvPr id="784" name="成组"/>
          <p:cNvGrpSpPr/>
          <p:nvPr/>
        </p:nvGrpSpPr>
        <p:grpSpPr>
          <a:xfrm>
            <a:off x="6779683" y="7781565"/>
            <a:ext cx="5080001" cy="5080001"/>
            <a:chOff x="0" y="0"/>
            <a:chExt cx="5080000" cy="5080000"/>
          </a:xfrm>
        </p:grpSpPr>
        <p:sp>
          <p:nvSpPr>
            <p:cNvPr id="782" name="成组"/>
            <p:cNvSpPr/>
            <p:nvPr/>
          </p:nvSpPr>
          <p:spPr>
            <a:xfrm>
              <a:off x="0" y="0"/>
              <a:ext cx="5080000" cy="5080000"/>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83" name="pasted-image.pdf" descr="pasted-image.pdf"/>
            <p:cNvPicPr>
              <a:picLocks noChangeAspect="1"/>
            </p:cNvPicPr>
            <p:nvPr/>
          </p:nvPicPr>
          <p:blipFill>
            <a:blip r:embed="rId5">
              <a:extLst/>
            </a:blip>
            <a:stretch>
              <a:fillRect/>
            </a:stretch>
          </p:blipFill>
          <p:spPr>
            <a:xfrm>
              <a:off x="1873250" y="1651000"/>
              <a:ext cx="1333500" cy="1778000"/>
            </a:xfrm>
            <a:prstGeom prst="rect">
              <a:avLst/>
            </a:prstGeom>
            <a:ln w="12700" cap="flat">
              <a:noFill/>
              <a:miter lim="400000"/>
            </a:ln>
            <a:effectLst/>
          </p:spPr>
        </p:pic>
      </p:grpSp>
      <p:grpSp>
        <p:nvGrpSpPr>
          <p:cNvPr id="787" name="成组"/>
          <p:cNvGrpSpPr/>
          <p:nvPr/>
        </p:nvGrpSpPr>
        <p:grpSpPr>
          <a:xfrm>
            <a:off x="9368468" y="5384543"/>
            <a:ext cx="5080001" cy="5080001"/>
            <a:chOff x="0" y="0"/>
            <a:chExt cx="5080000" cy="5080000"/>
          </a:xfrm>
        </p:grpSpPr>
        <p:sp>
          <p:nvSpPr>
            <p:cNvPr id="785" name="圆形"/>
            <p:cNvSpPr/>
            <p:nvPr/>
          </p:nvSpPr>
          <p:spPr>
            <a:xfrm>
              <a:off x="0" y="0"/>
              <a:ext cx="5080000" cy="5080000"/>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786" name="cloud.png" descr="cloud.png"/>
            <p:cNvPicPr>
              <a:picLocks noChangeAspect="1"/>
            </p:cNvPicPr>
            <p:nvPr/>
          </p:nvPicPr>
          <p:blipFill>
            <a:blip r:embed="rId6">
              <a:extLst/>
            </a:blip>
            <a:stretch>
              <a:fillRect/>
            </a:stretch>
          </p:blipFill>
          <p:spPr>
            <a:xfrm>
              <a:off x="928708" y="1301447"/>
              <a:ext cx="3222584" cy="2124868"/>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68"/>
                                        </p:tgtEl>
                                        <p:attrNameLst>
                                          <p:attrName>style.visibility</p:attrName>
                                        </p:attrNameLst>
                                      </p:cBhvr>
                                      <p:to>
                                        <p:strVal val="visible"/>
                                      </p:to>
                                    </p:set>
                                    <p:animEffect filter="dissolve" transition="in">
                                      <p:cBhvr>
                                        <p:cTn id="7" dur="1000"/>
                                        <p:tgtEl>
                                          <p:spTgt spid="768"/>
                                        </p:tgtEl>
                                      </p:cBhvr>
                                    </p:animEffect>
                                  </p:childTnLst>
                                </p:cTn>
                              </p:par>
                            </p:childTnLst>
                          </p:cTn>
                        </p:par>
                        <p:par>
                          <p:cTn id="8" fill="hold">
                            <p:stCondLst>
                              <p:cond delay="1000"/>
                            </p:stCondLst>
                            <p:childTnLst>
                              <p:par>
                                <p:cTn id="9" presetClass="entr" nodeType="afterEffect" presetSubtype="16" presetID="23" grpId="2" fill="hold">
                                  <p:stCondLst>
                                    <p:cond delay="200"/>
                                  </p:stCondLst>
                                  <p:iterate type="el" backwards="0">
                                    <p:tmAbs val="0"/>
                                  </p:iterate>
                                  <p:childTnLst>
                                    <p:set>
                                      <p:cBhvr>
                                        <p:cTn id="10" fill="hold"/>
                                        <p:tgtEl>
                                          <p:spTgt spid="771"/>
                                        </p:tgtEl>
                                        <p:attrNameLst>
                                          <p:attrName>style.visibility</p:attrName>
                                        </p:attrNameLst>
                                      </p:cBhvr>
                                      <p:to>
                                        <p:strVal val="visible"/>
                                      </p:to>
                                    </p:set>
                                    <p:anim calcmode="lin" valueType="num">
                                      <p:cBhvr>
                                        <p:cTn id="11" dur="1124" fill="hold"/>
                                        <p:tgtEl>
                                          <p:spTgt spid="771"/>
                                        </p:tgtEl>
                                        <p:attrNameLst>
                                          <p:attrName>ppt_w</p:attrName>
                                        </p:attrNameLst>
                                      </p:cBhvr>
                                      <p:tavLst>
                                        <p:tav tm="0">
                                          <p:val>
                                            <p:fltVal val="0"/>
                                          </p:val>
                                        </p:tav>
                                        <p:tav tm="100000">
                                          <p:val>
                                            <p:strVal val="#ppt_w"/>
                                          </p:val>
                                        </p:tav>
                                      </p:tavLst>
                                    </p:anim>
                                    <p:anim calcmode="lin" valueType="num">
                                      <p:cBhvr>
                                        <p:cTn id="12" dur="1124" fill="hold"/>
                                        <p:tgtEl>
                                          <p:spTgt spid="771"/>
                                        </p:tgtEl>
                                        <p:attrNameLst>
                                          <p:attrName>ppt_h</p:attrName>
                                        </p:attrNameLst>
                                      </p:cBhvr>
                                      <p:tavLst>
                                        <p:tav tm="0">
                                          <p:val>
                                            <p:fltVal val="0"/>
                                          </p:val>
                                        </p:tav>
                                        <p:tav tm="100000">
                                          <p:val>
                                            <p:strVal val="#ppt_h"/>
                                          </p:val>
                                        </p:tav>
                                      </p:tavLst>
                                    </p:anim>
                                  </p:childTnLst>
                                </p:cTn>
                              </p:par>
                            </p:childTnLst>
                          </p:cTn>
                        </p:par>
                        <p:par>
                          <p:cTn id="13" fill="hold">
                            <p:stCondLst>
                              <p:cond delay="2324"/>
                            </p:stCondLst>
                            <p:childTnLst>
                              <p:par>
                                <p:cTn id="14" presetClass="entr" nodeType="afterEffect" presetSubtype="16" presetID="23" grpId="3" fill="hold">
                                  <p:stCondLst>
                                    <p:cond delay="200"/>
                                  </p:stCondLst>
                                  <p:iterate type="el" backwards="0">
                                    <p:tmAbs val="0"/>
                                  </p:iterate>
                                  <p:childTnLst>
                                    <p:set>
                                      <p:cBhvr>
                                        <p:cTn id="15" fill="hold"/>
                                        <p:tgtEl>
                                          <p:spTgt spid="778"/>
                                        </p:tgtEl>
                                        <p:attrNameLst>
                                          <p:attrName>style.visibility</p:attrName>
                                        </p:attrNameLst>
                                      </p:cBhvr>
                                      <p:to>
                                        <p:strVal val="visible"/>
                                      </p:to>
                                    </p:set>
                                    <p:anim calcmode="lin" valueType="num">
                                      <p:cBhvr>
                                        <p:cTn id="16" dur="750" fill="hold"/>
                                        <p:tgtEl>
                                          <p:spTgt spid="778"/>
                                        </p:tgtEl>
                                        <p:attrNameLst>
                                          <p:attrName>ppt_w</p:attrName>
                                        </p:attrNameLst>
                                      </p:cBhvr>
                                      <p:tavLst>
                                        <p:tav tm="0">
                                          <p:val>
                                            <p:fltVal val="0"/>
                                          </p:val>
                                        </p:tav>
                                        <p:tav tm="100000">
                                          <p:val>
                                            <p:strVal val="#ppt_w"/>
                                          </p:val>
                                        </p:tav>
                                      </p:tavLst>
                                    </p:anim>
                                    <p:anim calcmode="lin" valueType="num">
                                      <p:cBhvr>
                                        <p:cTn id="17" dur="750" fill="hold"/>
                                        <p:tgtEl>
                                          <p:spTgt spid="778"/>
                                        </p:tgtEl>
                                        <p:attrNameLst>
                                          <p:attrName>ppt_h</p:attrName>
                                        </p:attrNameLst>
                                      </p:cBhvr>
                                      <p:tavLst>
                                        <p:tav tm="0">
                                          <p:val>
                                            <p:fltVal val="0"/>
                                          </p:val>
                                        </p:tav>
                                        <p:tav tm="100000">
                                          <p:val>
                                            <p:strVal val="#ppt_h"/>
                                          </p:val>
                                        </p:tav>
                                      </p:tavLst>
                                    </p:anim>
                                  </p:childTnLst>
                                </p:cTn>
                              </p:par>
                            </p:childTnLst>
                          </p:cTn>
                        </p:par>
                        <p:par>
                          <p:cTn id="18" fill="hold">
                            <p:stCondLst>
                              <p:cond delay="3274"/>
                            </p:stCondLst>
                            <p:childTnLst>
                              <p:par>
                                <p:cTn id="19" presetClass="entr" nodeType="afterEffect" presetSubtype="16" presetID="23" grpId="4" fill="hold">
                                  <p:stCondLst>
                                    <p:cond delay="200"/>
                                  </p:stCondLst>
                                  <p:iterate type="el" backwards="0">
                                    <p:tmAbs val="0"/>
                                  </p:iterate>
                                  <p:childTnLst>
                                    <p:set>
                                      <p:cBhvr>
                                        <p:cTn id="20" fill="hold"/>
                                        <p:tgtEl>
                                          <p:spTgt spid="781"/>
                                        </p:tgtEl>
                                        <p:attrNameLst>
                                          <p:attrName>style.visibility</p:attrName>
                                        </p:attrNameLst>
                                      </p:cBhvr>
                                      <p:to>
                                        <p:strVal val="visible"/>
                                      </p:to>
                                    </p:set>
                                    <p:anim calcmode="lin" valueType="num">
                                      <p:cBhvr>
                                        <p:cTn id="21" dur="1124" fill="hold"/>
                                        <p:tgtEl>
                                          <p:spTgt spid="781"/>
                                        </p:tgtEl>
                                        <p:attrNameLst>
                                          <p:attrName>ppt_w</p:attrName>
                                        </p:attrNameLst>
                                      </p:cBhvr>
                                      <p:tavLst>
                                        <p:tav tm="0">
                                          <p:val>
                                            <p:fltVal val="0"/>
                                          </p:val>
                                        </p:tav>
                                        <p:tav tm="100000">
                                          <p:val>
                                            <p:strVal val="#ppt_w"/>
                                          </p:val>
                                        </p:tav>
                                      </p:tavLst>
                                    </p:anim>
                                    <p:anim calcmode="lin" valueType="num">
                                      <p:cBhvr>
                                        <p:cTn id="22" dur="1124" fill="hold"/>
                                        <p:tgtEl>
                                          <p:spTgt spid="781"/>
                                        </p:tgtEl>
                                        <p:attrNameLst>
                                          <p:attrName>ppt_h</p:attrName>
                                        </p:attrNameLst>
                                      </p:cBhvr>
                                      <p:tavLst>
                                        <p:tav tm="0">
                                          <p:val>
                                            <p:fltVal val="0"/>
                                          </p:val>
                                        </p:tav>
                                        <p:tav tm="100000">
                                          <p:val>
                                            <p:strVal val="#ppt_h"/>
                                          </p:val>
                                        </p:tav>
                                      </p:tavLst>
                                    </p:anim>
                                  </p:childTnLst>
                                </p:cTn>
                              </p:par>
                            </p:childTnLst>
                          </p:cTn>
                        </p:par>
                        <p:par>
                          <p:cTn id="23" fill="hold">
                            <p:stCondLst>
                              <p:cond delay="4598"/>
                            </p:stCondLst>
                            <p:childTnLst>
                              <p:par>
                                <p:cTn id="24" presetClass="entr" nodeType="afterEffect" presetSubtype="16" presetID="23" grpId="5" fill="hold">
                                  <p:stCondLst>
                                    <p:cond delay="200"/>
                                  </p:stCondLst>
                                  <p:iterate type="el" backwards="0">
                                    <p:tmAbs val="0"/>
                                  </p:iterate>
                                  <p:childTnLst>
                                    <p:set>
                                      <p:cBhvr>
                                        <p:cTn id="25" fill="hold"/>
                                        <p:tgtEl>
                                          <p:spTgt spid="784"/>
                                        </p:tgtEl>
                                        <p:attrNameLst>
                                          <p:attrName>style.visibility</p:attrName>
                                        </p:attrNameLst>
                                      </p:cBhvr>
                                      <p:to>
                                        <p:strVal val="visible"/>
                                      </p:to>
                                    </p:set>
                                    <p:anim calcmode="lin" valueType="num">
                                      <p:cBhvr>
                                        <p:cTn id="26" dur="1124" fill="hold"/>
                                        <p:tgtEl>
                                          <p:spTgt spid="784"/>
                                        </p:tgtEl>
                                        <p:attrNameLst>
                                          <p:attrName>ppt_w</p:attrName>
                                        </p:attrNameLst>
                                      </p:cBhvr>
                                      <p:tavLst>
                                        <p:tav tm="0">
                                          <p:val>
                                            <p:fltVal val="0"/>
                                          </p:val>
                                        </p:tav>
                                        <p:tav tm="100000">
                                          <p:val>
                                            <p:strVal val="#ppt_w"/>
                                          </p:val>
                                        </p:tav>
                                      </p:tavLst>
                                    </p:anim>
                                    <p:anim calcmode="lin" valueType="num">
                                      <p:cBhvr>
                                        <p:cTn id="27" dur="1124" fill="hold"/>
                                        <p:tgtEl>
                                          <p:spTgt spid="784"/>
                                        </p:tgtEl>
                                        <p:attrNameLst>
                                          <p:attrName>ppt_h</p:attrName>
                                        </p:attrNameLst>
                                      </p:cBhvr>
                                      <p:tavLst>
                                        <p:tav tm="0">
                                          <p:val>
                                            <p:fltVal val="0"/>
                                          </p:val>
                                        </p:tav>
                                        <p:tav tm="100000">
                                          <p:val>
                                            <p:strVal val="#ppt_h"/>
                                          </p:val>
                                        </p:tav>
                                      </p:tavLst>
                                    </p:anim>
                                  </p:childTnLst>
                                </p:cTn>
                              </p:par>
                            </p:childTnLst>
                          </p:cTn>
                        </p:par>
                        <p:par>
                          <p:cTn id="28" fill="hold">
                            <p:stCondLst>
                              <p:cond delay="5922"/>
                            </p:stCondLst>
                            <p:childTnLst>
                              <p:par>
                                <p:cTn id="29" presetClass="entr" nodeType="afterEffect" presetID="9" grpId="6" fill="hold">
                                  <p:stCondLst>
                                    <p:cond delay="0"/>
                                  </p:stCondLst>
                                  <p:iterate type="el" backwards="0">
                                    <p:tmAbs val="0"/>
                                  </p:iterate>
                                  <p:childTnLst>
                                    <p:set>
                                      <p:cBhvr>
                                        <p:cTn id="30" fill="hold"/>
                                        <p:tgtEl>
                                          <p:spTgt spid="775"/>
                                        </p:tgtEl>
                                        <p:attrNameLst>
                                          <p:attrName>style.visibility</p:attrName>
                                        </p:attrNameLst>
                                      </p:cBhvr>
                                      <p:to>
                                        <p:strVal val="visible"/>
                                      </p:to>
                                    </p:set>
                                    <p:animEffect filter="dissolve" transition="in">
                                      <p:cBhvr>
                                        <p:cTn id="31" dur="1000"/>
                                        <p:tgtEl>
                                          <p:spTgt spid="775"/>
                                        </p:tgtEl>
                                      </p:cBhvr>
                                    </p:animEffect>
                                  </p:childTnLst>
                                </p:cTn>
                              </p:par>
                            </p:childTnLst>
                          </p:cTn>
                        </p:par>
                        <p:par>
                          <p:cTn id="32" fill="hold">
                            <p:stCondLst>
                              <p:cond delay="6922"/>
                            </p:stCondLst>
                            <p:childTnLst>
                              <p:par>
                                <p:cTn id="33" presetClass="entr" nodeType="afterEffect" presetID="9" grpId="7" fill="hold">
                                  <p:stCondLst>
                                    <p:cond delay="0"/>
                                  </p:stCondLst>
                                  <p:iterate type="el" backwards="0">
                                    <p:tmAbs val="0"/>
                                  </p:iterate>
                                  <p:childTnLst>
                                    <p:set>
                                      <p:cBhvr>
                                        <p:cTn id="34" fill="hold"/>
                                        <p:tgtEl>
                                          <p:spTgt spid="774"/>
                                        </p:tgtEl>
                                        <p:attrNameLst>
                                          <p:attrName>style.visibility</p:attrName>
                                        </p:attrNameLst>
                                      </p:cBhvr>
                                      <p:to>
                                        <p:strVal val="visible"/>
                                      </p:to>
                                    </p:set>
                                    <p:animEffect filter="dissolve" transition="in">
                                      <p:cBhvr>
                                        <p:cTn id="35" dur="1000"/>
                                        <p:tgtEl>
                                          <p:spTgt spid="774"/>
                                        </p:tgtEl>
                                      </p:cBhvr>
                                    </p:animEffect>
                                  </p:childTnLst>
                                </p:cTn>
                              </p:par>
                            </p:childTnLst>
                          </p:cTn>
                        </p:par>
                        <p:par>
                          <p:cTn id="36" fill="hold">
                            <p:stCondLst>
                              <p:cond delay="7922"/>
                            </p:stCondLst>
                            <p:childTnLst>
                              <p:par>
                                <p:cTn id="37" presetClass="entr" nodeType="afterEffect" presetID="9" grpId="8" fill="hold">
                                  <p:stCondLst>
                                    <p:cond delay="0"/>
                                  </p:stCondLst>
                                  <p:iterate type="el" backwards="0">
                                    <p:tmAbs val="0"/>
                                  </p:iterate>
                                  <p:childTnLst>
                                    <p:set>
                                      <p:cBhvr>
                                        <p:cTn id="38" fill="hold"/>
                                        <p:tgtEl>
                                          <p:spTgt spid="773"/>
                                        </p:tgtEl>
                                        <p:attrNameLst>
                                          <p:attrName>style.visibility</p:attrName>
                                        </p:attrNameLst>
                                      </p:cBhvr>
                                      <p:to>
                                        <p:strVal val="visible"/>
                                      </p:to>
                                    </p:set>
                                    <p:animEffect filter="dissolve" transition="in">
                                      <p:cBhvr>
                                        <p:cTn id="39" dur="1000"/>
                                        <p:tgtEl>
                                          <p:spTgt spid="773"/>
                                        </p:tgtEl>
                                      </p:cBhvr>
                                    </p:animEffect>
                                  </p:childTnLst>
                                </p:cTn>
                              </p:par>
                            </p:childTnLst>
                          </p:cTn>
                        </p:par>
                        <p:par>
                          <p:cTn id="40" fill="hold">
                            <p:stCondLst>
                              <p:cond delay="8922"/>
                            </p:stCondLst>
                            <p:childTnLst>
                              <p:par>
                                <p:cTn id="41" presetClass="entr" nodeType="afterEffect" presetID="9" grpId="9" fill="hold">
                                  <p:stCondLst>
                                    <p:cond delay="0"/>
                                  </p:stCondLst>
                                  <p:iterate type="el" backwards="0">
                                    <p:tmAbs val="0"/>
                                  </p:iterate>
                                  <p:childTnLst>
                                    <p:set>
                                      <p:cBhvr>
                                        <p:cTn id="42" fill="hold"/>
                                        <p:tgtEl>
                                          <p:spTgt spid="772"/>
                                        </p:tgtEl>
                                        <p:attrNameLst>
                                          <p:attrName>style.visibility</p:attrName>
                                        </p:attrNameLst>
                                      </p:cBhvr>
                                      <p:to>
                                        <p:strVal val="visible"/>
                                      </p:to>
                                    </p:set>
                                    <p:animEffect filter="dissolve" transition="in">
                                      <p:cBhvr>
                                        <p:cTn id="43" dur="1000"/>
                                        <p:tgtEl>
                                          <p:spTgt spid="772"/>
                                        </p:tgtEl>
                                      </p:cBhvr>
                                    </p:animEffect>
                                  </p:childTnLst>
                                </p:cTn>
                              </p:par>
                            </p:childTnLst>
                          </p:cTn>
                        </p:par>
                        <p:par>
                          <p:cTn id="44" fill="hold">
                            <p:stCondLst>
                              <p:cond delay="9922"/>
                            </p:stCondLst>
                            <p:childTnLst>
                              <p:par>
                                <p:cTn id="45" presetClass="entr" nodeType="afterEffect" presetSubtype="16" presetID="23" grpId="10" fill="hold">
                                  <p:stCondLst>
                                    <p:cond delay="0"/>
                                  </p:stCondLst>
                                  <p:iterate type="el" backwards="0">
                                    <p:tmAbs val="0"/>
                                  </p:iterate>
                                  <p:childTnLst>
                                    <p:set>
                                      <p:cBhvr>
                                        <p:cTn id="46" fill="hold"/>
                                        <p:tgtEl>
                                          <p:spTgt spid="787"/>
                                        </p:tgtEl>
                                        <p:attrNameLst>
                                          <p:attrName>style.visibility</p:attrName>
                                        </p:attrNameLst>
                                      </p:cBhvr>
                                      <p:to>
                                        <p:strVal val="visible"/>
                                      </p:to>
                                    </p:set>
                                    <p:anim calcmode="lin" valueType="num">
                                      <p:cBhvr>
                                        <p:cTn id="47" dur="750" fill="hold"/>
                                        <p:tgtEl>
                                          <p:spTgt spid="787"/>
                                        </p:tgtEl>
                                        <p:attrNameLst>
                                          <p:attrName>ppt_w</p:attrName>
                                        </p:attrNameLst>
                                      </p:cBhvr>
                                      <p:tavLst>
                                        <p:tav tm="0">
                                          <p:val>
                                            <p:fltVal val="0"/>
                                          </p:val>
                                        </p:tav>
                                        <p:tav tm="100000">
                                          <p:val>
                                            <p:strVal val="#ppt_w"/>
                                          </p:val>
                                        </p:tav>
                                      </p:tavLst>
                                    </p:anim>
                                    <p:anim calcmode="lin" valueType="num">
                                      <p:cBhvr>
                                        <p:cTn id="48" dur="750" fill="hold"/>
                                        <p:tgtEl>
                                          <p:spTgt spid="7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5" grpId="6"/>
      <p:bldP build="whole" bldLvl="1" animBg="1" rev="0" advAuto="0" spid="768" grpId="1"/>
      <p:bldP build="whole" bldLvl="1" animBg="1" rev="0" advAuto="0" spid="778" grpId="3"/>
      <p:bldP build="whole" bldLvl="1" animBg="1" rev="0" advAuto="0" spid="784" grpId="5"/>
      <p:bldP build="whole" bldLvl="1" animBg="1" rev="0" advAuto="0" spid="772" grpId="9"/>
      <p:bldP build="whole" bldLvl="1" animBg="1" rev="0" advAuto="0" spid="771" grpId="2"/>
      <p:bldP build="whole" bldLvl="1" animBg="1" rev="0" advAuto="0" spid="787" grpId="10"/>
      <p:bldP build="whole" bldLvl="1" animBg="1" rev="0" advAuto="0" spid="774" grpId="7"/>
      <p:bldP build="whole" bldLvl="1" animBg="1" rev="0" advAuto="0" spid="781" grpId="4"/>
      <p:bldP build="whole" bldLvl="1" animBg="1" rev="0" advAuto="0" spid="773" grpId="8"/>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91" name="成组"/>
          <p:cNvGrpSpPr/>
          <p:nvPr/>
        </p:nvGrpSpPr>
        <p:grpSpPr>
          <a:xfrm>
            <a:off x="-692781" y="8793627"/>
            <a:ext cx="6487314" cy="7699979"/>
            <a:chOff x="0" y="0"/>
            <a:chExt cx="6487312" cy="7699978"/>
          </a:xfrm>
        </p:grpSpPr>
        <p:sp>
          <p:nvSpPr>
            <p:cNvPr id="789" name="圆角矩形"/>
            <p:cNvSpPr/>
            <p:nvPr/>
          </p:nvSpPr>
          <p:spPr>
            <a:xfrm>
              <a:off x="1338656" y="0"/>
              <a:ext cx="3810001" cy="7699979"/>
            </a:xfrm>
            <a:prstGeom prst="roundRect">
              <a:avLst>
                <a:gd name="adj" fmla="val 10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790" name="2011"/>
            <p:cNvSpPr txBox="1"/>
            <p:nvPr/>
          </p:nvSpPr>
          <p:spPr>
            <a:xfrm>
              <a:off x="0" y="0"/>
              <a:ext cx="6487313"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2011</a:t>
              </a:r>
            </a:p>
          </p:txBody>
        </p:sp>
      </p:grpSp>
      <p:sp>
        <p:nvSpPr>
          <p:cNvPr id="792" name="5000"/>
          <p:cNvSpPr txBox="1"/>
          <p:nvPr/>
        </p:nvSpPr>
        <p:spPr>
          <a:xfrm>
            <a:off x="292164" y="7375934"/>
            <a:ext cx="451742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125" spc="192" sz="6400">
                <a:latin typeface="Helvetica"/>
                <a:ea typeface="Helvetica"/>
                <a:cs typeface="Helvetica"/>
                <a:sym typeface="Helvetica"/>
              </a:defRPr>
            </a:lvl1pPr>
          </a:lstStyle>
          <a:p>
            <a:pPr/>
            <a:r>
              <a:t>5000</a:t>
            </a:r>
          </a:p>
        </p:txBody>
      </p:sp>
      <p:grpSp>
        <p:nvGrpSpPr>
          <p:cNvPr id="795" name="成组"/>
          <p:cNvGrpSpPr/>
          <p:nvPr/>
        </p:nvGrpSpPr>
        <p:grpSpPr>
          <a:xfrm>
            <a:off x="10018492" y="9123441"/>
            <a:ext cx="4351848" cy="7370165"/>
            <a:chOff x="0" y="0"/>
            <a:chExt cx="4351847" cy="7370164"/>
          </a:xfrm>
        </p:grpSpPr>
        <p:sp>
          <p:nvSpPr>
            <p:cNvPr id="793" name="圆角矩形"/>
            <p:cNvSpPr/>
            <p:nvPr/>
          </p:nvSpPr>
          <p:spPr>
            <a:xfrm>
              <a:off x="321718" y="0"/>
              <a:ext cx="3810001" cy="7370165"/>
            </a:xfrm>
            <a:prstGeom prst="roundRect">
              <a:avLst>
                <a:gd name="adj" fmla="val 10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794" name="2013"/>
            <p:cNvSpPr txBox="1"/>
            <p:nvPr/>
          </p:nvSpPr>
          <p:spPr>
            <a:xfrm>
              <a:off x="0" y="0"/>
              <a:ext cx="4351848"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2013</a:t>
              </a:r>
            </a:p>
          </p:txBody>
        </p:sp>
      </p:grpSp>
      <p:sp>
        <p:nvSpPr>
          <p:cNvPr id="796" name="7364"/>
          <p:cNvSpPr txBox="1"/>
          <p:nvPr/>
        </p:nvSpPr>
        <p:spPr>
          <a:xfrm>
            <a:off x="10016133" y="7744754"/>
            <a:ext cx="4517425"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125" spc="192" sz="6400">
                <a:latin typeface="Helvetica"/>
                <a:ea typeface="Helvetica"/>
                <a:cs typeface="Helvetica"/>
                <a:sym typeface="Helvetica"/>
              </a:defRPr>
            </a:lvl1pPr>
          </a:lstStyle>
          <a:p>
            <a:pPr/>
            <a:r>
              <a:t>7364</a:t>
            </a:r>
          </a:p>
        </p:txBody>
      </p:sp>
      <p:grpSp>
        <p:nvGrpSpPr>
          <p:cNvPr id="799" name="成组"/>
          <p:cNvGrpSpPr/>
          <p:nvPr/>
        </p:nvGrpSpPr>
        <p:grpSpPr>
          <a:xfrm>
            <a:off x="19680834" y="3183684"/>
            <a:ext cx="4517424" cy="13309922"/>
            <a:chOff x="0" y="0"/>
            <a:chExt cx="4517423" cy="13309920"/>
          </a:xfrm>
        </p:grpSpPr>
        <p:sp>
          <p:nvSpPr>
            <p:cNvPr id="797" name="圆角矩形"/>
            <p:cNvSpPr/>
            <p:nvPr/>
          </p:nvSpPr>
          <p:spPr>
            <a:xfrm>
              <a:off x="353711" y="0"/>
              <a:ext cx="3810001" cy="13309921"/>
            </a:xfrm>
            <a:prstGeom prst="roundRect">
              <a:avLst>
                <a:gd name="adj" fmla="val 10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798" name="2015"/>
            <p:cNvSpPr txBox="1"/>
            <p:nvPr/>
          </p:nvSpPr>
          <p:spPr>
            <a:xfrm>
              <a:off x="0" y="0"/>
              <a:ext cx="4517424"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2015</a:t>
              </a:r>
            </a:p>
          </p:txBody>
        </p:sp>
      </p:grpSp>
      <p:sp>
        <p:nvSpPr>
          <p:cNvPr id="800" name="8512"/>
          <p:cNvSpPr txBox="1"/>
          <p:nvPr/>
        </p:nvSpPr>
        <p:spPr>
          <a:xfrm>
            <a:off x="14692915" y="5742826"/>
            <a:ext cx="4798928"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125" spc="192" sz="6400">
                <a:latin typeface="Helvetica"/>
                <a:ea typeface="Helvetica"/>
                <a:cs typeface="Helvetica"/>
                <a:sym typeface="Helvetica"/>
              </a:defRPr>
            </a:lvl1pPr>
          </a:lstStyle>
          <a:p>
            <a:pPr/>
            <a:r>
              <a:t>8512</a:t>
            </a:r>
          </a:p>
        </p:txBody>
      </p:sp>
      <p:grpSp>
        <p:nvGrpSpPr>
          <p:cNvPr id="803" name="成组"/>
          <p:cNvGrpSpPr/>
          <p:nvPr/>
        </p:nvGrpSpPr>
        <p:grpSpPr>
          <a:xfrm>
            <a:off x="14892935" y="7126763"/>
            <a:ext cx="4348092" cy="9366843"/>
            <a:chOff x="0" y="0"/>
            <a:chExt cx="4348090" cy="9366842"/>
          </a:xfrm>
        </p:grpSpPr>
        <p:sp>
          <p:nvSpPr>
            <p:cNvPr id="801" name="圆角矩形"/>
            <p:cNvSpPr/>
            <p:nvPr/>
          </p:nvSpPr>
          <p:spPr>
            <a:xfrm>
              <a:off x="294442" y="0"/>
              <a:ext cx="3810001" cy="9366843"/>
            </a:xfrm>
            <a:prstGeom prst="roundRect">
              <a:avLst>
                <a:gd name="adj" fmla="val 10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802" name="2014"/>
            <p:cNvSpPr txBox="1"/>
            <p:nvPr/>
          </p:nvSpPr>
          <p:spPr>
            <a:xfrm>
              <a:off x="0" y="0"/>
              <a:ext cx="4348091"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2014</a:t>
              </a:r>
            </a:p>
          </p:txBody>
        </p:sp>
      </p:grpSp>
      <p:sp>
        <p:nvSpPr>
          <p:cNvPr id="804" name="15000"/>
          <p:cNvSpPr txBox="1"/>
          <p:nvPr/>
        </p:nvSpPr>
        <p:spPr>
          <a:xfrm>
            <a:off x="19680834" y="1177547"/>
            <a:ext cx="4517424" cy="1729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2083" spc="288" sz="9600">
                <a:latin typeface="Helvetica"/>
                <a:ea typeface="Helvetica"/>
                <a:cs typeface="Helvetica"/>
                <a:sym typeface="Helvetica"/>
              </a:defRPr>
            </a:lvl1pPr>
          </a:lstStyle>
          <a:p>
            <a:pPr/>
            <a:r>
              <a:t>15000</a:t>
            </a:r>
          </a:p>
        </p:txBody>
      </p:sp>
      <p:grpSp>
        <p:nvGrpSpPr>
          <p:cNvPr id="807" name="成组"/>
          <p:cNvGrpSpPr/>
          <p:nvPr/>
        </p:nvGrpSpPr>
        <p:grpSpPr>
          <a:xfrm>
            <a:off x="3993527" y="10228143"/>
            <a:ext cx="6487314" cy="6265463"/>
            <a:chOff x="0" y="0"/>
            <a:chExt cx="6487312" cy="6265462"/>
          </a:xfrm>
        </p:grpSpPr>
        <p:sp>
          <p:nvSpPr>
            <p:cNvPr id="805" name="圆角矩形"/>
            <p:cNvSpPr/>
            <p:nvPr/>
          </p:nvSpPr>
          <p:spPr>
            <a:xfrm>
              <a:off x="1499515" y="0"/>
              <a:ext cx="3810001" cy="6265463"/>
            </a:xfrm>
            <a:prstGeom prst="roundRect">
              <a:avLst>
                <a:gd name="adj" fmla="val 10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806" name="2012"/>
            <p:cNvSpPr txBox="1"/>
            <p:nvPr/>
          </p:nvSpPr>
          <p:spPr>
            <a:xfrm>
              <a:off x="0" y="0"/>
              <a:ext cx="6487313"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2012</a:t>
              </a:r>
            </a:p>
          </p:txBody>
        </p:sp>
      </p:grpSp>
      <p:sp>
        <p:nvSpPr>
          <p:cNvPr id="808" name="5650"/>
          <p:cNvSpPr txBox="1"/>
          <p:nvPr/>
        </p:nvSpPr>
        <p:spPr>
          <a:xfrm>
            <a:off x="5139331" y="8832204"/>
            <a:ext cx="4517425"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125" spc="192" sz="6400">
                <a:latin typeface="Helvetica"/>
                <a:ea typeface="Helvetica"/>
                <a:cs typeface="Helvetica"/>
                <a:sym typeface="Helvetica"/>
              </a:defRPr>
            </a:lvl1pPr>
          </a:lstStyle>
          <a:p>
            <a:pPr/>
            <a:r>
              <a:t>5650</a:t>
            </a:r>
          </a:p>
        </p:txBody>
      </p:sp>
      <p:sp>
        <p:nvSpPr>
          <p:cNvPr id="809" name="History"/>
          <p:cNvSpPr txBox="1"/>
          <p:nvPr>
            <p:ph type="ctrTitle"/>
          </p:nvPr>
        </p:nvSpPr>
        <p:spPr>
          <a:prstGeom prst="rect">
            <a:avLst/>
          </a:prstGeom>
        </p:spPr>
        <p:txBody>
          <a:bodyPr/>
          <a:lstStyle>
            <a:lvl1pPr defTabSz="566674">
              <a:defRPr sz="10864"/>
            </a:lvl1pPr>
          </a:lstStyle>
          <a:p>
            <a:pPr/>
            <a:r>
              <a:t>History</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09"/>
                                        </p:tgtEl>
                                        <p:attrNameLst>
                                          <p:attrName>style.visibility</p:attrName>
                                        </p:attrNameLst>
                                      </p:cBhvr>
                                      <p:to>
                                        <p:strVal val="visible"/>
                                      </p:to>
                                    </p:set>
                                    <p:animEffect filter="dissolve" transition="in">
                                      <p:cBhvr>
                                        <p:cTn id="7" dur="1000"/>
                                        <p:tgtEl>
                                          <p:spTgt spid="809"/>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791"/>
                                        </p:tgtEl>
                                        <p:attrNameLst>
                                          <p:attrName>style.visibility</p:attrName>
                                        </p:attrNameLst>
                                      </p:cBhvr>
                                      <p:to>
                                        <p:strVal val="visible"/>
                                      </p:to>
                                    </p:set>
                                    <p:anim calcmode="lin" valueType="num">
                                      <p:cBhvr>
                                        <p:cTn id="11" dur="750" fill="hold"/>
                                        <p:tgtEl>
                                          <p:spTgt spid="791"/>
                                        </p:tgtEl>
                                        <p:attrNameLst>
                                          <p:attrName>ppt_w</p:attrName>
                                        </p:attrNameLst>
                                      </p:cBhvr>
                                      <p:tavLst>
                                        <p:tav tm="0">
                                          <p:val>
                                            <p:fltVal val="0"/>
                                          </p:val>
                                        </p:tav>
                                        <p:tav tm="100000">
                                          <p:val>
                                            <p:strVal val="#ppt_w"/>
                                          </p:val>
                                        </p:tav>
                                      </p:tavLst>
                                    </p:anim>
                                    <p:anim calcmode="lin" valueType="num">
                                      <p:cBhvr>
                                        <p:cTn id="12" dur="750" fill="hold"/>
                                        <p:tgtEl>
                                          <p:spTgt spid="791"/>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100"/>
                                  </p:stCondLst>
                                  <p:iterate type="el" backwards="0">
                                    <p:tmAbs val="0"/>
                                  </p:iterate>
                                  <p:childTnLst>
                                    <p:set>
                                      <p:cBhvr>
                                        <p:cTn id="15" fill="hold"/>
                                        <p:tgtEl>
                                          <p:spTgt spid="807"/>
                                        </p:tgtEl>
                                        <p:attrNameLst>
                                          <p:attrName>style.visibility</p:attrName>
                                        </p:attrNameLst>
                                      </p:cBhvr>
                                      <p:to>
                                        <p:strVal val="visible"/>
                                      </p:to>
                                    </p:set>
                                    <p:anim calcmode="lin" valueType="num">
                                      <p:cBhvr>
                                        <p:cTn id="16" dur="750" fill="hold"/>
                                        <p:tgtEl>
                                          <p:spTgt spid="807"/>
                                        </p:tgtEl>
                                        <p:attrNameLst>
                                          <p:attrName>ppt_w</p:attrName>
                                        </p:attrNameLst>
                                      </p:cBhvr>
                                      <p:tavLst>
                                        <p:tav tm="0">
                                          <p:val>
                                            <p:fltVal val="0"/>
                                          </p:val>
                                        </p:tav>
                                        <p:tav tm="100000">
                                          <p:val>
                                            <p:strVal val="#ppt_w"/>
                                          </p:val>
                                        </p:tav>
                                      </p:tavLst>
                                    </p:anim>
                                    <p:anim calcmode="lin" valueType="num">
                                      <p:cBhvr>
                                        <p:cTn id="17" dur="750" fill="hold"/>
                                        <p:tgtEl>
                                          <p:spTgt spid="807"/>
                                        </p:tgtEl>
                                        <p:attrNameLst>
                                          <p:attrName>ppt_h</p:attrName>
                                        </p:attrNameLst>
                                      </p:cBhvr>
                                      <p:tavLst>
                                        <p:tav tm="0">
                                          <p:val>
                                            <p:fltVal val="0"/>
                                          </p:val>
                                        </p:tav>
                                        <p:tav tm="100000">
                                          <p:val>
                                            <p:strVal val="#ppt_h"/>
                                          </p:val>
                                        </p:tav>
                                      </p:tavLst>
                                    </p:anim>
                                  </p:childTnLst>
                                </p:cTn>
                              </p:par>
                            </p:childTnLst>
                          </p:cTn>
                        </p:par>
                        <p:par>
                          <p:cTn id="18" fill="hold">
                            <p:stCondLst>
                              <p:cond delay="2600"/>
                            </p:stCondLst>
                            <p:childTnLst>
                              <p:par>
                                <p:cTn id="19" presetClass="entr" nodeType="afterEffect" presetSubtype="16" presetID="23" grpId="4" fill="hold">
                                  <p:stCondLst>
                                    <p:cond delay="100"/>
                                  </p:stCondLst>
                                  <p:iterate type="el" backwards="0">
                                    <p:tmAbs val="0"/>
                                  </p:iterate>
                                  <p:childTnLst>
                                    <p:set>
                                      <p:cBhvr>
                                        <p:cTn id="20" fill="hold"/>
                                        <p:tgtEl>
                                          <p:spTgt spid="795"/>
                                        </p:tgtEl>
                                        <p:attrNameLst>
                                          <p:attrName>style.visibility</p:attrName>
                                        </p:attrNameLst>
                                      </p:cBhvr>
                                      <p:to>
                                        <p:strVal val="visible"/>
                                      </p:to>
                                    </p:set>
                                    <p:anim calcmode="lin" valueType="num">
                                      <p:cBhvr>
                                        <p:cTn id="21" dur="750" fill="hold"/>
                                        <p:tgtEl>
                                          <p:spTgt spid="795"/>
                                        </p:tgtEl>
                                        <p:attrNameLst>
                                          <p:attrName>ppt_w</p:attrName>
                                        </p:attrNameLst>
                                      </p:cBhvr>
                                      <p:tavLst>
                                        <p:tav tm="0">
                                          <p:val>
                                            <p:fltVal val="0"/>
                                          </p:val>
                                        </p:tav>
                                        <p:tav tm="100000">
                                          <p:val>
                                            <p:strVal val="#ppt_w"/>
                                          </p:val>
                                        </p:tav>
                                      </p:tavLst>
                                    </p:anim>
                                    <p:anim calcmode="lin" valueType="num">
                                      <p:cBhvr>
                                        <p:cTn id="22" dur="750" fill="hold"/>
                                        <p:tgtEl>
                                          <p:spTgt spid="795"/>
                                        </p:tgtEl>
                                        <p:attrNameLst>
                                          <p:attrName>ppt_h</p:attrName>
                                        </p:attrNameLst>
                                      </p:cBhvr>
                                      <p:tavLst>
                                        <p:tav tm="0">
                                          <p:val>
                                            <p:fltVal val="0"/>
                                          </p:val>
                                        </p:tav>
                                        <p:tav tm="100000">
                                          <p:val>
                                            <p:strVal val="#ppt_h"/>
                                          </p:val>
                                        </p:tav>
                                      </p:tavLst>
                                    </p:anim>
                                  </p:childTnLst>
                                </p:cTn>
                              </p:par>
                            </p:childTnLst>
                          </p:cTn>
                        </p:par>
                        <p:par>
                          <p:cTn id="23" fill="hold">
                            <p:stCondLst>
                              <p:cond delay="3450"/>
                            </p:stCondLst>
                            <p:childTnLst>
                              <p:par>
                                <p:cTn id="24" presetClass="entr" nodeType="afterEffect" presetSubtype="16" presetID="23" grpId="5" fill="hold">
                                  <p:stCondLst>
                                    <p:cond delay="100"/>
                                  </p:stCondLst>
                                  <p:iterate type="el" backwards="0">
                                    <p:tmAbs val="0"/>
                                  </p:iterate>
                                  <p:childTnLst>
                                    <p:set>
                                      <p:cBhvr>
                                        <p:cTn id="25" fill="hold"/>
                                        <p:tgtEl>
                                          <p:spTgt spid="803"/>
                                        </p:tgtEl>
                                        <p:attrNameLst>
                                          <p:attrName>style.visibility</p:attrName>
                                        </p:attrNameLst>
                                      </p:cBhvr>
                                      <p:to>
                                        <p:strVal val="visible"/>
                                      </p:to>
                                    </p:set>
                                    <p:anim calcmode="lin" valueType="num">
                                      <p:cBhvr>
                                        <p:cTn id="26" dur="750" fill="hold"/>
                                        <p:tgtEl>
                                          <p:spTgt spid="803"/>
                                        </p:tgtEl>
                                        <p:attrNameLst>
                                          <p:attrName>ppt_w</p:attrName>
                                        </p:attrNameLst>
                                      </p:cBhvr>
                                      <p:tavLst>
                                        <p:tav tm="0">
                                          <p:val>
                                            <p:fltVal val="0"/>
                                          </p:val>
                                        </p:tav>
                                        <p:tav tm="100000">
                                          <p:val>
                                            <p:strVal val="#ppt_w"/>
                                          </p:val>
                                        </p:tav>
                                      </p:tavLst>
                                    </p:anim>
                                    <p:anim calcmode="lin" valueType="num">
                                      <p:cBhvr>
                                        <p:cTn id="27" dur="750" fill="hold"/>
                                        <p:tgtEl>
                                          <p:spTgt spid="803"/>
                                        </p:tgtEl>
                                        <p:attrNameLst>
                                          <p:attrName>ppt_h</p:attrName>
                                        </p:attrNameLst>
                                      </p:cBhvr>
                                      <p:tavLst>
                                        <p:tav tm="0">
                                          <p:val>
                                            <p:fltVal val="0"/>
                                          </p:val>
                                        </p:tav>
                                        <p:tav tm="100000">
                                          <p:val>
                                            <p:strVal val="#ppt_h"/>
                                          </p:val>
                                        </p:tav>
                                      </p:tavLst>
                                    </p:anim>
                                  </p:childTnLst>
                                </p:cTn>
                              </p:par>
                            </p:childTnLst>
                          </p:cTn>
                        </p:par>
                        <p:par>
                          <p:cTn id="28" fill="hold">
                            <p:stCondLst>
                              <p:cond delay="4300"/>
                            </p:stCondLst>
                            <p:childTnLst>
                              <p:par>
                                <p:cTn id="29" presetClass="entr" nodeType="afterEffect" presetSubtype="16" presetID="23" grpId="6" fill="hold">
                                  <p:stCondLst>
                                    <p:cond delay="100"/>
                                  </p:stCondLst>
                                  <p:iterate type="el" backwards="0">
                                    <p:tmAbs val="0"/>
                                  </p:iterate>
                                  <p:childTnLst>
                                    <p:set>
                                      <p:cBhvr>
                                        <p:cTn id="30" fill="hold"/>
                                        <p:tgtEl>
                                          <p:spTgt spid="799"/>
                                        </p:tgtEl>
                                        <p:attrNameLst>
                                          <p:attrName>style.visibility</p:attrName>
                                        </p:attrNameLst>
                                      </p:cBhvr>
                                      <p:to>
                                        <p:strVal val="visible"/>
                                      </p:to>
                                    </p:set>
                                    <p:anim calcmode="lin" valueType="num">
                                      <p:cBhvr>
                                        <p:cTn id="31" dur="750" fill="hold"/>
                                        <p:tgtEl>
                                          <p:spTgt spid="799"/>
                                        </p:tgtEl>
                                        <p:attrNameLst>
                                          <p:attrName>ppt_w</p:attrName>
                                        </p:attrNameLst>
                                      </p:cBhvr>
                                      <p:tavLst>
                                        <p:tav tm="0">
                                          <p:val>
                                            <p:fltVal val="0"/>
                                          </p:val>
                                        </p:tav>
                                        <p:tav tm="100000">
                                          <p:val>
                                            <p:strVal val="#ppt_w"/>
                                          </p:val>
                                        </p:tav>
                                      </p:tavLst>
                                    </p:anim>
                                    <p:anim calcmode="lin" valueType="num">
                                      <p:cBhvr>
                                        <p:cTn id="32" dur="750" fill="hold"/>
                                        <p:tgtEl>
                                          <p:spTgt spid="799"/>
                                        </p:tgtEl>
                                        <p:attrNameLst>
                                          <p:attrName>ppt_h</p:attrName>
                                        </p:attrNameLst>
                                      </p:cBhvr>
                                      <p:tavLst>
                                        <p:tav tm="0">
                                          <p:val>
                                            <p:fltVal val="0"/>
                                          </p:val>
                                        </p:tav>
                                        <p:tav tm="100000">
                                          <p:val>
                                            <p:strVal val="#ppt_h"/>
                                          </p:val>
                                        </p:tav>
                                      </p:tavLst>
                                    </p:anim>
                                  </p:childTnLst>
                                </p:cTn>
                              </p:par>
                            </p:childTnLst>
                          </p:cTn>
                        </p:par>
                        <p:par>
                          <p:cTn id="33" fill="hold">
                            <p:stCondLst>
                              <p:cond delay="5150"/>
                            </p:stCondLst>
                            <p:childTnLst>
                              <p:par>
                                <p:cTn id="34" presetClass="entr" nodeType="afterEffect" presetID="9" grpId="7" fill="hold">
                                  <p:stCondLst>
                                    <p:cond delay="0"/>
                                  </p:stCondLst>
                                  <p:iterate type="el" backwards="0">
                                    <p:tmAbs val="0"/>
                                  </p:iterate>
                                  <p:childTnLst>
                                    <p:set>
                                      <p:cBhvr>
                                        <p:cTn id="35" fill="hold"/>
                                        <p:tgtEl>
                                          <p:spTgt spid="792"/>
                                        </p:tgtEl>
                                        <p:attrNameLst>
                                          <p:attrName>style.visibility</p:attrName>
                                        </p:attrNameLst>
                                      </p:cBhvr>
                                      <p:to>
                                        <p:strVal val="visible"/>
                                      </p:to>
                                    </p:set>
                                    <p:animEffect filter="dissolve" transition="in">
                                      <p:cBhvr>
                                        <p:cTn id="36" dur="300"/>
                                        <p:tgtEl>
                                          <p:spTgt spid="792"/>
                                        </p:tgtEl>
                                      </p:cBhvr>
                                    </p:animEffect>
                                  </p:childTnLst>
                                </p:cTn>
                              </p:par>
                            </p:childTnLst>
                          </p:cTn>
                        </p:par>
                        <p:par>
                          <p:cTn id="37" fill="hold">
                            <p:stCondLst>
                              <p:cond delay="5450"/>
                            </p:stCondLst>
                            <p:childTnLst>
                              <p:par>
                                <p:cTn id="38" presetClass="entr" nodeType="afterEffect" presetID="9" grpId="8" fill="hold">
                                  <p:stCondLst>
                                    <p:cond delay="0"/>
                                  </p:stCondLst>
                                  <p:iterate type="el" backwards="0">
                                    <p:tmAbs val="0"/>
                                  </p:iterate>
                                  <p:childTnLst>
                                    <p:set>
                                      <p:cBhvr>
                                        <p:cTn id="39" fill="hold"/>
                                        <p:tgtEl>
                                          <p:spTgt spid="796"/>
                                        </p:tgtEl>
                                        <p:attrNameLst>
                                          <p:attrName>style.visibility</p:attrName>
                                        </p:attrNameLst>
                                      </p:cBhvr>
                                      <p:to>
                                        <p:strVal val="visible"/>
                                      </p:to>
                                    </p:set>
                                    <p:animEffect filter="dissolve" transition="in">
                                      <p:cBhvr>
                                        <p:cTn id="40" dur="300"/>
                                        <p:tgtEl>
                                          <p:spTgt spid="796"/>
                                        </p:tgtEl>
                                      </p:cBhvr>
                                    </p:animEffect>
                                  </p:childTnLst>
                                </p:cTn>
                              </p:par>
                            </p:childTnLst>
                          </p:cTn>
                        </p:par>
                        <p:par>
                          <p:cTn id="41" fill="hold">
                            <p:stCondLst>
                              <p:cond delay="5750"/>
                            </p:stCondLst>
                            <p:childTnLst>
                              <p:par>
                                <p:cTn id="42" presetClass="entr" nodeType="afterEffect" presetID="9" grpId="9" fill="hold">
                                  <p:stCondLst>
                                    <p:cond delay="0"/>
                                  </p:stCondLst>
                                  <p:iterate type="el" backwards="0">
                                    <p:tmAbs val="0"/>
                                  </p:iterate>
                                  <p:childTnLst>
                                    <p:set>
                                      <p:cBhvr>
                                        <p:cTn id="43" fill="hold"/>
                                        <p:tgtEl>
                                          <p:spTgt spid="800"/>
                                        </p:tgtEl>
                                        <p:attrNameLst>
                                          <p:attrName>style.visibility</p:attrName>
                                        </p:attrNameLst>
                                      </p:cBhvr>
                                      <p:to>
                                        <p:strVal val="visible"/>
                                      </p:to>
                                    </p:set>
                                    <p:animEffect filter="dissolve" transition="in">
                                      <p:cBhvr>
                                        <p:cTn id="44" dur="300"/>
                                        <p:tgtEl>
                                          <p:spTgt spid="800"/>
                                        </p:tgtEl>
                                      </p:cBhvr>
                                    </p:animEffect>
                                  </p:childTnLst>
                                </p:cTn>
                              </p:par>
                            </p:childTnLst>
                          </p:cTn>
                        </p:par>
                        <p:par>
                          <p:cTn id="45" fill="hold">
                            <p:stCondLst>
                              <p:cond delay="6050"/>
                            </p:stCondLst>
                            <p:childTnLst>
                              <p:par>
                                <p:cTn id="46" presetClass="entr" nodeType="afterEffect" presetID="9" grpId="10" fill="hold">
                                  <p:stCondLst>
                                    <p:cond delay="0"/>
                                  </p:stCondLst>
                                  <p:iterate type="el" backwards="0">
                                    <p:tmAbs val="0"/>
                                  </p:iterate>
                                  <p:childTnLst>
                                    <p:set>
                                      <p:cBhvr>
                                        <p:cTn id="47" fill="hold"/>
                                        <p:tgtEl>
                                          <p:spTgt spid="804"/>
                                        </p:tgtEl>
                                        <p:attrNameLst>
                                          <p:attrName>style.visibility</p:attrName>
                                        </p:attrNameLst>
                                      </p:cBhvr>
                                      <p:to>
                                        <p:strVal val="visible"/>
                                      </p:to>
                                    </p:set>
                                    <p:animEffect filter="dissolve" transition="in">
                                      <p:cBhvr>
                                        <p:cTn id="48" dur="300"/>
                                        <p:tgtEl>
                                          <p:spTgt spid="804"/>
                                        </p:tgtEl>
                                      </p:cBhvr>
                                    </p:animEffect>
                                  </p:childTnLst>
                                </p:cTn>
                              </p:par>
                            </p:childTnLst>
                          </p:cTn>
                        </p:par>
                        <p:par>
                          <p:cTn id="49" fill="hold">
                            <p:stCondLst>
                              <p:cond delay="6350"/>
                            </p:stCondLst>
                            <p:childTnLst>
                              <p:par>
                                <p:cTn id="50" presetClass="entr" nodeType="afterEffect" presetID="9" grpId="11" fill="hold">
                                  <p:stCondLst>
                                    <p:cond delay="0"/>
                                  </p:stCondLst>
                                  <p:iterate type="el" backwards="0">
                                    <p:tmAbs val="0"/>
                                  </p:iterate>
                                  <p:childTnLst>
                                    <p:set>
                                      <p:cBhvr>
                                        <p:cTn id="51" fill="hold"/>
                                        <p:tgtEl>
                                          <p:spTgt spid="808"/>
                                        </p:tgtEl>
                                        <p:attrNameLst>
                                          <p:attrName>style.visibility</p:attrName>
                                        </p:attrNameLst>
                                      </p:cBhvr>
                                      <p:to>
                                        <p:strVal val="visible"/>
                                      </p:to>
                                    </p:set>
                                    <p:animEffect filter="dissolve" transition="in">
                                      <p:cBhvr>
                                        <p:cTn id="52" dur="3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8" grpId="11"/>
      <p:bldP build="whole" bldLvl="1" animBg="1" rev="0" advAuto="0" spid="799" grpId="6"/>
      <p:bldP build="whole" bldLvl="1" animBg="1" rev="0" advAuto="0" spid="796" grpId="8"/>
      <p:bldP build="whole" bldLvl="1" animBg="1" rev="0" advAuto="0" spid="807" grpId="3"/>
      <p:bldP build="whole" bldLvl="1" animBg="1" rev="0" advAuto="0" spid="795" grpId="4"/>
      <p:bldP build="whole" bldLvl="1" animBg="1" rev="0" advAuto="0" spid="803" grpId="5"/>
      <p:bldP build="whole" bldLvl="1" animBg="1" rev="0" advAuto="0" spid="792" grpId="7"/>
      <p:bldP build="whole" bldLvl="1" animBg="1" rev="0" advAuto="0" spid="809" grpId="1"/>
      <p:bldP build="whole" bldLvl="1" animBg="1" rev="0" advAuto="0" spid="804" grpId="10"/>
      <p:bldP build="whole" bldLvl="1" animBg="1" rev="0" advAuto="0" spid="791" grpId="2"/>
      <p:bldP build="whole" bldLvl="1" animBg="1" rev="0" advAuto="0" spid="800" grpId="9"/>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1" name="圆形"/>
          <p:cNvSpPr/>
          <p:nvPr/>
        </p:nvSpPr>
        <p:spPr>
          <a:xfrm>
            <a:off x="7070587" y="2543979"/>
            <a:ext cx="10242826" cy="10242826"/>
          </a:xfrm>
          <a:prstGeom prst="ellipse">
            <a:avLst/>
          </a:prstGeom>
          <a:gradFill>
            <a:gsLst>
              <a:gs pos="0">
                <a:srgbClr val="1BE94A">
                  <a:alpha val="15553"/>
                </a:srgbClr>
              </a:gs>
              <a:gs pos="100000">
                <a:srgbClr val="D6FB4C">
                  <a:alpha val="15553"/>
                </a:srgbClr>
              </a:gs>
            </a:gsLst>
            <a:lin ang="5585989"/>
          </a:gradFill>
          <a:ln w="12700">
            <a:miter lim="400000"/>
          </a:ln>
        </p:spPr>
        <p:txBody>
          <a:bodyPr lIns="71437" tIns="71437" rIns="71437" bIns="71437" anchor="ctr"/>
          <a:lstStyle/>
          <a:p>
            <a:pPr>
              <a:defRPr sz="3600"/>
            </a:pPr>
          </a:p>
        </p:txBody>
      </p:sp>
      <p:sp>
        <p:nvSpPr>
          <p:cNvPr id="812" name="圆形"/>
          <p:cNvSpPr/>
          <p:nvPr/>
        </p:nvSpPr>
        <p:spPr>
          <a:xfrm>
            <a:off x="8782932" y="4256324"/>
            <a:ext cx="6818136" cy="6818136"/>
          </a:xfrm>
          <a:prstGeom prst="ellipse">
            <a:avLst/>
          </a:prstGeom>
          <a:gradFill>
            <a:gsLst>
              <a:gs pos="0">
                <a:srgbClr val="1BE94A">
                  <a:alpha val="15553"/>
                </a:srgbClr>
              </a:gs>
              <a:gs pos="100000">
                <a:srgbClr val="D6FB4C">
                  <a:alpha val="15553"/>
                </a:srgbClr>
              </a:gs>
            </a:gsLst>
            <a:lin ang="5585989"/>
          </a:gradFill>
          <a:ln w="12700">
            <a:miter lim="400000"/>
          </a:ln>
        </p:spPr>
        <p:txBody>
          <a:bodyPr lIns="71437" tIns="71437" rIns="71437" bIns="71437" anchor="ctr"/>
          <a:lstStyle/>
          <a:p>
            <a:pPr>
              <a:defRPr sz="3600"/>
            </a:pPr>
          </a:p>
        </p:txBody>
      </p:sp>
      <p:sp>
        <p:nvSpPr>
          <p:cNvPr id="813" name="LTE Support"/>
          <p:cNvSpPr txBox="1"/>
          <p:nvPr>
            <p:ph type="ctrTitle"/>
          </p:nvPr>
        </p:nvSpPr>
        <p:spPr>
          <a:prstGeom prst="rect">
            <a:avLst/>
          </a:prstGeom>
        </p:spPr>
        <p:txBody>
          <a:bodyPr/>
          <a:lstStyle>
            <a:lvl1pPr defTabSz="566674">
              <a:defRPr sz="10864"/>
            </a:lvl1pPr>
          </a:lstStyle>
          <a:p>
            <a:pPr/>
            <a:r>
              <a:t>LTE Support</a:t>
            </a:r>
          </a:p>
        </p:txBody>
      </p:sp>
      <p:sp>
        <p:nvSpPr>
          <p:cNvPr id="814" name="圆形"/>
          <p:cNvSpPr/>
          <p:nvPr/>
        </p:nvSpPr>
        <p:spPr>
          <a:xfrm>
            <a:off x="9250619" y="4724012"/>
            <a:ext cx="5882762" cy="5882761"/>
          </a:xfrm>
          <a:prstGeom prst="ellipse">
            <a:avLst/>
          </a:prstGeom>
          <a:gradFill>
            <a:gsLst>
              <a:gs pos="0">
                <a:srgbClr val="1BE94A"/>
              </a:gs>
              <a:gs pos="100000">
                <a:srgbClr val="D6FB4C"/>
              </a:gs>
            </a:gsLst>
            <a:lin ang="5585989"/>
          </a:gradFill>
          <a:ln w="12700">
            <a:miter lim="400000"/>
          </a:ln>
        </p:spPr>
        <p:txBody>
          <a:bodyPr lIns="71437" tIns="71437" rIns="71437" bIns="71437" anchor="ctr"/>
          <a:lstStyle/>
          <a:p>
            <a:pPr>
              <a:defRPr sz="3600"/>
            </a:pPr>
          </a:p>
        </p:txBody>
      </p:sp>
      <p:sp>
        <p:nvSpPr>
          <p:cNvPr id="815" name="圆形"/>
          <p:cNvSpPr/>
          <p:nvPr/>
        </p:nvSpPr>
        <p:spPr>
          <a:xfrm>
            <a:off x="8320522" y="3793914"/>
            <a:ext cx="7742956" cy="7742957"/>
          </a:xfrm>
          <a:prstGeom prst="ellipse">
            <a:avLst/>
          </a:prstGeom>
          <a:gradFill>
            <a:gsLst>
              <a:gs pos="0">
                <a:srgbClr val="1BE94A">
                  <a:alpha val="15553"/>
                </a:srgbClr>
              </a:gs>
              <a:gs pos="100000">
                <a:srgbClr val="D6FB4C">
                  <a:alpha val="15553"/>
                </a:srgbClr>
              </a:gs>
            </a:gsLst>
            <a:lin ang="5585989"/>
          </a:gradFill>
          <a:ln w="12700">
            <a:miter lim="400000"/>
          </a:ln>
        </p:spPr>
        <p:txBody>
          <a:bodyPr lIns="71437" tIns="71437" rIns="71437" bIns="71437" anchor="ctr"/>
          <a:lstStyle/>
          <a:p>
            <a:pPr>
              <a:defRPr sz="3600"/>
            </a:pPr>
          </a:p>
        </p:txBody>
      </p:sp>
      <p:sp>
        <p:nvSpPr>
          <p:cNvPr id="816" name="圆形"/>
          <p:cNvSpPr/>
          <p:nvPr/>
        </p:nvSpPr>
        <p:spPr>
          <a:xfrm>
            <a:off x="7894129" y="3367521"/>
            <a:ext cx="8595742" cy="8595742"/>
          </a:xfrm>
          <a:prstGeom prst="ellipse">
            <a:avLst/>
          </a:prstGeom>
          <a:gradFill>
            <a:gsLst>
              <a:gs pos="0">
                <a:srgbClr val="1BE94A">
                  <a:alpha val="15553"/>
                </a:srgbClr>
              </a:gs>
              <a:gs pos="100000">
                <a:srgbClr val="D6FB4C">
                  <a:alpha val="15553"/>
                </a:srgbClr>
              </a:gs>
            </a:gsLst>
            <a:lin ang="5585989"/>
          </a:gradFill>
          <a:ln w="12700">
            <a:miter lim="400000"/>
          </a:ln>
        </p:spPr>
        <p:txBody>
          <a:bodyPr lIns="71437" tIns="71437" rIns="71437" bIns="71437" anchor="ctr"/>
          <a:lstStyle/>
          <a:p>
            <a:pPr>
              <a:defRPr sz="3600"/>
            </a:pPr>
          </a:p>
        </p:txBody>
      </p:sp>
      <p:sp>
        <p:nvSpPr>
          <p:cNvPr id="817" name="圆形"/>
          <p:cNvSpPr/>
          <p:nvPr/>
        </p:nvSpPr>
        <p:spPr>
          <a:xfrm>
            <a:off x="7496979" y="2970371"/>
            <a:ext cx="9390042" cy="9390042"/>
          </a:xfrm>
          <a:prstGeom prst="ellipse">
            <a:avLst/>
          </a:prstGeom>
          <a:gradFill>
            <a:gsLst>
              <a:gs pos="0">
                <a:srgbClr val="1BE94A">
                  <a:alpha val="15553"/>
                </a:srgbClr>
              </a:gs>
              <a:gs pos="100000">
                <a:srgbClr val="D6FB4C">
                  <a:alpha val="15553"/>
                </a:srgbClr>
              </a:gs>
            </a:gsLst>
            <a:lin ang="5585989"/>
          </a:gradFill>
          <a:ln w="12700">
            <a:miter lim="400000"/>
          </a:ln>
        </p:spPr>
        <p:txBody>
          <a:bodyPr lIns="71437" tIns="71437" rIns="71437" bIns="71437" anchor="ctr"/>
          <a:lstStyle/>
          <a:p>
            <a:pPr>
              <a:defRPr sz="3600"/>
            </a:pPr>
          </a:p>
        </p:txBody>
      </p:sp>
      <p:pic>
        <p:nvPicPr>
          <p:cNvPr id="818" name="pasted-image.pdf" descr="pasted-image.pdf"/>
          <p:cNvPicPr>
            <a:picLocks noChangeAspect="1"/>
          </p:cNvPicPr>
          <p:nvPr/>
        </p:nvPicPr>
        <p:blipFill>
          <a:blip r:embed="rId2">
            <a:extLst/>
          </a:blip>
          <a:stretch>
            <a:fillRect/>
          </a:stretch>
        </p:blipFill>
        <p:spPr>
          <a:xfrm>
            <a:off x="10233800" y="6538445"/>
            <a:ext cx="3916400" cy="26004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13"/>
                                        </p:tgtEl>
                                        <p:attrNameLst>
                                          <p:attrName>style.visibility</p:attrName>
                                        </p:attrNameLst>
                                      </p:cBhvr>
                                      <p:to>
                                        <p:strVal val="visible"/>
                                      </p:to>
                                    </p:set>
                                    <p:animEffect filter="dissolve" transition="in">
                                      <p:cBhvr>
                                        <p:cTn id="7" dur="1000"/>
                                        <p:tgtEl>
                                          <p:spTgt spid="813"/>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814"/>
                                        </p:tgtEl>
                                        <p:attrNameLst>
                                          <p:attrName>style.visibility</p:attrName>
                                        </p:attrNameLst>
                                      </p:cBhvr>
                                      <p:to>
                                        <p:strVal val="visible"/>
                                      </p:to>
                                    </p:set>
                                    <p:anim calcmode="lin" valueType="num">
                                      <p:cBhvr>
                                        <p:cTn id="11" dur="700" fill="hold"/>
                                        <p:tgtEl>
                                          <p:spTgt spid="814"/>
                                        </p:tgtEl>
                                        <p:attrNameLst>
                                          <p:attrName>ppt_w</p:attrName>
                                        </p:attrNameLst>
                                      </p:cBhvr>
                                      <p:tavLst>
                                        <p:tav tm="0">
                                          <p:val>
                                            <p:fltVal val="0"/>
                                          </p:val>
                                        </p:tav>
                                        <p:tav tm="100000">
                                          <p:val>
                                            <p:strVal val="#ppt_w"/>
                                          </p:val>
                                        </p:tav>
                                      </p:tavLst>
                                    </p:anim>
                                    <p:anim calcmode="lin" valueType="num">
                                      <p:cBhvr>
                                        <p:cTn id="12" dur="700" fill="hold"/>
                                        <p:tgtEl>
                                          <p:spTgt spid="814"/>
                                        </p:tgtEl>
                                        <p:attrNameLst>
                                          <p:attrName>ppt_h</p:attrName>
                                        </p:attrNameLst>
                                      </p:cBhvr>
                                      <p:tavLst>
                                        <p:tav tm="0">
                                          <p:val>
                                            <p:fltVal val="0"/>
                                          </p:val>
                                        </p:tav>
                                        <p:tav tm="100000">
                                          <p:val>
                                            <p:strVal val="#ppt_h"/>
                                          </p:val>
                                        </p:tav>
                                      </p:tavLst>
                                    </p:anim>
                                  </p:childTnLst>
                                </p:cTn>
                              </p:par>
                            </p:childTnLst>
                          </p:cTn>
                        </p:par>
                        <p:par>
                          <p:cTn id="13" fill="hold">
                            <p:stCondLst>
                              <p:cond delay="1700"/>
                            </p:stCondLst>
                            <p:childTnLst>
                              <p:par>
                                <p:cTn id="14" presetClass="entr" nodeType="afterEffect" presetSubtype="16" presetID="23" grpId="3" fill="hold">
                                  <p:stCondLst>
                                    <p:cond delay="100"/>
                                  </p:stCondLst>
                                  <p:iterate type="el" backwards="0">
                                    <p:tmAbs val="0"/>
                                  </p:iterate>
                                  <p:childTnLst>
                                    <p:set>
                                      <p:cBhvr>
                                        <p:cTn id="15" fill="hold"/>
                                        <p:tgtEl>
                                          <p:spTgt spid="812"/>
                                        </p:tgtEl>
                                        <p:attrNameLst>
                                          <p:attrName>style.visibility</p:attrName>
                                        </p:attrNameLst>
                                      </p:cBhvr>
                                      <p:to>
                                        <p:strVal val="visible"/>
                                      </p:to>
                                    </p:set>
                                    <p:anim calcmode="lin" valueType="num">
                                      <p:cBhvr>
                                        <p:cTn id="16" dur="700" fill="hold"/>
                                        <p:tgtEl>
                                          <p:spTgt spid="812"/>
                                        </p:tgtEl>
                                        <p:attrNameLst>
                                          <p:attrName>ppt_w</p:attrName>
                                        </p:attrNameLst>
                                      </p:cBhvr>
                                      <p:tavLst>
                                        <p:tav tm="0">
                                          <p:val>
                                            <p:fltVal val="0"/>
                                          </p:val>
                                        </p:tav>
                                        <p:tav tm="100000">
                                          <p:val>
                                            <p:strVal val="#ppt_w"/>
                                          </p:val>
                                        </p:tav>
                                      </p:tavLst>
                                    </p:anim>
                                    <p:anim calcmode="lin" valueType="num">
                                      <p:cBhvr>
                                        <p:cTn id="17" dur="700" fill="hold"/>
                                        <p:tgtEl>
                                          <p:spTgt spid="812"/>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Class="entr" nodeType="afterEffect" presetSubtype="16" presetID="23" grpId="4" fill="hold">
                                  <p:stCondLst>
                                    <p:cond delay="100"/>
                                  </p:stCondLst>
                                  <p:iterate type="el" backwards="0">
                                    <p:tmAbs val="0"/>
                                  </p:iterate>
                                  <p:childTnLst>
                                    <p:set>
                                      <p:cBhvr>
                                        <p:cTn id="20" fill="hold"/>
                                        <p:tgtEl>
                                          <p:spTgt spid="815"/>
                                        </p:tgtEl>
                                        <p:attrNameLst>
                                          <p:attrName>style.visibility</p:attrName>
                                        </p:attrNameLst>
                                      </p:cBhvr>
                                      <p:to>
                                        <p:strVal val="visible"/>
                                      </p:to>
                                    </p:set>
                                    <p:anim calcmode="lin" valueType="num">
                                      <p:cBhvr>
                                        <p:cTn id="21" dur="700" fill="hold"/>
                                        <p:tgtEl>
                                          <p:spTgt spid="815"/>
                                        </p:tgtEl>
                                        <p:attrNameLst>
                                          <p:attrName>ppt_w</p:attrName>
                                        </p:attrNameLst>
                                      </p:cBhvr>
                                      <p:tavLst>
                                        <p:tav tm="0">
                                          <p:val>
                                            <p:fltVal val="0"/>
                                          </p:val>
                                        </p:tav>
                                        <p:tav tm="100000">
                                          <p:val>
                                            <p:strVal val="#ppt_w"/>
                                          </p:val>
                                        </p:tav>
                                      </p:tavLst>
                                    </p:anim>
                                    <p:anim calcmode="lin" valueType="num">
                                      <p:cBhvr>
                                        <p:cTn id="22" dur="700" fill="hold"/>
                                        <p:tgtEl>
                                          <p:spTgt spid="815"/>
                                        </p:tgtEl>
                                        <p:attrNameLst>
                                          <p:attrName>ppt_h</p:attrName>
                                        </p:attrNameLst>
                                      </p:cBhvr>
                                      <p:tavLst>
                                        <p:tav tm="0">
                                          <p:val>
                                            <p:fltVal val="0"/>
                                          </p:val>
                                        </p:tav>
                                        <p:tav tm="100000">
                                          <p:val>
                                            <p:strVal val="#ppt_h"/>
                                          </p:val>
                                        </p:tav>
                                      </p:tavLst>
                                    </p:anim>
                                  </p:childTnLst>
                                </p:cTn>
                              </p:par>
                            </p:childTnLst>
                          </p:cTn>
                        </p:par>
                        <p:par>
                          <p:cTn id="23" fill="hold">
                            <p:stCondLst>
                              <p:cond delay="3300"/>
                            </p:stCondLst>
                            <p:childTnLst>
                              <p:par>
                                <p:cTn id="24" presetClass="entr" nodeType="afterEffect" presetSubtype="16" presetID="23" grpId="5" fill="hold">
                                  <p:stCondLst>
                                    <p:cond delay="100"/>
                                  </p:stCondLst>
                                  <p:iterate type="el" backwards="0">
                                    <p:tmAbs val="0"/>
                                  </p:iterate>
                                  <p:childTnLst>
                                    <p:set>
                                      <p:cBhvr>
                                        <p:cTn id="25" fill="hold"/>
                                        <p:tgtEl>
                                          <p:spTgt spid="816"/>
                                        </p:tgtEl>
                                        <p:attrNameLst>
                                          <p:attrName>style.visibility</p:attrName>
                                        </p:attrNameLst>
                                      </p:cBhvr>
                                      <p:to>
                                        <p:strVal val="visible"/>
                                      </p:to>
                                    </p:set>
                                    <p:anim calcmode="lin" valueType="num">
                                      <p:cBhvr>
                                        <p:cTn id="26" dur="700" fill="hold"/>
                                        <p:tgtEl>
                                          <p:spTgt spid="816"/>
                                        </p:tgtEl>
                                        <p:attrNameLst>
                                          <p:attrName>ppt_w</p:attrName>
                                        </p:attrNameLst>
                                      </p:cBhvr>
                                      <p:tavLst>
                                        <p:tav tm="0">
                                          <p:val>
                                            <p:fltVal val="0"/>
                                          </p:val>
                                        </p:tav>
                                        <p:tav tm="100000">
                                          <p:val>
                                            <p:strVal val="#ppt_w"/>
                                          </p:val>
                                        </p:tav>
                                      </p:tavLst>
                                    </p:anim>
                                    <p:anim calcmode="lin" valueType="num">
                                      <p:cBhvr>
                                        <p:cTn id="27" dur="700" fill="hold"/>
                                        <p:tgtEl>
                                          <p:spTgt spid="816"/>
                                        </p:tgtEl>
                                        <p:attrNameLst>
                                          <p:attrName>ppt_h</p:attrName>
                                        </p:attrNameLst>
                                      </p:cBhvr>
                                      <p:tavLst>
                                        <p:tav tm="0">
                                          <p:val>
                                            <p:fltVal val="0"/>
                                          </p:val>
                                        </p:tav>
                                        <p:tav tm="100000">
                                          <p:val>
                                            <p:strVal val="#ppt_h"/>
                                          </p:val>
                                        </p:tav>
                                      </p:tavLst>
                                    </p:anim>
                                  </p:childTnLst>
                                </p:cTn>
                              </p:par>
                            </p:childTnLst>
                          </p:cTn>
                        </p:par>
                        <p:par>
                          <p:cTn id="28" fill="hold">
                            <p:stCondLst>
                              <p:cond delay="4100"/>
                            </p:stCondLst>
                            <p:childTnLst>
                              <p:par>
                                <p:cTn id="29" presetClass="entr" nodeType="afterEffect" presetSubtype="16" presetID="23" grpId="6" fill="hold">
                                  <p:stCondLst>
                                    <p:cond delay="100"/>
                                  </p:stCondLst>
                                  <p:iterate type="el" backwards="0">
                                    <p:tmAbs val="0"/>
                                  </p:iterate>
                                  <p:childTnLst>
                                    <p:set>
                                      <p:cBhvr>
                                        <p:cTn id="30" fill="hold"/>
                                        <p:tgtEl>
                                          <p:spTgt spid="817"/>
                                        </p:tgtEl>
                                        <p:attrNameLst>
                                          <p:attrName>style.visibility</p:attrName>
                                        </p:attrNameLst>
                                      </p:cBhvr>
                                      <p:to>
                                        <p:strVal val="visible"/>
                                      </p:to>
                                    </p:set>
                                    <p:anim calcmode="lin" valueType="num">
                                      <p:cBhvr>
                                        <p:cTn id="31" dur="700" fill="hold"/>
                                        <p:tgtEl>
                                          <p:spTgt spid="817"/>
                                        </p:tgtEl>
                                        <p:attrNameLst>
                                          <p:attrName>ppt_w</p:attrName>
                                        </p:attrNameLst>
                                      </p:cBhvr>
                                      <p:tavLst>
                                        <p:tav tm="0">
                                          <p:val>
                                            <p:fltVal val="0"/>
                                          </p:val>
                                        </p:tav>
                                        <p:tav tm="100000">
                                          <p:val>
                                            <p:strVal val="#ppt_w"/>
                                          </p:val>
                                        </p:tav>
                                      </p:tavLst>
                                    </p:anim>
                                    <p:anim calcmode="lin" valueType="num">
                                      <p:cBhvr>
                                        <p:cTn id="32" dur="700" fill="hold"/>
                                        <p:tgtEl>
                                          <p:spTgt spid="817"/>
                                        </p:tgtEl>
                                        <p:attrNameLst>
                                          <p:attrName>ppt_h</p:attrName>
                                        </p:attrNameLst>
                                      </p:cBhvr>
                                      <p:tavLst>
                                        <p:tav tm="0">
                                          <p:val>
                                            <p:fltVal val="0"/>
                                          </p:val>
                                        </p:tav>
                                        <p:tav tm="100000">
                                          <p:val>
                                            <p:strVal val="#ppt_h"/>
                                          </p:val>
                                        </p:tav>
                                      </p:tavLst>
                                    </p:anim>
                                  </p:childTnLst>
                                </p:cTn>
                              </p:par>
                            </p:childTnLst>
                          </p:cTn>
                        </p:par>
                        <p:par>
                          <p:cTn id="33" fill="hold">
                            <p:stCondLst>
                              <p:cond delay="4900"/>
                            </p:stCondLst>
                            <p:childTnLst>
                              <p:par>
                                <p:cTn id="34" presetClass="entr" nodeType="afterEffect" presetSubtype="16" presetID="23" grpId="7" fill="hold">
                                  <p:stCondLst>
                                    <p:cond delay="100"/>
                                  </p:stCondLst>
                                  <p:iterate type="el" backwards="0">
                                    <p:tmAbs val="0"/>
                                  </p:iterate>
                                  <p:childTnLst>
                                    <p:set>
                                      <p:cBhvr>
                                        <p:cTn id="35" fill="hold"/>
                                        <p:tgtEl>
                                          <p:spTgt spid="811"/>
                                        </p:tgtEl>
                                        <p:attrNameLst>
                                          <p:attrName>style.visibility</p:attrName>
                                        </p:attrNameLst>
                                      </p:cBhvr>
                                      <p:to>
                                        <p:strVal val="visible"/>
                                      </p:to>
                                    </p:set>
                                    <p:anim calcmode="lin" valueType="num">
                                      <p:cBhvr>
                                        <p:cTn id="36" dur="700" fill="hold"/>
                                        <p:tgtEl>
                                          <p:spTgt spid="811"/>
                                        </p:tgtEl>
                                        <p:attrNameLst>
                                          <p:attrName>ppt_w</p:attrName>
                                        </p:attrNameLst>
                                      </p:cBhvr>
                                      <p:tavLst>
                                        <p:tav tm="0">
                                          <p:val>
                                            <p:fltVal val="0"/>
                                          </p:val>
                                        </p:tav>
                                        <p:tav tm="100000">
                                          <p:val>
                                            <p:strVal val="#ppt_w"/>
                                          </p:val>
                                        </p:tav>
                                      </p:tavLst>
                                    </p:anim>
                                    <p:anim calcmode="lin" valueType="num">
                                      <p:cBhvr>
                                        <p:cTn id="37" dur="700" fill="hold"/>
                                        <p:tgtEl>
                                          <p:spTgt spid="811"/>
                                        </p:tgtEl>
                                        <p:attrNameLst>
                                          <p:attrName>ppt_h</p:attrName>
                                        </p:attrNameLst>
                                      </p:cBhvr>
                                      <p:tavLst>
                                        <p:tav tm="0">
                                          <p:val>
                                            <p:fltVal val="0"/>
                                          </p:val>
                                        </p:tav>
                                        <p:tav tm="100000">
                                          <p:val>
                                            <p:strVal val="#ppt_h"/>
                                          </p:val>
                                        </p:tav>
                                      </p:tavLst>
                                    </p:anim>
                                  </p:childTnLst>
                                </p:cTn>
                              </p:par>
                            </p:childTnLst>
                          </p:cTn>
                        </p:par>
                        <p:par>
                          <p:cTn id="38" fill="hold">
                            <p:stCondLst>
                              <p:cond delay="5700"/>
                            </p:stCondLst>
                            <p:childTnLst>
                              <p:par>
                                <p:cTn id="39" presetClass="entr" nodeType="afterEffect" presetSubtype="8" presetID="22" grpId="8" fill="hold">
                                  <p:stCondLst>
                                    <p:cond delay="0"/>
                                  </p:stCondLst>
                                  <p:iterate type="el" backwards="0">
                                    <p:tmAbs val="0"/>
                                  </p:iterate>
                                  <p:childTnLst>
                                    <p:set>
                                      <p:cBhvr>
                                        <p:cTn id="40" fill="hold"/>
                                        <p:tgtEl>
                                          <p:spTgt spid="818"/>
                                        </p:tgtEl>
                                        <p:attrNameLst>
                                          <p:attrName>style.visibility</p:attrName>
                                        </p:attrNameLst>
                                      </p:cBhvr>
                                      <p:to>
                                        <p:strVal val="visible"/>
                                      </p:to>
                                    </p:set>
                                    <p:animEffect filter="wipe(left)" transition="in">
                                      <p:cBhvr>
                                        <p:cTn id="41" dur="499"/>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2" grpId="3"/>
      <p:bldP build="whole" bldLvl="1" animBg="1" rev="0" advAuto="0" spid="817" grpId="6"/>
      <p:bldP build="whole" bldLvl="1" animBg="1" rev="0" advAuto="0" spid="811" grpId="7"/>
      <p:bldP build="whole" bldLvl="1" animBg="1" rev="0" advAuto="0" spid="818" grpId="8"/>
      <p:bldP build="whole" bldLvl="1" animBg="1" rev="0" advAuto="0" spid="813" grpId="1"/>
      <p:bldP build="whole" bldLvl="1" animBg="1" rev="0" advAuto="0" spid="815" grpId="4"/>
      <p:bldP build="whole" bldLvl="1" animBg="1" rev="0" advAuto="0" spid="816" grpId="5"/>
      <p:bldP build="whole" bldLvl="1" animBg="1" rev="0" advAuto="0" spid="814" grpId="2"/>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15000"/>
          <p:cNvSpPr txBox="1"/>
          <p:nvPr/>
        </p:nvSpPr>
        <p:spPr>
          <a:xfrm>
            <a:off x="15418589" y="2115074"/>
            <a:ext cx="7874695" cy="2402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1428" spc="419" sz="14000">
                <a:latin typeface="Helvetica"/>
                <a:ea typeface="Helvetica"/>
                <a:cs typeface="Helvetica"/>
                <a:sym typeface="Helvetica"/>
              </a:defRPr>
            </a:lvl1pPr>
          </a:lstStyle>
          <a:p>
            <a:pPr/>
            <a:r>
              <a:t>$15000</a:t>
            </a:r>
          </a:p>
        </p:txBody>
      </p:sp>
      <p:sp>
        <p:nvSpPr>
          <p:cNvPr id="821" name="History"/>
          <p:cNvSpPr txBox="1"/>
          <p:nvPr>
            <p:ph type="ctrTitle"/>
          </p:nvPr>
        </p:nvSpPr>
        <p:spPr>
          <a:prstGeom prst="rect">
            <a:avLst/>
          </a:prstGeom>
        </p:spPr>
        <p:txBody>
          <a:bodyPr/>
          <a:lstStyle>
            <a:lvl1pPr defTabSz="566674">
              <a:defRPr sz="10864"/>
            </a:lvl1pPr>
          </a:lstStyle>
          <a:p>
            <a:pPr/>
            <a:r>
              <a:t>History</a:t>
            </a:r>
          </a:p>
        </p:txBody>
      </p:sp>
      <p:sp>
        <p:nvSpPr>
          <p:cNvPr id="822" name="2K"/>
          <p:cNvSpPr txBox="1"/>
          <p:nvPr/>
        </p:nvSpPr>
        <p:spPr>
          <a:xfrm>
            <a:off x="918578" y="4389327"/>
            <a:ext cx="1163889"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200"/>
            </a:lvl1pPr>
          </a:lstStyle>
          <a:p>
            <a:pPr/>
            <a:r>
              <a:t>2K</a:t>
            </a:r>
          </a:p>
        </p:txBody>
      </p:sp>
      <p:sp>
        <p:nvSpPr>
          <p:cNvPr id="823" name="1K"/>
          <p:cNvSpPr txBox="1"/>
          <p:nvPr/>
        </p:nvSpPr>
        <p:spPr>
          <a:xfrm>
            <a:off x="918578" y="8322002"/>
            <a:ext cx="1163889"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200"/>
            </a:lvl1pPr>
          </a:lstStyle>
          <a:p>
            <a:pPr/>
            <a:r>
              <a:t>1K</a:t>
            </a:r>
          </a:p>
        </p:txBody>
      </p:sp>
      <p:sp>
        <p:nvSpPr>
          <p:cNvPr id="824" name="0"/>
          <p:cNvSpPr txBox="1"/>
          <p:nvPr/>
        </p:nvSpPr>
        <p:spPr>
          <a:xfrm>
            <a:off x="918578" y="12254679"/>
            <a:ext cx="1163889"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200"/>
            </a:lvl1pPr>
          </a:lstStyle>
          <a:p>
            <a:pPr/>
            <a:r>
              <a:t>0</a:t>
            </a:r>
          </a:p>
        </p:txBody>
      </p:sp>
      <p:sp>
        <p:nvSpPr>
          <p:cNvPr id="825" name="矩形"/>
          <p:cNvSpPr/>
          <p:nvPr/>
        </p:nvSpPr>
        <p:spPr>
          <a:xfrm>
            <a:off x="2478240" y="4746514"/>
            <a:ext cx="20574001" cy="63501"/>
          </a:xfrm>
          <a:prstGeom prst="rect">
            <a:avLst/>
          </a:prstGeom>
          <a:solidFill>
            <a:srgbClr val="FFFFFF">
              <a:alpha val="20000"/>
            </a:srgbClr>
          </a:solidFill>
          <a:ln w="12700">
            <a:miter lim="400000"/>
          </a:ln>
        </p:spPr>
        <p:txBody>
          <a:bodyPr lIns="71437" tIns="71437" rIns="71437" bIns="71437" anchor="ctr"/>
          <a:lstStyle/>
          <a:p>
            <a:pPr>
              <a:defRPr sz="3600"/>
            </a:pPr>
          </a:p>
        </p:txBody>
      </p:sp>
      <p:sp>
        <p:nvSpPr>
          <p:cNvPr id="826" name="矩形"/>
          <p:cNvSpPr/>
          <p:nvPr/>
        </p:nvSpPr>
        <p:spPr>
          <a:xfrm>
            <a:off x="2478240" y="8679190"/>
            <a:ext cx="20574001" cy="63501"/>
          </a:xfrm>
          <a:prstGeom prst="rect">
            <a:avLst/>
          </a:prstGeom>
          <a:solidFill>
            <a:srgbClr val="FFFFFF">
              <a:alpha val="20000"/>
            </a:srgbClr>
          </a:solidFill>
          <a:ln w="12700">
            <a:miter lim="400000"/>
          </a:ln>
        </p:spPr>
        <p:txBody>
          <a:bodyPr lIns="71437" tIns="71437" rIns="71437" bIns="71437" anchor="ctr"/>
          <a:lstStyle/>
          <a:p>
            <a:pPr>
              <a:defRPr sz="3600"/>
            </a:pPr>
          </a:p>
        </p:txBody>
      </p:sp>
      <p:sp>
        <p:nvSpPr>
          <p:cNvPr id="827" name="矩形"/>
          <p:cNvSpPr/>
          <p:nvPr/>
        </p:nvSpPr>
        <p:spPr>
          <a:xfrm>
            <a:off x="2478240" y="12611866"/>
            <a:ext cx="20574001" cy="63501"/>
          </a:xfrm>
          <a:prstGeom prst="rect">
            <a:avLst/>
          </a:prstGeom>
          <a:solidFill>
            <a:srgbClr val="FFFFFF">
              <a:alpha val="20000"/>
            </a:srgbClr>
          </a:solidFill>
          <a:ln w="12700">
            <a:miter lim="400000"/>
          </a:ln>
        </p:spPr>
        <p:txBody>
          <a:bodyPr lIns="71437" tIns="71437" rIns="71437" bIns="71437" anchor="ctr"/>
          <a:lstStyle/>
          <a:p>
            <a:pPr>
              <a:defRPr sz="3600"/>
            </a:pPr>
          </a:p>
        </p:txBody>
      </p:sp>
      <p:sp>
        <p:nvSpPr>
          <p:cNvPr id="828" name="矩形"/>
          <p:cNvSpPr/>
          <p:nvPr/>
        </p:nvSpPr>
        <p:spPr>
          <a:xfrm>
            <a:off x="2373009" y="13018983"/>
            <a:ext cx="4064001" cy="1804074"/>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29" name="矩形"/>
          <p:cNvSpPr/>
          <p:nvPr/>
        </p:nvSpPr>
        <p:spPr>
          <a:xfrm>
            <a:off x="10733240" y="8328355"/>
            <a:ext cx="4064001" cy="6494702"/>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30" name="矩形"/>
          <p:cNvSpPr/>
          <p:nvPr/>
        </p:nvSpPr>
        <p:spPr>
          <a:xfrm>
            <a:off x="19093471" y="5467315"/>
            <a:ext cx="4064001" cy="9355742"/>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31" name="矩形"/>
          <p:cNvSpPr/>
          <p:nvPr/>
        </p:nvSpPr>
        <p:spPr>
          <a:xfrm>
            <a:off x="14913356" y="9684942"/>
            <a:ext cx="4064001" cy="5138115"/>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32" name="矩形"/>
          <p:cNvSpPr/>
          <p:nvPr/>
        </p:nvSpPr>
        <p:spPr>
          <a:xfrm>
            <a:off x="6553124" y="10208116"/>
            <a:ext cx="4064001" cy="4614941"/>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21"/>
                                        </p:tgtEl>
                                        <p:attrNameLst>
                                          <p:attrName>style.visibility</p:attrName>
                                        </p:attrNameLst>
                                      </p:cBhvr>
                                      <p:to>
                                        <p:strVal val="visible"/>
                                      </p:to>
                                    </p:set>
                                    <p:animEffect filter="dissolve" transition="in">
                                      <p:cBhvr>
                                        <p:cTn id="7" dur="1000"/>
                                        <p:tgtEl>
                                          <p:spTgt spid="82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825"/>
                                        </p:tgtEl>
                                        <p:attrNameLst>
                                          <p:attrName>style.visibility</p:attrName>
                                        </p:attrNameLst>
                                      </p:cBhvr>
                                      <p:to>
                                        <p:strVal val="visible"/>
                                      </p:to>
                                    </p:set>
                                    <p:animEffect filter="dissolve" transition="in">
                                      <p:cBhvr>
                                        <p:cTn id="11" dur="1000"/>
                                        <p:tgtEl>
                                          <p:spTgt spid="825"/>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822"/>
                                        </p:tgtEl>
                                        <p:attrNameLst>
                                          <p:attrName>style.visibility</p:attrName>
                                        </p:attrNameLst>
                                      </p:cBhvr>
                                      <p:to>
                                        <p:strVal val="visible"/>
                                      </p:to>
                                    </p:set>
                                    <p:animEffect filter="dissolve" transition="in">
                                      <p:cBhvr>
                                        <p:cTn id="15" dur="1000"/>
                                        <p:tgtEl>
                                          <p:spTgt spid="822"/>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826"/>
                                        </p:tgtEl>
                                        <p:attrNameLst>
                                          <p:attrName>style.visibility</p:attrName>
                                        </p:attrNameLst>
                                      </p:cBhvr>
                                      <p:to>
                                        <p:strVal val="visible"/>
                                      </p:to>
                                    </p:set>
                                    <p:animEffect filter="dissolve" transition="in">
                                      <p:cBhvr>
                                        <p:cTn id="19" dur="1000"/>
                                        <p:tgtEl>
                                          <p:spTgt spid="826"/>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823"/>
                                        </p:tgtEl>
                                        <p:attrNameLst>
                                          <p:attrName>style.visibility</p:attrName>
                                        </p:attrNameLst>
                                      </p:cBhvr>
                                      <p:to>
                                        <p:strVal val="visible"/>
                                      </p:to>
                                    </p:set>
                                    <p:animEffect filter="dissolve" transition="in">
                                      <p:cBhvr>
                                        <p:cTn id="23" dur="1000"/>
                                        <p:tgtEl>
                                          <p:spTgt spid="823"/>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827"/>
                                        </p:tgtEl>
                                        <p:attrNameLst>
                                          <p:attrName>style.visibility</p:attrName>
                                        </p:attrNameLst>
                                      </p:cBhvr>
                                      <p:to>
                                        <p:strVal val="visible"/>
                                      </p:to>
                                    </p:set>
                                    <p:animEffect filter="dissolve" transition="in">
                                      <p:cBhvr>
                                        <p:cTn id="27" dur="1000"/>
                                        <p:tgtEl>
                                          <p:spTgt spid="827"/>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824"/>
                                        </p:tgtEl>
                                        <p:attrNameLst>
                                          <p:attrName>style.visibility</p:attrName>
                                        </p:attrNameLst>
                                      </p:cBhvr>
                                      <p:to>
                                        <p:strVal val="visible"/>
                                      </p:to>
                                    </p:set>
                                    <p:animEffect filter="dissolve" transition="in">
                                      <p:cBhvr>
                                        <p:cTn id="31" dur="1000"/>
                                        <p:tgtEl>
                                          <p:spTgt spid="824"/>
                                        </p:tgtEl>
                                      </p:cBhvr>
                                    </p:animEffect>
                                  </p:childTnLst>
                                </p:cTn>
                              </p:par>
                            </p:childTnLst>
                          </p:cTn>
                        </p:par>
                        <p:par>
                          <p:cTn id="32" fill="hold">
                            <p:stCondLst>
                              <p:cond delay="7000"/>
                            </p:stCondLst>
                            <p:childTnLst>
                              <p:par>
                                <p:cTn id="33" presetClass="entr" nodeType="afterEffect" presetID="9" grpId="8" fill="hold">
                                  <p:stCondLst>
                                    <p:cond delay="0"/>
                                  </p:stCondLst>
                                  <p:iterate type="el" backwards="0">
                                    <p:tmAbs val="0"/>
                                  </p:iterate>
                                  <p:childTnLst>
                                    <p:set>
                                      <p:cBhvr>
                                        <p:cTn id="34" fill="hold"/>
                                        <p:tgtEl>
                                          <p:spTgt spid="820"/>
                                        </p:tgtEl>
                                        <p:attrNameLst>
                                          <p:attrName>style.visibility</p:attrName>
                                        </p:attrNameLst>
                                      </p:cBhvr>
                                      <p:to>
                                        <p:strVal val="visible"/>
                                      </p:to>
                                    </p:set>
                                    <p:animEffect filter="dissolve" transition="in">
                                      <p:cBhvr>
                                        <p:cTn id="35" dur="300"/>
                                        <p:tgtEl>
                                          <p:spTgt spid="820"/>
                                        </p:tgtEl>
                                      </p:cBhvr>
                                    </p:animEffect>
                                  </p:childTnLst>
                                </p:cTn>
                              </p:par>
                            </p:childTnLst>
                          </p:cTn>
                        </p:par>
                        <p:par>
                          <p:cTn id="36" fill="hold">
                            <p:stCondLst>
                              <p:cond delay="7300"/>
                            </p:stCondLst>
                            <p:childTnLst>
                              <p:par>
                                <p:cTn id="37" presetClass="entr" nodeType="afterEffect" presetSubtype="16" presetID="23" grpId="9" fill="hold">
                                  <p:stCondLst>
                                    <p:cond delay="200"/>
                                  </p:stCondLst>
                                  <p:iterate type="el" backwards="0">
                                    <p:tmAbs val="0"/>
                                  </p:iterate>
                                  <p:childTnLst>
                                    <p:set>
                                      <p:cBhvr>
                                        <p:cTn id="38" fill="hold"/>
                                        <p:tgtEl>
                                          <p:spTgt spid="828"/>
                                        </p:tgtEl>
                                        <p:attrNameLst>
                                          <p:attrName>style.visibility</p:attrName>
                                        </p:attrNameLst>
                                      </p:cBhvr>
                                      <p:to>
                                        <p:strVal val="visible"/>
                                      </p:to>
                                    </p:set>
                                    <p:anim calcmode="lin" valueType="num">
                                      <p:cBhvr>
                                        <p:cTn id="39" dur="950" fill="hold"/>
                                        <p:tgtEl>
                                          <p:spTgt spid="828"/>
                                        </p:tgtEl>
                                        <p:attrNameLst>
                                          <p:attrName>ppt_w</p:attrName>
                                        </p:attrNameLst>
                                      </p:cBhvr>
                                      <p:tavLst>
                                        <p:tav tm="0">
                                          <p:val>
                                            <p:fltVal val="0"/>
                                          </p:val>
                                        </p:tav>
                                        <p:tav tm="100000">
                                          <p:val>
                                            <p:strVal val="#ppt_w"/>
                                          </p:val>
                                        </p:tav>
                                      </p:tavLst>
                                    </p:anim>
                                    <p:anim calcmode="lin" valueType="num">
                                      <p:cBhvr>
                                        <p:cTn id="40" dur="950" fill="hold"/>
                                        <p:tgtEl>
                                          <p:spTgt spid="828"/>
                                        </p:tgtEl>
                                        <p:attrNameLst>
                                          <p:attrName>ppt_h</p:attrName>
                                        </p:attrNameLst>
                                      </p:cBhvr>
                                      <p:tavLst>
                                        <p:tav tm="0">
                                          <p:val>
                                            <p:fltVal val="0"/>
                                          </p:val>
                                        </p:tav>
                                        <p:tav tm="100000">
                                          <p:val>
                                            <p:strVal val="#ppt_h"/>
                                          </p:val>
                                        </p:tav>
                                      </p:tavLst>
                                    </p:anim>
                                  </p:childTnLst>
                                </p:cTn>
                              </p:par>
                            </p:childTnLst>
                          </p:cTn>
                        </p:par>
                        <p:par>
                          <p:cTn id="41" fill="hold">
                            <p:stCondLst>
                              <p:cond delay="8450"/>
                            </p:stCondLst>
                            <p:childTnLst>
                              <p:par>
                                <p:cTn id="42" presetClass="entr" nodeType="afterEffect" presetSubtype="16" presetID="23" grpId="10" fill="hold">
                                  <p:stCondLst>
                                    <p:cond delay="200"/>
                                  </p:stCondLst>
                                  <p:iterate type="el" backwards="0">
                                    <p:tmAbs val="0"/>
                                  </p:iterate>
                                  <p:childTnLst>
                                    <p:set>
                                      <p:cBhvr>
                                        <p:cTn id="43" fill="hold"/>
                                        <p:tgtEl>
                                          <p:spTgt spid="832"/>
                                        </p:tgtEl>
                                        <p:attrNameLst>
                                          <p:attrName>style.visibility</p:attrName>
                                        </p:attrNameLst>
                                      </p:cBhvr>
                                      <p:to>
                                        <p:strVal val="visible"/>
                                      </p:to>
                                    </p:set>
                                    <p:anim calcmode="lin" valueType="num">
                                      <p:cBhvr>
                                        <p:cTn id="44" dur="950" fill="hold"/>
                                        <p:tgtEl>
                                          <p:spTgt spid="832"/>
                                        </p:tgtEl>
                                        <p:attrNameLst>
                                          <p:attrName>ppt_w</p:attrName>
                                        </p:attrNameLst>
                                      </p:cBhvr>
                                      <p:tavLst>
                                        <p:tav tm="0">
                                          <p:val>
                                            <p:fltVal val="0"/>
                                          </p:val>
                                        </p:tav>
                                        <p:tav tm="100000">
                                          <p:val>
                                            <p:strVal val="#ppt_w"/>
                                          </p:val>
                                        </p:tav>
                                      </p:tavLst>
                                    </p:anim>
                                    <p:anim calcmode="lin" valueType="num">
                                      <p:cBhvr>
                                        <p:cTn id="45" dur="950" fill="hold"/>
                                        <p:tgtEl>
                                          <p:spTgt spid="832"/>
                                        </p:tgtEl>
                                        <p:attrNameLst>
                                          <p:attrName>ppt_h</p:attrName>
                                        </p:attrNameLst>
                                      </p:cBhvr>
                                      <p:tavLst>
                                        <p:tav tm="0">
                                          <p:val>
                                            <p:fltVal val="0"/>
                                          </p:val>
                                        </p:tav>
                                        <p:tav tm="100000">
                                          <p:val>
                                            <p:strVal val="#ppt_h"/>
                                          </p:val>
                                        </p:tav>
                                      </p:tavLst>
                                    </p:anim>
                                  </p:childTnLst>
                                </p:cTn>
                              </p:par>
                            </p:childTnLst>
                          </p:cTn>
                        </p:par>
                        <p:par>
                          <p:cTn id="46" fill="hold">
                            <p:stCondLst>
                              <p:cond delay="9600"/>
                            </p:stCondLst>
                            <p:childTnLst>
                              <p:par>
                                <p:cTn id="47" presetClass="entr" nodeType="afterEffect" presetSubtype="16" presetID="23" grpId="11" fill="hold">
                                  <p:stCondLst>
                                    <p:cond delay="200"/>
                                  </p:stCondLst>
                                  <p:iterate type="el" backwards="0">
                                    <p:tmAbs val="0"/>
                                  </p:iterate>
                                  <p:childTnLst>
                                    <p:set>
                                      <p:cBhvr>
                                        <p:cTn id="48" fill="hold"/>
                                        <p:tgtEl>
                                          <p:spTgt spid="829"/>
                                        </p:tgtEl>
                                        <p:attrNameLst>
                                          <p:attrName>style.visibility</p:attrName>
                                        </p:attrNameLst>
                                      </p:cBhvr>
                                      <p:to>
                                        <p:strVal val="visible"/>
                                      </p:to>
                                    </p:set>
                                    <p:anim calcmode="lin" valueType="num">
                                      <p:cBhvr>
                                        <p:cTn id="49" dur="950" fill="hold"/>
                                        <p:tgtEl>
                                          <p:spTgt spid="829"/>
                                        </p:tgtEl>
                                        <p:attrNameLst>
                                          <p:attrName>ppt_w</p:attrName>
                                        </p:attrNameLst>
                                      </p:cBhvr>
                                      <p:tavLst>
                                        <p:tav tm="0">
                                          <p:val>
                                            <p:fltVal val="0"/>
                                          </p:val>
                                        </p:tav>
                                        <p:tav tm="100000">
                                          <p:val>
                                            <p:strVal val="#ppt_w"/>
                                          </p:val>
                                        </p:tav>
                                      </p:tavLst>
                                    </p:anim>
                                    <p:anim calcmode="lin" valueType="num">
                                      <p:cBhvr>
                                        <p:cTn id="50" dur="950" fill="hold"/>
                                        <p:tgtEl>
                                          <p:spTgt spid="829"/>
                                        </p:tgtEl>
                                        <p:attrNameLst>
                                          <p:attrName>ppt_h</p:attrName>
                                        </p:attrNameLst>
                                      </p:cBhvr>
                                      <p:tavLst>
                                        <p:tav tm="0">
                                          <p:val>
                                            <p:fltVal val="0"/>
                                          </p:val>
                                        </p:tav>
                                        <p:tav tm="100000">
                                          <p:val>
                                            <p:strVal val="#ppt_h"/>
                                          </p:val>
                                        </p:tav>
                                      </p:tavLst>
                                    </p:anim>
                                  </p:childTnLst>
                                </p:cTn>
                              </p:par>
                            </p:childTnLst>
                          </p:cTn>
                        </p:par>
                        <p:par>
                          <p:cTn id="51" fill="hold">
                            <p:stCondLst>
                              <p:cond delay="10750"/>
                            </p:stCondLst>
                            <p:childTnLst>
                              <p:par>
                                <p:cTn id="52" presetClass="entr" nodeType="afterEffect" presetSubtype="16" presetID="23" grpId="12" fill="hold">
                                  <p:stCondLst>
                                    <p:cond delay="200"/>
                                  </p:stCondLst>
                                  <p:iterate type="el" backwards="0">
                                    <p:tmAbs val="0"/>
                                  </p:iterate>
                                  <p:childTnLst>
                                    <p:set>
                                      <p:cBhvr>
                                        <p:cTn id="53" fill="hold"/>
                                        <p:tgtEl>
                                          <p:spTgt spid="831"/>
                                        </p:tgtEl>
                                        <p:attrNameLst>
                                          <p:attrName>style.visibility</p:attrName>
                                        </p:attrNameLst>
                                      </p:cBhvr>
                                      <p:to>
                                        <p:strVal val="visible"/>
                                      </p:to>
                                    </p:set>
                                    <p:anim calcmode="lin" valueType="num">
                                      <p:cBhvr>
                                        <p:cTn id="54" dur="950" fill="hold"/>
                                        <p:tgtEl>
                                          <p:spTgt spid="831"/>
                                        </p:tgtEl>
                                        <p:attrNameLst>
                                          <p:attrName>ppt_w</p:attrName>
                                        </p:attrNameLst>
                                      </p:cBhvr>
                                      <p:tavLst>
                                        <p:tav tm="0">
                                          <p:val>
                                            <p:fltVal val="0"/>
                                          </p:val>
                                        </p:tav>
                                        <p:tav tm="100000">
                                          <p:val>
                                            <p:strVal val="#ppt_w"/>
                                          </p:val>
                                        </p:tav>
                                      </p:tavLst>
                                    </p:anim>
                                    <p:anim calcmode="lin" valueType="num">
                                      <p:cBhvr>
                                        <p:cTn id="55" dur="950" fill="hold"/>
                                        <p:tgtEl>
                                          <p:spTgt spid="831"/>
                                        </p:tgtEl>
                                        <p:attrNameLst>
                                          <p:attrName>ppt_h</p:attrName>
                                        </p:attrNameLst>
                                      </p:cBhvr>
                                      <p:tavLst>
                                        <p:tav tm="0">
                                          <p:val>
                                            <p:fltVal val="0"/>
                                          </p:val>
                                        </p:tav>
                                        <p:tav tm="100000">
                                          <p:val>
                                            <p:strVal val="#ppt_h"/>
                                          </p:val>
                                        </p:tav>
                                      </p:tavLst>
                                    </p:anim>
                                  </p:childTnLst>
                                </p:cTn>
                              </p:par>
                            </p:childTnLst>
                          </p:cTn>
                        </p:par>
                        <p:par>
                          <p:cTn id="56" fill="hold">
                            <p:stCondLst>
                              <p:cond delay="11900"/>
                            </p:stCondLst>
                            <p:childTnLst>
                              <p:par>
                                <p:cTn id="57" presetClass="entr" nodeType="afterEffect" presetSubtype="16" presetID="23" grpId="13" fill="hold">
                                  <p:stCondLst>
                                    <p:cond delay="200"/>
                                  </p:stCondLst>
                                  <p:iterate type="el" backwards="0">
                                    <p:tmAbs val="0"/>
                                  </p:iterate>
                                  <p:childTnLst>
                                    <p:set>
                                      <p:cBhvr>
                                        <p:cTn id="58" fill="hold"/>
                                        <p:tgtEl>
                                          <p:spTgt spid="830"/>
                                        </p:tgtEl>
                                        <p:attrNameLst>
                                          <p:attrName>style.visibility</p:attrName>
                                        </p:attrNameLst>
                                      </p:cBhvr>
                                      <p:to>
                                        <p:strVal val="visible"/>
                                      </p:to>
                                    </p:set>
                                    <p:anim calcmode="lin" valueType="num">
                                      <p:cBhvr>
                                        <p:cTn id="59" dur="950" fill="hold"/>
                                        <p:tgtEl>
                                          <p:spTgt spid="830"/>
                                        </p:tgtEl>
                                        <p:attrNameLst>
                                          <p:attrName>ppt_w</p:attrName>
                                        </p:attrNameLst>
                                      </p:cBhvr>
                                      <p:tavLst>
                                        <p:tav tm="0">
                                          <p:val>
                                            <p:fltVal val="0"/>
                                          </p:val>
                                        </p:tav>
                                        <p:tav tm="100000">
                                          <p:val>
                                            <p:strVal val="#ppt_w"/>
                                          </p:val>
                                        </p:tav>
                                      </p:tavLst>
                                    </p:anim>
                                    <p:anim calcmode="lin" valueType="num">
                                      <p:cBhvr>
                                        <p:cTn id="60" dur="950" fill="hold"/>
                                        <p:tgtEl>
                                          <p:spTgt spid="8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2" grpId="3"/>
      <p:bldP build="whole" bldLvl="1" animBg="1" rev="0" advAuto="0" spid="829" grpId="11"/>
      <p:bldP build="whole" bldLvl="1" animBg="1" rev="0" advAuto="0" spid="823" grpId="5"/>
      <p:bldP build="whole" bldLvl="1" animBg="1" rev="0" advAuto="0" spid="826" grpId="4"/>
      <p:bldP build="whole" bldLvl="1" animBg="1" rev="0" advAuto="0" spid="828" grpId="9"/>
      <p:bldP build="whole" bldLvl="1" animBg="1" rev="0" advAuto="0" spid="832" grpId="10"/>
      <p:bldP build="whole" bldLvl="1" animBg="1" rev="0" advAuto="0" spid="821" grpId="1"/>
      <p:bldP build="whole" bldLvl="1" animBg="1" rev="0" advAuto="0" spid="827" grpId="6"/>
      <p:bldP build="whole" bldLvl="1" animBg="1" rev="0" advAuto="0" spid="830" grpId="13"/>
      <p:bldP build="whole" bldLvl="1" animBg="1" rev="0" advAuto="0" spid="825" grpId="2"/>
      <p:bldP build="whole" bldLvl="1" animBg="1" rev="0" advAuto="0" spid="824" grpId="7"/>
      <p:bldP build="whole" bldLvl="1" animBg="1" rev="0" advAuto="0" spid="820" grpId="8"/>
      <p:bldP build="whole" bldLvl="1" animBg="1" rev="0" advAuto="0" spid="831" grpId="12"/>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4" name="矩形"/>
          <p:cNvSpPr/>
          <p:nvPr/>
        </p:nvSpPr>
        <p:spPr>
          <a:xfrm>
            <a:off x="875810" y="2686027"/>
            <a:ext cx="4318001" cy="10595445"/>
          </a:xfrm>
          <a:prstGeom prst="roundRect">
            <a:avLst>
              <a:gd name="adj" fmla="val 0"/>
            </a:avLst>
          </a:prstGeom>
          <a:solidFill>
            <a:srgbClr val="FFFFFF">
              <a:alpha val="14936"/>
            </a:srgbClr>
          </a:solidFill>
          <a:ln w="12700">
            <a:miter lim="400000"/>
          </a:ln>
        </p:spPr>
        <p:txBody>
          <a:bodyPr lIns="71437" tIns="71437" rIns="71437" bIns="71437" anchor="ctr"/>
          <a:lstStyle/>
          <a:p>
            <a:pPr>
              <a:defRPr sz="3600"/>
            </a:pPr>
          </a:p>
        </p:txBody>
      </p:sp>
      <p:sp>
        <p:nvSpPr>
          <p:cNvPr id="835" name="矩形"/>
          <p:cNvSpPr/>
          <p:nvPr/>
        </p:nvSpPr>
        <p:spPr>
          <a:xfrm>
            <a:off x="10280299" y="2686027"/>
            <a:ext cx="4318001" cy="10595445"/>
          </a:xfrm>
          <a:prstGeom prst="roundRect">
            <a:avLst>
              <a:gd name="adj" fmla="val 0"/>
            </a:avLst>
          </a:prstGeom>
          <a:solidFill>
            <a:srgbClr val="FFFFFF">
              <a:alpha val="14936"/>
            </a:srgbClr>
          </a:solidFill>
          <a:ln w="12700">
            <a:miter lim="400000"/>
          </a:ln>
        </p:spPr>
        <p:txBody>
          <a:bodyPr lIns="71437" tIns="71437" rIns="71437" bIns="71437" anchor="ctr"/>
          <a:lstStyle/>
          <a:p>
            <a:pPr>
              <a:defRPr sz="3600"/>
            </a:pPr>
          </a:p>
        </p:txBody>
      </p:sp>
      <p:sp>
        <p:nvSpPr>
          <p:cNvPr id="836" name="矩形"/>
          <p:cNvSpPr/>
          <p:nvPr/>
        </p:nvSpPr>
        <p:spPr>
          <a:xfrm>
            <a:off x="19684787" y="2686027"/>
            <a:ext cx="4318001" cy="10595445"/>
          </a:xfrm>
          <a:prstGeom prst="roundRect">
            <a:avLst>
              <a:gd name="adj" fmla="val 0"/>
            </a:avLst>
          </a:prstGeom>
          <a:solidFill>
            <a:srgbClr val="FFFFFF">
              <a:alpha val="14936"/>
            </a:srgbClr>
          </a:solidFill>
          <a:ln w="12700">
            <a:miter lim="400000"/>
          </a:ln>
        </p:spPr>
        <p:txBody>
          <a:bodyPr lIns="71437" tIns="71437" rIns="71437" bIns="71437" anchor="ctr"/>
          <a:lstStyle/>
          <a:p>
            <a:pPr>
              <a:defRPr sz="3600"/>
            </a:pPr>
          </a:p>
        </p:txBody>
      </p:sp>
      <p:sp>
        <p:nvSpPr>
          <p:cNvPr id="837" name="矩形"/>
          <p:cNvSpPr/>
          <p:nvPr/>
        </p:nvSpPr>
        <p:spPr>
          <a:xfrm>
            <a:off x="14982544" y="2686027"/>
            <a:ext cx="4318001" cy="10595445"/>
          </a:xfrm>
          <a:prstGeom prst="roundRect">
            <a:avLst>
              <a:gd name="adj" fmla="val 0"/>
            </a:avLst>
          </a:prstGeom>
          <a:solidFill>
            <a:srgbClr val="FFFFFF">
              <a:alpha val="14936"/>
            </a:srgbClr>
          </a:solidFill>
          <a:ln w="12700">
            <a:miter lim="400000"/>
          </a:ln>
        </p:spPr>
        <p:txBody>
          <a:bodyPr lIns="71437" tIns="71437" rIns="71437" bIns="71437" anchor="ctr"/>
          <a:lstStyle/>
          <a:p>
            <a:pPr>
              <a:defRPr sz="3600"/>
            </a:pPr>
          </a:p>
        </p:txBody>
      </p:sp>
      <p:sp>
        <p:nvSpPr>
          <p:cNvPr id="838" name="矩形"/>
          <p:cNvSpPr/>
          <p:nvPr/>
        </p:nvSpPr>
        <p:spPr>
          <a:xfrm>
            <a:off x="5578055" y="2686027"/>
            <a:ext cx="4318001" cy="10595445"/>
          </a:xfrm>
          <a:prstGeom prst="roundRect">
            <a:avLst>
              <a:gd name="adj" fmla="val 0"/>
            </a:avLst>
          </a:prstGeom>
          <a:solidFill>
            <a:srgbClr val="FFFFFF">
              <a:alpha val="14936"/>
            </a:srgbClr>
          </a:solidFill>
          <a:ln w="12700">
            <a:miter lim="400000"/>
          </a:ln>
        </p:spPr>
        <p:txBody>
          <a:bodyPr lIns="71437" tIns="71437" rIns="71437" bIns="71437" anchor="ctr"/>
          <a:lstStyle/>
          <a:p>
            <a:pPr>
              <a:defRPr sz="3600"/>
            </a:pPr>
          </a:p>
        </p:txBody>
      </p:sp>
      <p:sp>
        <p:nvSpPr>
          <p:cNvPr id="839" name="Sales"/>
          <p:cNvSpPr txBox="1"/>
          <p:nvPr>
            <p:ph type="ctrTitle"/>
          </p:nvPr>
        </p:nvSpPr>
        <p:spPr>
          <a:prstGeom prst="rect">
            <a:avLst/>
          </a:prstGeom>
        </p:spPr>
        <p:txBody>
          <a:bodyPr/>
          <a:lstStyle>
            <a:lvl1pPr defTabSz="566674">
              <a:defRPr sz="10864"/>
            </a:lvl1pPr>
          </a:lstStyle>
          <a:p>
            <a:pPr/>
            <a:r>
              <a:t>Sales</a:t>
            </a:r>
          </a:p>
        </p:txBody>
      </p:sp>
      <p:sp>
        <p:nvSpPr>
          <p:cNvPr id="840" name="矩形"/>
          <p:cNvSpPr/>
          <p:nvPr/>
        </p:nvSpPr>
        <p:spPr>
          <a:xfrm>
            <a:off x="875810" y="11233037"/>
            <a:ext cx="4318001" cy="3013349"/>
          </a:xfrm>
          <a:prstGeom prst="roundRect">
            <a:avLst>
              <a:gd name="adj" fmla="val 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41" name="矩形"/>
          <p:cNvSpPr/>
          <p:nvPr/>
        </p:nvSpPr>
        <p:spPr>
          <a:xfrm>
            <a:off x="10280299" y="10893392"/>
            <a:ext cx="4318001" cy="3352994"/>
          </a:xfrm>
          <a:prstGeom prst="roundRect">
            <a:avLst>
              <a:gd name="adj" fmla="val 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842" name="矩形"/>
          <p:cNvSpPr/>
          <p:nvPr/>
        </p:nvSpPr>
        <p:spPr>
          <a:xfrm>
            <a:off x="19684787" y="5408904"/>
            <a:ext cx="4318001" cy="8808690"/>
          </a:xfrm>
          <a:prstGeom prst="roundRect">
            <a:avLst>
              <a:gd name="adj" fmla="val 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843" name="矩形"/>
          <p:cNvSpPr/>
          <p:nvPr/>
        </p:nvSpPr>
        <p:spPr>
          <a:xfrm>
            <a:off x="14982544" y="11498029"/>
            <a:ext cx="4318001" cy="2748357"/>
          </a:xfrm>
          <a:prstGeom prst="roundRect">
            <a:avLst>
              <a:gd name="adj" fmla="val 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844" name="矩形"/>
          <p:cNvSpPr/>
          <p:nvPr/>
        </p:nvSpPr>
        <p:spPr>
          <a:xfrm>
            <a:off x="5578055" y="12588785"/>
            <a:ext cx="4318001" cy="1657601"/>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845" name="May"/>
          <p:cNvSpPr txBox="1"/>
          <p:nvPr/>
        </p:nvSpPr>
        <p:spPr>
          <a:xfrm>
            <a:off x="776099" y="3201055"/>
            <a:ext cx="4517424"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May</a:t>
            </a:r>
          </a:p>
        </p:txBody>
      </p:sp>
      <p:sp>
        <p:nvSpPr>
          <p:cNvPr id="846" name="June"/>
          <p:cNvSpPr txBox="1"/>
          <p:nvPr/>
        </p:nvSpPr>
        <p:spPr>
          <a:xfrm>
            <a:off x="5478343" y="3201055"/>
            <a:ext cx="4517425"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June</a:t>
            </a:r>
          </a:p>
        </p:txBody>
      </p:sp>
      <p:sp>
        <p:nvSpPr>
          <p:cNvPr id="847" name="July"/>
          <p:cNvSpPr txBox="1"/>
          <p:nvPr/>
        </p:nvSpPr>
        <p:spPr>
          <a:xfrm>
            <a:off x="10187888" y="3201055"/>
            <a:ext cx="4517425"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July</a:t>
            </a:r>
          </a:p>
        </p:txBody>
      </p:sp>
      <p:sp>
        <p:nvSpPr>
          <p:cNvPr id="848" name="August"/>
          <p:cNvSpPr txBox="1"/>
          <p:nvPr/>
        </p:nvSpPr>
        <p:spPr>
          <a:xfrm>
            <a:off x="14882832" y="3201055"/>
            <a:ext cx="4517425"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August</a:t>
            </a:r>
          </a:p>
        </p:txBody>
      </p:sp>
      <p:sp>
        <p:nvSpPr>
          <p:cNvPr id="849" name="September"/>
          <p:cNvSpPr txBox="1"/>
          <p:nvPr/>
        </p:nvSpPr>
        <p:spPr>
          <a:xfrm>
            <a:off x="19585075" y="3201055"/>
            <a:ext cx="4517425"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September</a:t>
            </a:r>
          </a:p>
        </p:txBody>
      </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39"/>
                                        </p:tgtEl>
                                        <p:attrNameLst>
                                          <p:attrName>style.visibility</p:attrName>
                                        </p:attrNameLst>
                                      </p:cBhvr>
                                      <p:to>
                                        <p:strVal val="visible"/>
                                      </p:to>
                                    </p:set>
                                    <p:animEffect filter="dissolve" transition="in">
                                      <p:cBhvr>
                                        <p:cTn id="7" dur="1000"/>
                                        <p:tgtEl>
                                          <p:spTgt spid="839"/>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845"/>
                                        </p:tgtEl>
                                        <p:attrNameLst>
                                          <p:attrName>style.visibility</p:attrName>
                                        </p:attrNameLst>
                                      </p:cBhvr>
                                      <p:to>
                                        <p:strVal val="visible"/>
                                      </p:to>
                                    </p:set>
                                    <p:animEffect filter="dissolve" transition="in">
                                      <p:cBhvr>
                                        <p:cTn id="11" dur="300"/>
                                        <p:tgtEl>
                                          <p:spTgt spid="845"/>
                                        </p:tgtEl>
                                      </p:cBhvr>
                                    </p:animEffect>
                                  </p:childTnLst>
                                </p:cTn>
                              </p:par>
                            </p:childTnLst>
                          </p:cTn>
                        </p:par>
                        <p:par>
                          <p:cTn id="12" fill="hold">
                            <p:stCondLst>
                              <p:cond delay="1300"/>
                            </p:stCondLst>
                            <p:childTnLst>
                              <p:par>
                                <p:cTn id="13" presetClass="entr" nodeType="afterEffect" presetID="9" grpId="3" fill="hold">
                                  <p:stCondLst>
                                    <p:cond delay="0"/>
                                  </p:stCondLst>
                                  <p:iterate type="el" backwards="0">
                                    <p:tmAbs val="0"/>
                                  </p:iterate>
                                  <p:childTnLst>
                                    <p:set>
                                      <p:cBhvr>
                                        <p:cTn id="14" fill="hold"/>
                                        <p:tgtEl>
                                          <p:spTgt spid="846"/>
                                        </p:tgtEl>
                                        <p:attrNameLst>
                                          <p:attrName>style.visibility</p:attrName>
                                        </p:attrNameLst>
                                      </p:cBhvr>
                                      <p:to>
                                        <p:strVal val="visible"/>
                                      </p:to>
                                    </p:set>
                                    <p:animEffect filter="dissolve" transition="in">
                                      <p:cBhvr>
                                        <p:cTn id="15" dur="300"/>
                                        <p:tgtEl>
                                          <p:spTgt spid="846"/>
                                        </p:tgtEl>
                                      </p:cBhvr>
                                    </p:animEffect>
                                  </p:childTnLst>
                                </p:cTn>
                              </p:par>
                            </p:childTnLst>
                          </p:cTn>
                        </p:par>
                        <p:par>
                          <p:cTn id="16" fill="hold">
                            <p:stCondLst>
                              <p:cond delay="1600"/>
                            </p:stCondLst>
                            <p:childTnLst>
                              <p:par>
                                <p:cTn id="17" presetClass="entr" nodeType="afterEffect" presetID="9" grpId="4" fill="hold">
                                  <p:stCondLst>
                                    <p:cond delay="0"/>
                                  </p:stCondLst>
                                  <p:iterate type="el" backwards="0">
                                    <p:tmAbs val="0"/>
                                  </p:iterate>
                                  <p:childTnLst>
                                    <p:set>
                                      <p:cBhvr>
                                        <p:cTn id="18" fill="hold"/>
                                        <p:tgtEl>
                                          <p:spTgt spid="847"/>
                                        </p:tgtEl>
                                        <p:attrNameLst>
                                          <p:attrName>style.visibility</p:attrName>
                                        </p:attrNameLst>
                                      </p:cBhvr>
                                      <p:to>
                                        <p:strVal val="visible"/>
                                      </p:to>
                                    </p:set>
                                    <p:animEffect filter="dissolve" transition="in">
                                      <p:cBhvr>
                                        <p:cTn id="19" dur="300"/>
                                        <p:tgtEl>
                                          <p:spTgt spid="847"/>
                                        </p:tgtEl>
                                      </p:cBhvr>
                                    </p:animEffect>
                                  </p:childTnLst>
                                </p:cTn>
                              </p:par>
                            </p:childTnLst>
                          </p:cTn>
                        </p:par>
                        <p:par>
                          <p:cTn id="20" fill="hold">
                            <p:stCondLst>
                              <p:cond delay="1900"/>
                            </p:stCondLst>
                            <p:childTnLst>
                              <p:par>
                                <p:cTn id="21" presetClass="entr" nodeType="afterEffect" presetID="9" grpId="5" fill="hold">
                                  <p:stCondLst>
                                    <p:cond delay="0"/>
                                  </p:stCondLst>
                                  <p:iterate type="el" backwards="0">
                                    <p:tmAbs val="0"/>
                                  </p:iterate>
                                  <p:childTnLst>
                                    <p:set>
                                      <p:cBhvr>
                                        <p:cTn id="22" fill="hold"/>
                                        <p:tgtEl>
                                          <p:spTgt spid="848"/>
                                        </p:tgtEl>
                                        <p:attrNameLst>
                                          <p:attrName>style.visibility</p:attrName>
                                        </p:attrNameLst>
                                      </p:cBhvr>
                                      <p:to>
                                        <p:strVal val="visible"/>
                                      </p:to>
                                    </p:set>
                                    <p:animEffect filter="dissolve" transition="in">
                                      <p:cBhvr>
                                        <p:cTn id="23" dur="300"/>
                                        <p:tgtEl>
                                          <p:spTgt spid="848"/>
                                        </p:tgtEl>
                                      </p:cBhvr>
                                    </p:animEffect>
                                  </p:childTnLst>
                                </p:cTn>
                              </p:par>
                            </p:childTnLst>
                          </p:cTn>
                        </p:par>
                        <p:par>
                          <p:cTn id="24" fill="hold">
                            <p:stCondLst>
                              <p:cond delay="2200"/>
                            </p:stCondLst>
                            <p:childTnLst>
                              <p:par>
                                <p:cTn id="25" presetClass="entr" nodeType="afterEffect" presetID="9" grpId="6" fill="hold">
                                  <p:stCondLst>
                                    <p:cond delay="0"/>
                                  </p:stCondLst>
                                  <p:iterate type="el" backwards="0">
                                    <p:tmAbs val="0"/>
                                  </p:iterate>
                                  <p:childTnLst>
                                    <p:set>
                                      <p:cBhvr>
                                        <p:cTn id="26" fill="hold"/>
                                        <p:tgtEl>
                                          <p:spTgt spid="849"/>
                                        </p:tgtEl>
                                        <p:attrNameLst>
                                          <p:attrName>style.visibility</p:attrName>
                                        </p:attrNameLst>
                                      </p:cBhvr>
                                      <p:to>
                                        <p:strVal val="visible"/>
                                      </p:to>
                                    </p:set>
                                    <p:animEffect filter="dissolve" transition="in">
                                      <p:cBhvr>
                                        <p:cTn id="27" dur="300"/>
                                        <p:tgtEl>
                                          <p:spTgt spid="849"/>
                                        </p:tgtEl>
                                      </p:cBhvr>
                                    </p:animEffect>
                                  </p:childTnLst>
                                </p:cTn>
                              </p:par>
                            </p:childTnLst>
                          </p:cTn>
                        </p:par>
                        <p:par>
                          <p:cTn id="28" fill="hold">
                            <p:stCondLst>
                              <p:cond delay="2500"/>
                            </p:stCondLst>
                            <p:childTnLst>
                              <p:par>
                                <p:cTn id="29" presetClass="entr" nodeType="afterEffect" presetSubtype="16" presetID="23" grpId="7" fill="hold">
                                  <p:stCondLst>
                                    <p:cond delay="0"/>
                                  </p:stCondLst>
                                  <p:iterate type="el" backwards="0">
                                    <p:tmAbs val="0"/>
                                  </p:iterate>
                                  <p:childTnLst>
                                    <p:set>
                                      <p:cBhvr>
                                        <p:cTn id="30" fill="hold"/>
                                        <p:tgtEl>
                                          <p:spTgt spid="840"/>
                                        </p:tgtEl>
                                        <p:attrNameLst>
                                          <p:attrName>style.visibility</p:attrName>
                                        </p:attrNameLst>
                                      </p:cBhvr>
                                      <p:to>
                                        <p:strVal val="visible"/>
                                      </p:to>
                                    </p:set>
                                    <p:anim calcmode="lin" valueType="num">
                                      <p:cBhvr>
                                        <p:cTn id="31" dur="950" fill="hold"/>
                                        <p:tgtEl>
                                          <p:spTgt spid="840"/>
                                        </p:tgtEl>
                                        <p:attrNameLst>
                                          <p:attrName>ppt_w</p:attrName>
                                        </p:attrNameLst>
                                      </p:cBhvr>
                                      <p:tavLst>
                                        <p:tav tm="0">
                                          <p:val>
                                            <p:fltVal val="0"/>
                                          </p:val>
                                        </p:tav>
                                        <p:tav tm="100000">
                                          <p:val>
                                            <p:strVal val="#ppt_w"/>
                                          </p:val>
                                        </p:tav>
                                      </p:tavLst>
                                    </p:anim>
                                    <p:anim calcmode="lin" valueType="num">
                                      <p:cBhvr>
                                        <p:cTn id="32" dur="950" fill="hold"/>
                                        <p:tgtEl>
                                          <p:spTgt spid="840"/>
                                        </p:tgtEl>
                                        <p:attrNameLst>
                                          <p:attrName>ppt_h</p:attrName>
                                        </p:attrNameLst>
                                      </p:cBhvr>
                                      <p:tavLst>
                                        <p:tav tm="0">
                                          <p:val>
                                            <p:fltVal val="0"/>
                                          </p:val>
                                        </p:tav>
                                        <p:tav tm="100000">
                                          <p:val>
                                            <p:strVal val="#ppt_h"/>
                                          </p:val>
                                        </p:tav>
                                      </p:tavLst>
                                    </p:anim>
                                  </p:childTnLst>
                                </p:cTn>
                              </p:par>
                            </p:childTnLst>
                          </p:cTn>
                        </p:par>
                        <p:par>
                          <p:cTn id="33" fill="hold">
                            <p:stCondLst>
                              <p:cond delay="3450"/>
                            </p:stCondLst>
                            <p:childTnLst>
                              <p:par>
                                <p:cTn id="34" presetClass="entr" nodeType="afterEffect" presetSubtype="16" presetID="23" grpId="8" fill="hold">
                                  <p:stCondLst>
                                    <p:cond delay="100"/>
                                  </p:stCondLst>
                                  <p:iterate type="el" backwards="0">
                                    <p:tmAbs val="0"/>
                                  </p:iterate>
                                  <p:childTnLst>
                                    <p:set>
                                      <p:cBhvr>
                                        <p:cTn id="35" fill="hold"/>
                                        <p:tgtEl>
                                          <p:spTgt spid="844"/>
                                        </p:tgtEl>
                                        <p:attrNameLst>
                                          <p:attrName>style.visibility</p:attrName>
                                        </p:attrNameLst>
                                      </p:cBhvr>
                                      <p:to>
                                        <p:strVal val="visible"/>
                                      </p:to>
                                    </p:set>
                                    <p:anim calcmode="lin" valueType="num">
                                      <p:cBhvr>
                                        <p:cTn id="36" dur="950" fill="hold"/>
                                        <p:tgtEl>
                                          <p:spTgt spid="844"/>
                                        </p:tgtEl>
                                        <p:attrNameLst>
                                          <p:attrName>ppt_w</p:attrName>
                                        </p:attrNameLst>
                                      </p:cBhvr>
                                      <p:tavLst>
                                        <p:tav tm="0">
                                          <p:val>
                                            <p:fltVal val="0"/>
                                          </p:val>
                                        </p:tav>
                                        <p:tav tm="100000">
                                          <p:val>
                                            <p:strVal val="#ppt_w"/>
                                          </p:val>
                                        </p:tav>
                                      </p:tavLst>
                                    </p:anim>
                                    <p:anim calcmode="lin" valueType="num">
                                      <p:cBhvr>
                                        <p:cTn id="37" dur="950" fill="hold"/>
                                        <p:tgtEl>
                                          <p:spTgt spid="844"/>
                                        </p:tgtEl>
                                        <p:attrNameLst>
                                          <p:attrName>ppt_h</p:attrName>
                                        </p:attrNameLst>
                                      </p:cBhvr>
                                      <p:tavLst>
                                        <p:tav tm="0">
                                          <p:val>
                                            <p:fltVal val="0"/>
                                          </p:val>
                                        </p:tav>
                                        <p:tav tm="100000">
                                          <p:val>
                                            <p:strVal val="#ppt_h"/>
                                          </p:val>
                                        </p:tav>
                                      </p:tavLst>
                                    </p:anim>
                                  </p:childTnLst>
                                </p:cTn>
                              </p:par>
                            </p:childTnLst>
                          </p:cTn>
                        </p:par>
                        <p:par>
                          <p:cTn id="38" fill="hold">
                            <p:stCondLst>
                              <p:cond delay="4500"/>
                            </p:stCondLst>
                            <p:childTnLst>
                              <p:par>
                                <p:cTn id="39" presetClass="entr" nodeType="afterEffect" presetSubtype="16" presetID="23" grpId="9" fill="hold">
                                  <p:stCondLst>
                                    <p:cond delay="100"/>
                                  </p:stCondLst>
                                  <p:iterate type="el" backwards="0">
                                    <p:tmAbs val="0"/>
                                  </p:iterate>
                                  <p:childTnLst>
                                    <p:set>
                                      <p:cBhvr>
                                        <p:cTn id="40" fill="hold"/>
                                        <p:tgtEl>
                                          <p:spTgt spid="841"/>
                                        </p:tgtEl>
                                        <p:attrNameLst>
                                          <p:attrName>style.visibility</p:attrName>
                                        </p:attrNameLst>
                                      </p:cBhvr>
                                      <p:to>
                                        <p:strVal val="visible"/>
                                      </p:to>
                                    </p:set>
                                    <p:anim calcmode="lin" valueType="num">
                                      <p:cBhvr>
                                        <p:cTn id="41" dur="950" fill="hold"/>
                                        <p:tgtEl>
                                          <p:spTgt spid="841"/>
                                        </p:tgtEl>
                                        <p:attrNameLst>
                                          <p:attrName>ppt_w</p:attrName>
                                        </p:attrNameLst>
                                      </p:cBhvr>
                                      <p:tavLst>
                                        <p:tav tm="0">
                                          <p:val>
                                            <p:fltVal val="0"/>
                                          </p:val>
                                        </p:tav>
                                        <p:tav tm="100000">
                                          <p:val>
                                            <p:strVal val="#ppt_w"/>
                                          </p:val>
                                        </p:tav>
                                      </p:tavLst>
                                    </p:anim>
                                    <p:anim calcmode="lin" valueType="num">
                                      <p:cBhvr>
                                        <p:cTn id="42" dur="950" fill="hold"/>
                                        <p:tgtEl>
                                          <p:spTgt spid="841"/>
                                        </p:tgtEl>
                                        <p:attrNameLst>
                                          <p:attrName>ppt_h</p:attrName>
                                        </p:attrNameLst>
                                      </p:cBhvr>
                                      <p:tavLst>
                                        <p:tav tm="0">
                                          <p:val>
                                            <p:fltVal val="0"/>
                                          </p:val>
                                        </p:tav>
                                        <p:tav tm="100000">
                                          <p:val>
                                            <p:strVal val="#ppt_h"/>
                                          </p:val>
                                        </p:tav>
                                      </p:tavLst>
                                    </p:anim>
                                  </p:childTnLst>
                                </p:cTn>
                              </p:par>
                            </p:childTnLst>
                          </p:cTn>
                        </p:par>
                        <p:par>
                          <p:cTn id="43" fill="hold">
                            <p:stCondLst>
                              <p:cond delay="5550"/>
                            </p:stCondLst>
                            <p:childTnLst>
                              <p:par>
                                <p:cTn id="44" presetClass="entr" nodeType="afterEffect" presetSubtype="16" presetID="23" grpId="10" fill="hold">
                                  <p:stCondLst>
                                    <p:cond delay="100"/>
                                  </p:stCondLst>
                                  <p:iterate type="el" backwards="0">
                                    <p:tmAbs val="0"/>
                                  </p:iterate>
                                  <p:childTnLst>
                                    <p:set>
                                      <p:cBhvr>
                                        <p:cTn id="45" fill="hold"/>
                                        <p:tgtEl>
                                          <p:spTgt spid="843"/>
                                        </p:tgtEl>
                                        <p:attrNameLst>
                                          <p:attrName>style.visibility</p:attrName>
                                        </p:attrNameLst>
                                      </p:cBhvr>
                                      <p:to>
                                        <p:strVal val="visible"/>
                                      </p:to>
                                    </p:set>
                                    <p:anim calcmode="lin" valueType="num">
                                      <p:cBhvr>
                                        <p:cTn id="46" dur="950" fill="hold"/>
                                        <p:tgtEl>
                                          <p:spTgt spid="843"/>
                                        </p:tgtEl>
                                        <p:attrNameLst>
                                          <p:attrName>ppt_w</p:attrName>
                                        </p:attrNameLst>
                                      </p:cBhvr>
                                      <p:tavLst>
                                        <p:tav tm="0">
                                          <p:val>
                                            <p:fltVal val="0"/>
                                          </p:val>
                                        </p:tav>
                                        <p:tav tm="100000">
                                          <p:val>
                                            <p:strVal val="#ppt_w"/>
                                          </p:val>
                                        </p:tav>
                                      </p:tavLst>
                                    </p:anim>
                                    <p:anim calcmode="lin" valueType="num">
                                      <p:cBhvr>
                                        <p:cTn id="47" dur="950" fill="hold"/>
                                        <p:tgtEl>
                                          <p:spTgt spid="843"/>
                                        </p:tgtEl>
                                        <p:attrNameLst>
                                          <p:attrName>ppt_h</p:attrName>
                                        </p:attrNameLst>
                                      </p:cBhvr>
                                      <p:tavLst>
                                        <p:tav tm="0">
                                          <p:val>
                                            <p:fltVal val="0"/>
                                          </p:val>
                                        </p:tav>
                                        <p:tav tm="100000">
                                          <p:val>
                                            <p:strVal val="#ppt_h"/>
                                          </p:val>
                                        </p:tav>
                                      </p:tavLst>
                                    </p:anim>
                                  </p:childTnLst>
                                </p:cTn>
                              </p:par>
                            </p:childTnLst>
                          </p:cTn>
                        </p:par>
                        <p:par>
                          <p:cTn id="48" fill="hold">
                            <p:stCondLst>
                              <p:cond delay="6600"/>
                            </p:stCondLst>
                            <p:childTnLst>
                              <p:par>
                                <p:cTn id="49" presetClass="entr" nodeType="afterEffect" presetSubtype="16" presetID="23" grpId="11" fill="hold">
                                  <p:stCondLst>
                                    <p:cond delay="100"/>
                                  </p:stCondLst>
                                  <p:iterate type="el" backwards="0">
                                    <p:tmAbs val="0"/>
                                  </p:iterate>
                                  <p:childTnLst>
                                    <p:set>
                                      <p:cBhvr>
                                        <p:cTn id="50" fill="hold"/>
                                        <p:tgtEl>
                                          <p:spTgt spid="842"/>
                                        </p:tgtEl>
                                        <p:attrNameLst>
                                          <p:attrName>style.visibility</p:attrName>
                                        </p:attrNameLst>
                                      </p:cBhvr>
                                      <p:to>
                                        <p:strVal val="visible"/>
                                      </p:to>
                                    </p:set>
                                    <p:anim calcmode="lin" valueType="num">
                                      <p:cBhvr>
                                        <p:cTn id="51" dur="950" fill="hold"/>
                                        <p:tgtEl>
                                          <p:spTgt spid="842"/>
                                        </p:tgtEl>
                                        <p:attrNameLst>
                                          <p:attrName>ppt_w</p:attrName>
                                        </p:attrNameLst>
                                      </p:cBhvr>
                                      <p:tavLst>
                                        <p:tav tm="0">
                                          <p:val>
                                            <p:fltVal val="0"/>
                                          </p:val>
                                        </p:tav>
                                        <p:tav tm="100000">
                                          <p:val>
                                            <p:strVal val="#ppt_w"/>
                                          </p:val>
                                        </p:tav>
                                      </p:tavLst>
                                    </p:anim>
                                    <p:anim calcmode="lin" valueType="num">
                                      <p:cBhvr>
                                        <p:cTn id="52" dur="950" fill="hold"/>
                                        <p:tgtEl>
                                          <p:spTgt spid="842"/>
                                        </p:tgtEl>
                                        <p:attrNameLst>
                                          <p:attrName>ppt_h</p:attrName>
                                        </p:attrNameLst>
                                      </p:cBhvr>
                                      <p:tavLst>
                                        <p:tav tm="0">
                                          <p:val>
                                            <p:fltVal val="0"/>
                                          </p:val>
                                        </p:tav>
                                        <p:tav tm="100000">
                                          <p:val>
                                            <p:strVal val="#ppt_h"/>
                                          </p:val>
                                        </p:tav>
                                      </p:tavLst>
                                    </p:anim>
                                  </p:childTnLst>
                                </p:cTn>
                              </p:par>
                            </p:childTnLst>
                          </p:cTn>
                        </p:par>
                        <p:par>
                          <p:cTn id="53" fill="hold">
                            <p:stCondLst>
                              <p:cond delay="7650"/>
                            </p:stCondLst>
                            <p:childTnLst>
                              <p:par>
                                <p:cTn id="54" presetClass="entr" nodeType="afterEffect" presetID="9" grpId="12" fill="hold">
                                  <p:stCondLst>
                                    <p:cond delay="0"/>
                                  </p:stCondLst>
                                  <p:iterate type="el" backwards="0">
                                    <p:tmAbs val="0"/>
                                  </p:iterate>
                                  <p:childTnLst>
                                    <p:set>
                                      <p:cBhvr>
                                        <p:cTn id="55" fill="hold"/>
                                        <p:tgtEl>
                                          <p:spTgt spid="834"/>
                                        </p:tgtEl>
                                        <p:attrNameLst>
                                          <p:attrName>style.visibility</p:attrName>
                                        </p:attrNameLst>
                                      </p:cBhvr>
                                      <p:to>
                                        <p:strVal val="visible"/>
                                      </p:to>
                                    </p:set>
                                    <p:animEffect filter="dissolve" transition="in">
                                      <p:cBhvr>
                                        <p:cTn id="56" dur="950"/>
                                        <p:tgtEl>
                                          <p:spTgt spid="834"/>
                                        </p:tgtEl>
                                      </p:cBhvr>
                                    </p:animEffect>
                                  </p:childTnLst>
                                </p:cTn>
                              </p:par>
                            </p:childTnLst>
                          </p:cTn>
                        </p:par>
                        <p:par>
                          <p:cTn id="57" fill="hold">
                            <p:stCondLst>
                              <p:cond delay="8600"/>
                            </p:stCondLst>
                            <p:childTnLst>
                              <p:par>
                                <p:cTn id="58" presetClass="entr" nodeType="afterEffect" presetID="9" grpId="13" fill="hold">
                                  <p:stCondLst>
                                    <p:cond delay="0"/>
                                  </p:stCondLst>
                                  <p:iterate type="el" backwards="0">
                                    <p:tmAbs val="0"/>
                                  </p:iterate>
                                  <p:childTnLst>
                                    <p:set>
                                      <p:cBhvr>
                                        <p:cTn id="59" fill="hold"/>
                                        <p:tgtEl>
                                          <p:spTgt spid="838"/>
                                        </p:tgtEl>
                                        <p:attrNameLst>
                                          <p:attrName>style.visibility</p:attrName>
                                        </p:attrNameLst>
                                      </p:cBhvr>
                                      <p:to>
                                        <p:strVal val="visible"/>
                                      </p:to>
                                    </p:set>
                                    <p:animEffect filter="dissolve" transition="in">
                                      <p:cBhvr>
                                        <p:cTn id="60" dur="950"/>
                                        <p:tgtEl>
                                          <p:spTgt spid="838"/>
                                        </p:tgtEl>
                                      </p:cBhvr>
                                    </p:animEffect>
                                  </p:childTnLst>
                                </p:cTn>
                              </p:par>
                            </p:childTnLst>
                          </p:cTn>
                        </p:par>
                        <p:par>
                          <p:cTn id="61" fill="hold">
                            <p:stCondLst>
                              <p:cond delay="9550"/>
                            </p:stCondLst>
                            <p:childTnLst>
                              <p:par>
                                <p:cTn id="62" presetClass="entr" nodeType="afterEffect" presetID="9" grpId="14" fill="hold">
                                  <p:stCondLst>
                                    <p:cond delay="0"/>
                                  </p:stCondLst>
                                  <p:iterate type="el" backwards="0">
                                    <p:tmAbs val="0"/>
                                  </p:iterate>
                                  <p:childTnLst>
                                    <p:set>
                                      <p:cBhvr>
                                        <p:cTn id="63" fill="hold"/>
                                        <p:tgtEl>
                                          <p:spTgt spid="835"/>
                                        </p:tgtEl>
                                        <p:attrNameLst>
                                          <p:attrName>style.visibility</p:attrName>
                                        </p:attrNameLst>
                                      </p:cBhvr>
                                      <p:to>
                                        <p:strVal val="visible"/>
                                      </p:to>
                                    </p:set>
                                    <p:animEffect filter="dissolve" transition="in">
                                      <p:cBhvr>
                                        <p:cTn id="64" dur="950"/>
                                        <p:tgtEl>
                                          <p:spTgt spid="835"/>
                                        </p:tgtEl>
                                      </p:cBhvr>
                                    </p:animEffect>
                                  </p:childTnLst>
                                </p:cTn>
                              </p:par>
                            </p:childTnLst>
                          </p:cTn>
                        </p:par>
                        <p:par>
                          <p:cTn id="65" fill="hold">
                            <p:stCondLst>
                              <p:cond delay="10500"/>
                            </p:stCondLst>
                            <p:childTnLst>
                              <p:par>
                                <p:cTn id="66" presetClass="entr" nodeType="afterEffect" presetID="9" grpId="15" fill="hold">
                                  <p:stCondLst>
                                    <p:cond delay="0"/>
                                  </p:stCondLst>
                                  <p:iterate type="el" backwards="0">
                                    <p:tmAbs val="0"/>
                                  </p:iterate>
                                  <p:childTnLst>
                                    <p:set>
                                      <p:cBhvr>
                                        <p:cTn id="67" fill="hold"/>
                                        <p:tgtEl>
                                          <p:spTgt spid="837"/>
                                        </p:tgtEl>
                                        <p:attrNameLst>
                                          <p:attrName>style.visibility</p:attrName>
                                        </p:attrNameLst>
                                      </p:cBhvr>
                                      <p:to>
                                        <p:strVal val="visible"/>
                                      </p:to>
                                    </p:set>
                                    <p:animEffect filter="dissolve" transition="in">
                                      <p:cBhvr>
                                        <p:cTn id="68" dur="950"/>
                                        <p:tgtEl>
                                          <p:spTgt spid="837"/>
                                        </p:tgtEl>
                                      </p:cBhvr>
                                    </p:animEffect>
                                  </p:childTnLst>
                                </p:cTn>
                              </p:par>
                            </p:childTnLst>
                          </p:cTn>
                        </p:par>
                        <p:par>
                          <p:cTn id="69" fill="hold">
                            <p:stCondLst>
                              <p:cond delay="11450"/>
                            </p:stCondLst>
                            <p:childTnLst>
                              <p:par>
                                <p:cTn id="70" presetClass="entr" nodeType="afterEffect" presetID="9" grpId="16" fill="hold">
                                  <p:stCondLst>
                                    <p:cond delay="0"/>
                                  </p:stCondLst>
                                  <p:iterate type="el" backwards="0">
                                    <p:tmAbs val="0"/>
                                  </p:iterate>
                                  <p:childTnLst>
                                    <p:set>
                                      <p:cBhvr>
                                        <p:cTn id="71" fill="hold"/>
                                        <p:tgtEl>
                                          <p:spTgt spid="836"/>
                                        </p:tgtEl>
                                        <p:attrNameLst>
                                          <p:attrName>style.visibility</p:attrName>
                                        </p:attrNameLst>
                                      </p:cBhvr>
                                      <p:to>
                                        <p:strVal val="visible"/>
                                      </p:to>
                                    </p:set>
                                    <p:animEffect filter="dissolve" transition="in">
                                      <p:cBhvr>
                                        <p:cTn id="72" dur="95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1" grpId="9"/>
      <p:bldP build="whole" bldLvl="1" animBg="1" rev="0" advAuto="0" spid="845" grpId="2"/>
      <p:bldP build="whole" bldLvl="1" animBg="1" rev="0" advAuto="0" spid="848" grpId="5"/>
      <p:bldP build="whole" bldLvl="1" animBg="1" rev="0" advAuto="0" spid="849" grpId="6"/>
      <p:bldP build="whole" bldLvl="1" animBg="1" rev="0" advAuto="0" spid="839" grpId="1"/>
      <p:bldP build="whole" bldLvl="1" animBg="1" rev="0" advAuto="0" spid="837" grpId="15"/>
      <p:bldP build="whole" bldLvl="1" animBg="1" rev="0" advAuto="0" spid="836" grpId="16"/>
      <p:bldP build="whole" bldLvl="1" animBg="1" rev="0" advAuto="0" spid="842" grpId="11"/>
      <p:bldP build="whole" bldLvl="1" animBg="1" rev="0" advAuto="0" spid="840" grpId="7"/>
      <p:bldP build="whole" bldLvl="1" animBg="1" rev="0" advAuto="0" spid="844" grpId="8"/>
      <p:bldP build="whole" bldLvl="1" animBg="1" rev="0" advAuto="0" spid="838" grpId="13"/>
      <p:bldP build="whole" bldLvl="1" animBg="1" rev="0" advAuto="0" spid="846" grpId="3"/>
      <p:bldP build="whole" bldLvl="1" animBg="1" rev="0" advAuto="0" spid="834" grpId="12"/>
      <p:bldP build="whole" bldLvl="1" animBg="1" rev="0" advAuto="0" spid="847" grpId="4"/>
      <p:bldP build="whole" bldLvl="1" animBg="1" rev="0" advAuto="0" spid="843" grpId="10"/>
      <p:bldP build="whole" bldLvl="1" animBg="1" rev="0" advAuto="0" spid="835" grpId="14"/>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History"/>
          <p:cNvSpPr txBox="1"/>
          <p:nvPr>
            <p:ph type="ctrTitle"/>
          </p:nvPr>
        </p:nvSpPr>
        <p:spPr>
          <a:prstGeom prst="rect">
            <a:avLst/>
          </a:prstGeom>
        </p:spPr>
        <p:txBody>
          <a:bodyPr/>
          <a:lstStyle>
            <a:lvl1pPr defTabSz="566674">
              <a:defRPr sz="10864"/>
            </a:lvl1pPr>
          </a:lstStyle>
          <a:p>
            <a:pPr/>
            <a:r>
              <a:t>History</a:t>
            </a:r>
          </a:p>
        </p:txBody>
      </p:sp>
      <p:grpSp>
        <p:nvGrpSpPr>
          <p:cNvPr id="855" name="成组"/>
          <p:cNvGrpSpPr/>
          <p:nvPr/>
        </p:nvGrpSpPr>
        <p:grpSpPr>
          <a:xfrm>
            <a:off x="942379" y="2661200"/>
            <a:ext cx="22225001" cy="3309621"/>
            <a:chOff x="0" y="127000"/>
            <a:chExt cx="22225000" cy="3309620"/>
          </a:xfrm>
        </p:grpSpPr>
        <p:sp>
          <p:nvSpPr>
            <p:cNvPr id="852" name="圆角矩形"/>
            <p:cNvSpPr/>
            <p:nvPr/>
          </p:nvSpPr>
          <p:spPr>
            <a:xfrm>
              <a:off x="0" y="261620"/>
              <a:ext cx="22225000" cy="3175001"/>
            </a:xfrm>
            <a:prstGeom prst="roundRect">
              <a:avLst>
                <a:gd name="adj" fmla="val 6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853" name="Step 1"/>
            <p:cNvSpPr txBox="1"/>
            <p:nvPr/>
          </p:nvSpPr>
          <p:spPr>
            <a:xfrm>
              <a:off x="384514" y="127000"/>
              <a:ext cx="10022597"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10000">
                  <a:latin typeface="Helvetica"/>
                  <a:ea typeface="Helvetica"/>
                  <a:cs typeface="Helvetica"/>
                  <a:sym typeface="Helvetica"/>
                </a:defRPr>
              </a:lvl1pPr>
            </a:lstStyle>
            <a:p>
              <a:pPr/>
              <a:r>
                <a:t>Step 1</a:t>
              </a:r>
            </a:p>
          </p:txBody>
        </p:sp>
        <p:sp>
          <p:nvSpPr>
            <p:cNvPr id="854" name="Just upload your designs and add hotspots to transform your static screens into clickable, interactive prototypes complete with gestures, transitions, and animations."/>
            <p:cNvSpPr txBox="1"/>
            <p:nvPr/>
          </p:nvSpPr>
          <p:spPr>
            <a:xfrm>
              <a:off x="384514" y="1769745"/>
              <a:ext cx="21378091" cy="1412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defRPr sz="4200">
                  <a:latin typeface="Helvetica"/>
                  <a:ea typeface="Helvetica"/>
                  <a:cs typeface="Helvetica"/>
                  <a:sym typeface="Helvetica"/>
                </a:defRPr>
              </a:lvl1pPr>
            </a:lstStyle>
            <a:p>
              <a:pPr/>
              <a:r>
                <a:t>Just upload your designs and add hotspots to transform your static screens into clickable, interactive prototypes complete with gestures, transitions, and animations.</a:t>
              </a:r>
            </a:p>
          </p:txBody>
        </p:sp>
      </p:grpSp>
      <p:grpSp>
        <p:nvGrpSpPr>
          <p:cNvPr id="859" name="成组"/>
          <p:cNvGrpSpPr/>
          <p:nvPr/>
        </p:nvGrpSpPr>
        <p:grpSpPr>
          <a:xfrm>
            <a:off x="942379" y="6219602"/>
            <a:ext cx="22225001" cy="3175001"/>
            <a:chOff x="0" y="0"/>
            <a:chExt cx="22225000" cy="3175000"/>
          </a:xfrm>
        </p:grpSpPr>
        <p:sp>
          <p:nvSpPr>
            <p:cNvPr id="856" name="圆角矩形"/>
            <p:cNvSpPr/>
            <p:nvPr/>
          </p:nvSpPr>
          <p:spPr>
            <a:xfrm>
              <a:off x="0" y="0"/>
              <a:ext cx="22225000" cy="3175000"/>
            </a:xfrm>
            <a:prstGeom prst="roundRect">
              <a:avLst>
                <a:gd name="adj" fmla="val 6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857" name="Step 2"/>
            <p:cNvSpPr txBox="1"/>
            <p:nvPr/>
          </p:nvSpPr>
          <p:spPr>
            <a:xfrm>
              <a:off x="384514" y="170179"/>
              <a:ext cx="10022597"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10000">
                  <a:latin typeface="Helvetica"/>
                  <a:ea typeface="Helvetica"/>
                  <a:cs typeface="Helvetica"/>
                  <a:sym typeface="Helvetica"/>
                </a:defRPr>
              </a:lvl1pPr>
            </a:lstStyle>
            <a:p>
              <a:pPr/>
              <a:r>
                <a:t>Step 2</a:t>
              </a:r>
            </a:p>
          </p:txBody>
        </p:sp>
        <p:sp>
          <p:nvSpPr>
            <p:cNvPr id="858" name="Share a link for collaborators and clients to open on their desktop or mobile device."/>
            <p:cNvSpPr txBox="1"/>
            <p:nvPr/>
          </p:nvSpPr>
          <p:spPr>
            <a:xfrm>
              <a:off x="384514" y="1958201"/>
              <a:ext cx="21378091" cy="77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defRPr sz="4200">
                  <a:latin typeface="Helvetica"/>
                  <a:ea typeface="Helvetica"/>
                  <a:cs typeface="Helvetica"/>
                  <a:sym typeface="Helvetica"/>
                </a:defRPr>
              </a:lvl1pPr>
            </a:lstStyle>
            <a:p>
              <a:pPr/>
              <a:r>
                <a:t>Share a link for collaborators and clients to open on their desktop or mobile device.</a:t>
              </a:r>
            </a:p>
          </p:txBody>
        </p:sp>
      </p:grpSp>
      <p:grpSp>
        <p:nvGrpSpPr>
          <p:cNvPr id="863" name="成组"/>
          <p:cNvGrpSpPr/>
          <p:nvPr/>
        </p:nvGrpSpPr>
        <p:grpSpPr>
          <a:xfrm>
            <a:off x="942379" y="9457964"/>
            <a:ext cx="22225001" cy="3360421"/>
            <a:chOff x="0" y="0"/>
            <a:chExt cx="22225000" cy="3360420"/>
          </a:xfrm>
        </p:grpSpPr>
        <p:sp>
          <p:nvSpPr>
            <p:cNvPr id="860" name="圆角矩形"/>
            <p:cNvSpPr/>
            <p:nvPr/>
          </p:nvSpPr>
          <p:spPr>
            <a:xfrm>
              <a:off x="0" y="185420"/>
              <a:ext cx="22225000" cy="3175001"/>
            </a:xfrm>
            <a:prstGeom prst="roundRect">
              <a:avLst>
                <a:gd name="adj" fmla="val 600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861" name="Step 3"/>
            <p:cNvSpPr txBox="1"/>
            <p:nvPr/>
          </p:nvSpPr>
          <p:spPr>
            <a:xfrm>
              <a:off x="384514" y="0"/>
              <a:ext cx="10022597"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10000">
                  <a:latin typeface="Helvetica"/>
                  <a:ea typeface="Helvetica"/>
                  <a:cs typeface="Helvetica"/>
                  <a:sym typeface="Helvetica"/>
                </a:defRPr>
              </a:lvl1pPr>
            </a:lstStyle>
            <a:p>
              <a:pPr/>
              <a:r>
                <a:t>Step 3</a:t>
              </a:r>
            </a:p>
          </p:txBody>
        </p:sp>
        <p:sp>
          <p:nvSpPr>
            <p:cNvPr id="862" name="Simplify the feedback process by having clients and stakeholders comment directly on your designs."/>
            <p:cNvSpPr txBox="1"/>
            <p:nvPr/>
          </p:nvSpPr>
          <p:spPr>
            <a:xfrm>
              <a:off x="384514" y="1704698"/>
              <a:ext cx="21378091" cy="1412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defRPr sz="4200">
                  <a:latin typeface="Helvetica"/>
                  <a:ea typeface="Helvetica"/>
                  <a:cs typeface="Helvetica"/>
                  <a:sym typeface="Helvetica"/>
                </a:defRPr>
              </a:lvl1pPr>
            </a:lstStyle>
            <a:p>
              <a:pPr/>
              <a:r>
                <a:t>Simplify the feedback process by having clients and stakeholders comment directly on your designs.</a:t>
              </a:r>
            </a:p>
          </p:txBody>
        </p:sp>
      </p:gr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51"/>
                                        </p:tgtEl>
                                        <p:attrNameLst>
                                          <p:attrName>style.visibility</p:attrName>
                                        </p:attrNameLst>
                                      </p:cBhvr>
                                      <p:to>
                                        <p:strVal val="visible"/>
                                      </p:to>
                                    </p:set>
                                    <p:animEffect filter="dissolve" transition="in">
                                      <p:cBhvr>
                                        <p:cTn id="7" dur="1000"/>
                                        <p:tgtEl>
                                          <p:spTgt spid="851"/>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863"/>
                                        </p:tgtEl>
                                        <p:attrNameLst>
                                          <p:attrName>style.visibility</p:attrName>
                                        </p:attrNameLst>
                                      </p:cBhvr>
                                      <p:to>
                                        <p:strVal val="visible"/>
                                      </p:to>
                                    </p:set>
                                    <p:anim calcmode="lin" valueType="num">
                                      <p:cBhvr>
                                        <p:cTn id="11" dur="799" fill="hold"/>
                                        <p:tgtEl>
                                          <p:spTgt spid="863"/>
                                        </p:tgtEl>
                                        <p:attrNameLst>
                                          <p:attrName>ppt_x</p:attrName>
                                        </p:attrNameLst>
                                      </p:cBhvr>
                                      <p:tavLst>
                                        <p:tav tm="0">
                                          <p:val>
                                            <p:strVal val="0-#ppt_w/2"/>
                                          </p:val>
                                        </p:tav>
                                        <p:tav tm="100000">
                                          <p:val>
                                            <p:strVal val="#ppt_x"/>
                                          </p:val>
                                        </p:tav>
                                      </p:tavLst>
                                    </p:anim>
                                    <p:anim calcmode="lin" valueType="num">
                                      <p:cBhvr>
                                        <p:cTn id="12" dur="799" fill="hold"/>
                                        <p:tgtEl>
                                          <p:spTgt spid="863"/>
                                        </p:tgtEl>
                                        <p:attrNameLst>
                                          <p:attrName>ppt_y</p:attrName>
                                        </p:attrNameLst>
                                      </p:cBhvr>
                                      <p:tavLst>
                                        <p:tav tm="0">
                                          <p:val>
                                            <p:strVal val="#ppt_y"/>
                                          </p:val>
                                        </p:tav>
                                        <p:tav tm="100000">
                                          <p:val>
                                            <p:strVal val="#ppt_y"/>
                                          </p:val>
                                        </p:tav>
                                      </p:tavLst>
                                    </p:anim>
                                  </p:childTnLst>
                                </p:cTn>
                              </p:par>
                            </p:childTnLst>
                          </p:cTn>
                        </p:par>
                        <p:par>
                          <p:cTn id="13" fill="hold">
                            <p:stCondLst>
                              <p:cond delay="1799"/>
                            </p:stCondLst>
                            <p:childTnLst>
                              <p:par>
                                <p:cTn id="14" presetClass="entr" nodeType="afterEffect" presetSubtype="8" presetID="2" grpId="3" fill="hold">
                                  <p:stCondLst>
                                    <p:cond delay="100"/>
                                  </p:stCondLst>
                                  <p:iterate type="el" backwards="0">
                                    <p:tmAbs val="0"/>
                                  </p:iterate>
                                  <p:childTnLst>
                                    <p:set>
                                      <p:cBhvr>
                                        <p:cTn id="15" fill="hold"/>
                                        <p:tgtEl>
                                          <p:spTgt spid="859"/>
                                        </p:tgtEl>
                                        <p:attrNameLst>
                                          <p:attrName>style.visibility</p:attrName>
                                        </p:attrNameLst>
                                      </p:cBhvr>
                                      <p:to>
                                        <p:strVal val="visible"/>
                                      </p:to>
                                    </p:set>
                                    <p:anim calcmode="lin" valueType="num">
                                      <p:cBhvr>
                                        <p:cTn id="16" dur="799" fill="hold"/>
                                        <p:tgtEl>
                                          <p:spTgt spid="859"/>
                                        </p:tgtEl>
                                        <p:attrNameLst>
                                          <p:attrName>ppt_x</p:attrName>
                                        </p:attrNameLst>
                                      </p:cBhvr>
                                      <p:tavLst>
                                        <p:tav tm="0">
                                          <p:val>
                                            <p:strVal val="0-#ppt_w/2"/>
                                          </p:val>
                                        </p:tav>
                                        <p:tav tm="100000">
                                          <p:val>
                                            <p:strVal val="#ppt_x"/>
                                          </p:val>
                                        </p:tav>
                                      </p:tavLst>
                                    </p:anim>
                                    <p:anim calcmode="lin" valueType="num">
                                      <p:cBhvr>
                                        <p:cTn id="17" dur="799" fill="hold"/>
                                        <p:tgtEl>
                                          <p:spTgt spid="859"/>
                                        </p:tgtEl>
                                        <p:attrNameLst>
                                          <p:attrName>ppt_y</p:attrName>
                                        </p:attrNameLst>
                                      </p:cBhvr>
                                      <p:tavLst>
                                        <p:tav tm="0">
                                          <p:val>
                                            <p:strVal val="#ppt_y"/>
                                          </p:val>
                                        </p:tav>
                                        <p:tav tm="100000">
                                          <p:val>
                                            <p:strVal val="#ppt_y"/>
                                          </p:val>
                                        </p:tav>
                                      </p:tavLst>
                                    </p:anim>
                                  </p:childTnLst>
                                </p:cTn>
                              </p:par>
                            </p:childTnLst>
                          </p:cTn>
                        </p:par>
                        <p:par>
                          <p:cTn id="18" fill="hold">
                            <p:stCondLst>
                              <p:cond delay="2698"/>
                            </p:stCondLst>
                            <p:childTnLst>
                              <p:par>
                                <p:cTn id="19" presetClass="entr" nodeType="afterEffect" presetSubtype="8" presetID="2" grpId="4" fill="hold">
                                  <p:stCondLst>
                                    <p:cond delay="100"/>
                                  </p:stCondLst>
                                  <p:iterate type="el" backwards="0">
                                    <p:tmAbs val="0"/>
                                  </p:iterate>
                                  <p:childTnLst>
                                    <p:set>
                                      <p:cBhvr>
                                        <p:cTn id="20" fill="hold"/>
                                        <p:tgtEl>
                                          <p:spTgt spid="855"/>
                                        </p:tgtEl>
                                        <p:attrNameLst>
                                          <p:attrName>style.visibility</p:attrName>
                                        </p:attrNameLst>
                                      </p:cBhvr>
                                      <p:to>
                                        <p:strVal val="visible"/>
                                      </p:to>
                                    </p:set>
                                    <p:anim calcmode="lin" valueType="num">
                                      <p:cBhvr>
                                        <p:cTn id="21" dur="799" fill="hold"/>
                                        <p:tgtEl>
                                          <p:spTgt spid="855"/>
                                        </p:tgtEl>
                                        <p:attrNameLst>
                                          <p:attrName>ppt_x</p:attrName>
                                        </p:attrNameLst>
                                      </p:cBhvr>
                                      <p:tavLst>
                                        <p:tav tm="0">
                                          <p:val>
                                            <p:strVal val="0-#ppt_w/2"/>
                                          </p:val>
                                        </p:tav>
                                        <p:tav tm="100000">
                                          <p:val>
                                            <p:strVal val="#ppt_x"/>
                                          </p:val>
                                        </p:tav>
                                      </p:tavLst>
                                    </p:anim>
                                    <p:anim calcmode="lin" valueType="num">
                                      <p:cBhvr>
                                        <p:cTn id="22" dur="799" fill="hold"/>
                                        <p:tgtEl>
                                          <p:spTgt spid="8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9" grpId="3"/>
      <p:bldP build="whole" bldLvl="1" animBg="1" rev="0" advAuto="0" spid="855" grpId="4"/>
      <p:bldP build="whole" bldLvl="1" animBg="1" rev="0" advAuto="0" spid="863" grpId="2"/>
      <p:bldP build="whole" bldLvl="1" animBg="1" rev="0" advAuto="0" spid="85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圆角矩形"/>
          <p:cNvSpPr/>
          <p:nvPr/>
        </p:nvSpPr>
        <p:spPr>
          <a:xfrm>
            <a:off x="12416843" y="8186468"/>
            <a:ext cx="11439129" cy="4938515"/>
          </a:xfrm>
          <a:prstGeom prst="roundRect">
            <a:avLst>
              <a:gd name="adj" fmla="val 5143"/>
            </a:avLst>
          </a:prstGeom>
          <a:gradFill>
            <a:gsLst>
              <a:gs pos="0">
                <a:srgbClr val="805DD1"/>
              </a:gs>
              <a:gs pos="100000">
                <a:srgbClr val="3E35A5"/>
              </a:gs>
            </a:gsLst>
            <a:lin ang="19237376"/>
          </a:gradFill>
          <a:ln w="12700">
            <a:miter lim="400000"/>
          </a:ln>
        </p:spPr>
        <p:txBody>
          <a:bodyPr lIns="71437" tIns="71437" rIns="71437" bIns="71437" anchor="ctr"/>
          <a:lstStyle/>
          <a:p>
            <a:pPr>
              <a:defRPr sz="3600"/>
            </a:pPr>
          </a:p>
        </p:txBody>
      </p:sp>
      <p:sp>
        <p:nvSpPr>
          <p:cNvPr id="866" name="圆角矩形"/>
          <p:cNvSpPr/>
          <p:nvPr/>
        </p:nvSpPr>
        <p:spPr>
          <a:xfrm>
            <a:off x="705637" y="8186468"/>
            <a:ext cx="11439129" cy="4938515"/>
          </a:xfrm>
          <a:prstGeom prst="roundRect">
            <a:avLst>
              <a:gd name="adj" fmla="val 5143"/>
            </a:avLst>
          </a:prstGeom>
          <a:gradFill>
            <a:gsLst>
              <a:gs pos="0">
                <a:srgbClr val="528AFF"/>
              </a:gs>
              <a:gs pos="100000">
                <a:srgbClr val="3A5DFF"/>
              </a:gs>
            </a:gsLst>
            <a:lin ang="19237376"/>
          </a:gradFill>
          <a:ln w="12700">
            <a:miter lim="400000"/>
          </a:ln>
        </p:spPr>
        <p:txBody>
          <a:bodyPr lIns="71437" tIns="71437" rIns="71437" bIns="71437" anchor="ctr"/>
          <a:lstStyle/>
          <a:p>
            <a:pPr>
              <a:defRPr sz="3600"/>
            </a:pPr>
          </a:p>
        </p:txBody>
      </p:sp>
      <p:sp>
        <p:nvSpPr>
          <p:cNvPr id="867" name="圆角矩形"/>
          <p:cNvSpPr/>
          <p:nvPr/>
        </p:nvSpPr>
        <p:spPr>
          <a:xfrm>
            <a:off x="12405460" y="3030268"/>
            <a:ext cx="11439129" cy="4938515"/>
          </a:xfrm>
          <a:prstGeom prst="roundRect">
            <a:avLst>
              <a:gd name="adj" fmla="val 5143"/>
            </a:avLst>
          </a:prstGeom>
          <a:gradFill>
            <a:gsLst>
              <a:gs pos="0">
                <a:srgbClr val="FFEE8A"/>
              </a:gs>
              <a:gs pos="100000">
                <a:srgbClr val="FFA244"/>
              </a:gs>
            </a:gsLst>
            <a:lin ang="19237376"/>
          </a:gradFill>
          <a:ln w="12700">
            <a:miter lim="400000"/>
          </a:ln>
        </p:spPr>
        <p:txBody>
          <a:bodyPr lIns="71437" tIns="71437" rIns="71437" bIns="71437" anchor="ctr"/>
          <a:lstStyle/>
          <a:p>
            <a:pPr>
              <a:defRPr sz="3600"/>
            </a:pPr>
          </a:p>
        </p:txBody>
      </p:sp>
      <p:sp>
        <p:nvSpPr>
          <p:cNvPr id="868" name="圆角矩形"/>
          <p:cNvSpPr/>
          <p:nvPr/>
        </p:nvSpPr>
        <p:spPr>
          <a:xfrm>
            <a:off x="705637" y="3030268"/>
            <a:ext cx="11439129" cy="4938515"/>
          </a:xfrm>
          <a:prstGeom prst="roundRect">
            <a:avLst>
              <a:gd name="adj" fmla="val 5143"/>
            </a:avLst>
          </a:prstGeom>
          <a:gradFill>
            <a:gsLst>
              <a:gs pos="0">
                <a:srgbClr val="FF56DA"/>
              </a:gs>
              <a:gs pos="100000">
                <a:srgbClr val="FF3379"/>
              </a:gs>
            </a:gsLst>
            <a:lin ang="19237376"/>
          </a:gradFill>
          <a:ln w="12700">
            <a:miter lim="400000"/>
          </a:ln>
        </p:spPr>
        <p:txBody>
          <a:bodyPr lIns="71437" tIns="71437" rIns="71437" bIns="71437" anchor="ctr"/>
          <a:lstStyle/>
          <a:p>
            <a:pPr>
              <a:defRPr sz="3600"/>
            </a:pPr>
          </a:p>
        </p:txBody>
      </p:sp>
      <p:sp>
        <p:nvSpPr>
          <p:cNvPr id="869" name="Time"/>
          <p:cNvSpPr txBox="1"/>
          <p:nvPr/>
        </p:nvSpPr>
        <p:spPr>
          <a:xfrm>
            <a:off x="4377377" y="3996925"/>
            <a:ext cx="565174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Time</a:t>
            </a:r>
          </a:p>
        </p:txBody>
      </p:sp>
      <p:sp>
        <p:nvSpPr>
          <p:cNvPr id="870" name="Lorem ipsum dolor sit amet, consetetur sadipscing elitr, sed diam nonumy eirmod tempor."/>
          <p:cNvSpPr txBox="1"/>
          <p:nvPr/>
        </p:nvSpPr>
        <p:spPr>
          <a:xfrm>
            <a:off x="4396679" y="5051132"/>
            <a:ext cx="7406530"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71" name="Statistic"/>
          <p:cNvSpPr txBox="1"/>
          <p:nvPr/>
        </p:nvSpPr>
        <p:spPr>
          <a:xfrm>
            <a:off x="4377377" y="9143416"/>
            <a:ext cx="565174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Statistic</a:t>
            </a:r>
          </a:p>
        </p:txBody>
      </p:sp>
      <p:sp>
        <p:nvSpPr>
          <p:cNvPr id="872" name="Market"/>
          <p:cNvSpPr txBox="1"/>
          <p:nvPr/>
        </p:nvSpPr>
        <p:spPr>
          <a:xfrm>
            <a:off x="16880902" y="4049757"/>
            <a:ext cx="565174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Market</a:t>
            </a:r>
          </a:p>
        </p:txBody>
      </p:sp>
      <p:sp>
        <p:nvSpPr>
          <p:cNvPr id="873" name="Conditions"/>
          <p:cNvSpPr txBox="1"/>
          <p:nvPr/>
        </p:nvSpPr>
        <p:spPr>
          <a:xfrm>
            <a:off x="16907487" y="9143416"/>
            <a:ext cx="565174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Conditions</a:t>
            </a:r>
          </a:p>
        </p:txBody>
      </p:sp>
      <p:sp>
        <p:nvSpPr>
          <p:cNvPr id="874" name="Lorem ipsum dolor sit amet, consetetur sadipscing elitr, sed diam nonumy eirmod tempor."/>
          <p:cNvSpPr txBox="1"/>
          <p:nvPr/>
        </p:nvSpPr>
        <p:spPr>
          <a:xfrm>
            <a:off x="16934071" y="5103964"/>
            <a:ext cx="6715931"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75" name="Lorem ipsum dolor sit amet, consetetur sadipscing elitr, sed diam nonumy eirmod tempor."/>
          <p:cNvSpPr txBox="1"/>
          <p:nvPr/>
        </p:nvSpPr>
        <p:spPr>
          <a:xfrm>
            <a:off x="4396679" y="10209694"/>
            <a:ext cx="7215296"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76" name="Lorem ipsum dolor sit amet, consetetur sadipscing elitr, sed diam nonumy eirmod tempor."/>
          <p:cNvSpPr txBox="1"/>
          <p:nvPr/>
        </p:nvSpPr>
        <p:spPr>
          <a:xfrm>
            <a:off x="16960656" y="10209694"/>
            <a:ext cx="7081754"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77" name="Services"/>
          <p:cNvSpPr txBox="1"/>
          <p:nvPr>
            <p:ph type="ctrTitle"/>
          </p:nvPr>
        </p:nvSpPr>
        <p:spPr>
          <a:prstGeom prst="rect">
            <a:avLst/>
          </a:prstGeom>
        </p:spPr>
        <p:txBody>
          <a:bodyPr/>
          <a:lstStyle>
            <a:lvl1pPr defTabSz="566674">
              <a:defRPr sz="10864"/>
            </a:lvl1pPr>
          </a:lstStyle>
          <a:p>
            <a:pPr/>
            <a:r>
              <a:t>Services</a:t>
            </a:r>
          </a:p>
        </p:txBody>
      </p:sp>
      <p:pic>
        <p:nvPicPr>
          <p:cNvPr id="878" name="pasted-image.pdf" descr="pasted-image.pdf"/>
          <p:cNvPicPr>
            <a:picLocks noChangeAspect="1"/>
          </p:cNvPicPr>
          <p:nvPr/>
        </p:nvPicPr>
        <p:blipFill>
          <a:blip r:embed="rId2">
            <a:extLst/>
          </a:blip>
          <a:stretch>
            <a:fillRect/>
          </a:stretch>
        </p:blipFill>
        <p:spPr>
          <a:xfrm>
            <a:off x="13053713" y="4106676"/>
            <a:ext cx="2980268" cy="2794001"/>
          </a:xfrm>
          <a:prstGeom prst="rect">
            <a:avLst/>
          </a:prstGeom>
          <a:ln w="12700">
            <a:miter lim="400000"/>
          </a:ln>
        </p:spPr>
      </p:pic>
      <p:pic>
        <p:nvPicPr>
          <p:cNvPr id="879" name="pasted-image.pdf" descr="pasted-image.pdf"/>
          <p:cNvPicPr>
            <a:picLocks noChangeAspect="1"/>
          </p:cNvPicPr>
          <p:nvPr/>
        </p:nvPicPr>
        <p:blipFill>
          <a:blip r:embed="rId3">
            <a:extLst/>
          </a:blip>
          <a:stretch>
            <a:fillRect/>
          </a:stretch>
        </p:blipFill>
        <p:spPr>
          <a:xfrm>
            <a:off x="13335000" y="9490897"/>
            <a:ext cx="2794000" cy="2794001"/>
          </a:xfrm>
          <a:prstGeom prst="rect">
            <a:avLst/>
          </a:prstGeom>
          <a:ln w="12700">
            <a:miter lim="400000"/>
          </a:ln>
        </p:spPr>
      </p:pic>
      <p:pic>
        <p:nvPicPr>
          <p:cNvPr id="880" name="pasted-image.pdf" descr="pasted-image.pdf"/>
          <p:cNvPicPr>
            <a:picLocks noChangeAspect="1"/>
          </p:cNvPicPr>
          <p:nvPr/>
        </p:nvPicPr>
        <p:blipFill>
          <a:blip r:embed="rId4">
            <a:extLst/>
          </a:blip>
          <a:stretch>
            <a:fillRect/>
          </a:stretch>
        </p:blipFill>
        <p:spPr>
          <a:xfrm>
            <a:off x="1306634" y="9490897"/>
            <a:ext cx="2794001" cy="2794001"/>
          </a:xfrm>
          <a:prstGeom prst="rect">
            <a:avLst/>
          </a:prstGeom>
          <a:ln w="12700">
            <a:miter lim="400000"/>
          </a:ln>
        </p:spPr>
      </p:pic>
      <p:pic>
        <p:nvPicPr>
          <p:cNvPr id="881" name="pasted-image.pdf" descr="pasted-image.pdf"/>
          <p:cNvPicPr>
            <a:picLocks noChangeAspect="1"/>
          </p:cNvPicPr>
          <p:nvPr/>
        </p:nvPicPr>
        <p:blipFill>
          <a:blip r:embed="rId5">
            <a:extLst/>
          </a:blip>
          <a:stretch>
            <a:fillRect/>
          </a:stretch>
        </p:blipFill>
        <p:spPr>
          <a:xfrm>
            <a:off x="1306634" y="4102525"/>
            <a:ext cx="2794001" cy="2794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77"/>
                                        </p:tgtEl>
                                        <p:attrNameLst>
                                          <p:attrName>style.visibility</p:attrName>
                                        </p:attrNameLst>
                                      </p:cBhvr>
                                      <p:to>
                                        <p:strVal val="visible"/>
                                      </p:to>
                                    </p:set>
                                    <p:animEffect filter="dissolve" transition="in">
                                      <p:cBhvr>
                                        <p:cTn id="7" dur="1000"/>
                                        <p:tgtEl>
                                          <p:spTgt spid="877"/>
                                        </p:tgtEl>
                                      </p:cBhvr>
                                    </p:animEffect>
                                  </p:childTnLst>
                                </p:cTn>
                              </p:par>
                            </p:childTnLst>
                          </p:cTn>
                        </p:par>
                        <p:par>
                          <p:cTn id="8" fill="hold">
                            <p:stCondLst>
                              <p:cond delay="1000"/>
                            </p:stCondLst>
                            <p:childTnLst>
                              <p:par>
                                <p:cTn id="9" presetClass="entr" nodeType="afterEffect" presetSubtype="9" presetID="15" grpId="2" fill="hold">
                                  <p:stCondLst>
                                    <p:cond delay="0"/>
                                  </p:stCondLst>
                                  <p:iterate type="el" backwards="0">
                                    <p:tmAbs val="0"/>
                                  </p:iterate>
                                  <p:childTnLst>
                                    <p:set>
                                      <p:cBhvr>
                                        <p:cTn id="10" fill="hold"/>
                                        <p:tgtEl>
                                          <p:spTgt spid="869"/>
                                        </p:tgtEl>
                                        <p:attrNameLst>
                                          <p:attrName>style.visibility</p:attrName>
                                        </p:attrNameLst>
                                      </p:cBhvr>
                                      <p:to>
                                        <p:strVal val="visible"/>
                                      </p:to>
                                    </p:set>
                                    <p:anim calcmode="lin" valueType="num">
                                      <p:cBhvr>
                                        <p:cTn id="11" dur="700" fill="hold"/>
                                        <p:tgtEl>
                                          <p:spTgt spid="869"/>
                                        </p:tgtEl>
                                        <p:attrNameLst>
                                          <p:attrName>ppt_w</p:attrName>
                                        </p:attrNameLst>
                                      </p:cBhvr>
                                      <p:tavLst>
                                        <p:tav tm="0">
                                          <p:val>
                                            <p:fltVal val="0"/>
                                          </p:val>
                                        </p:tav>
                                        <p:tav tm="100000">
                                          <p:val>
                                            <p:strVal val="#ppt_w"/>
                                          </p:val>
                                        </p:tav>
                                      </p:tavLst>
                                    </p:anim>
                                    <p:anim calcmode="lin" valueType="num">
                                      <p:cBhvr>
                                        <p:cTn id="12" dur="700" fill="hold"/>
                                        <p:tgtEl>
                                          <p:spTgt spid="869"/>
                                        </p:tgtEl>
                                        <p:attrNameLst>
                                          <p:attrName>ppt_h</p:attrName>
                                        </p:attrNameLst>
                                      </p:cBhvr>
                                      <p:tavLst>
                                        <p:tav tm="0">
                                          <p:val>
                                            <p:fltVal val="0"/>
                                          </p:val>
                                        </p:tav>
                                        <p:tav tm="100000">
                                          <p:val>
                                            <p:strVal val="#ppt_h"/>
                                          </p:val>
                                        </p:tav>
                                      </p:tavLst>
                                    </p:anim>
                                    <p:anim calcmode="lin" valueType="num">
                                      <p:cBhvr>
                                        <p:cTn id="13" dur="700" fill="hold"/>
                                        <p:tgtEl>
                                          <p:spTgt spid="869"/>
                                        </p:tgtEl>
                                        <p:attrNameLst>
                                          <p:attrName>ppt_x</p:attrName>
                                        </p:attrNameLst>
                                      </p:cBhvr>
                                      <p:tavLst>
                                        <p:tav tm="0" fmla="#ppt_x+(cos(-2*pi*(1-$))*-#ppt_x-sin(-2*pi*(1-$))*(1-#ppt_y))*(1-$)">
                                          <p:val>
                                            <p:fltVal val="0"/>
                                          </p:val>
                                        </p:tav>
                                        <p:tav tm="100000">
                                          <p:val>
                                            <p:fltVal val="1"/>
                                          </p:val>
                                        </p:tav>
                                      </p:tavLst>
                                    </p:anim>
                                    <p:anim calcmode="lin" valueType="num">
                                      <p:cBhvr>
                                        <p:cTn id="14" dur="700" fill="hold"/>
                                        <p:tgtEl>
                                          <p:spTgt spid="869"/>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700"/>
                            </p:stCondLst>
                            <p:childTnLst>
                              <p:par>
                                <p:cTn id="16" presetClass="entr" nodeType="afterEffect" presetSubtype="9" presetID="15" grpId="3" fill="hold">
                                  <p:stCondLst>
                                    <p:cond delay="0"/>
                                  </p:stCondLst>
                                  <p:iterate type="el" backwards="0">
                                    <p:tmAbs val="0"/>
                                  </p:iterate>
                                  <p:childTnLst>
                                    <p:set>
                                      <p:cBhvr>
                                        <p:cTn id="17" fill="hold"/>
                                        <p:tgtEl>
                                          <p:spTgt spid="870"/>
                                        </p:tgtEl>
                                        <p:attrNameLst>
                                          <p:attrName>style.visibility</p:attrName>
                                        </p:attrNameLst>
                                      </p:cBhvr>
                                      <p:to>
                                        <p:strVal val="visible"/>
                                      </p:to>
                                    </p:set>
                                    <p:anim calcmode="lin" valueType="num">
                                      <p:cBhvr>
                                        <p:cTn id="18" dur="700" fill="hold"/>
                                        <p:tgtEl>
                                          <p:spTgt spid="870"/>
                                        </p:tgtEl>
                                        <p:attrNameLst>
                                          <p:attrName>ppt_w</p:attrName>
                                        </p:attrNameLst>
                                      </p:cBhvr>
                                      <p:tavLst>
                                        <p:tav tm="0">
                                          <p:val>
                                            <p:fltVal val="0"/>
                                          </p:val>
                                        </p:tav>
                                        <p:tav tm="100000">
                                          <p:val>
                                            <p:strVal val="#ppt_w"/>
                                          </p:val>
                                        </p:tav>
                                      </p:tavLst>
                                    </p:anim>
                                    <p:anim calcmode="lin" valueType="num">
                                      <p:cBhvr>
                                        <p:cTn id="19" dur="700" fill="hold"/>
                                        <p:tgtEl>
                                          <p:spTgt spid="870"/>
                                        </p:tgtEl>
                                        <p:attrNameLst>
                                          <p:attrName>ppt_h</p:attrName>
                                        </p:attrNameLst>
                                      </p:cBhvr>
                                      <p:tavLst>
                                        <p:tav tm="0">
                                          <p:val>
                                            <p:fltVal val="0"/>
                                          </p:val>
                                        </p:tav>
                                        <p:tav tm="100000">
                                          <p:val>
                                            <p:strVal val="#ppt_h"/>
                                          </p:val>
                                        </p:tav>
                                      </p:tavLst>
                                    </p:anim>
                                    <p:anim calcmode="lin" valueType="num">
                                      <p:cBhvr>
                                        <p:cTn id="20" dur="700" fill="hold"/>
                                        <p:tgtEl>
                                          <p:spTgt spid="870"/>
                                        </p:tgtEl>
                                        <p:attrNameLst>
                                          <p:attrName>ppt_x</p:attrName>
                                        </p:attrNameLst>
                                      </p:cBhvr>
                                      <p:tavLst>
                                        <p:tav tm="0" fmla="#ppt_x+(cos(-2*pi*(1-$))*-#ppt_x-sin(-2*pi*(1-$))*(1-#ppt_y))*(1-$)">
                                          <p:val>
                                            <p:fltVal val="0"/>
                                          </p:val>
                                        </p:tav>
                                        <p:tav tm="100000">
                                          <p:val>
                                            <p:fltVal val="1"/>
                                          </p:val>
                                        </p:tav>
                                      </p:tavLst>
                                    </p:anim>
                                    <p:anim calcmode="lin" valueType="num">
                                      <p:cBhvr>
                                        <p:cTn id="21" dur="700" fill="hold"/>
                                        <p:tgtEl>
                                          <p:spTgt spid="870"/>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400"/>
                            </p:stCondLst>
                            <p:childTnLst>
                              <p:par>
                                <p:cTn id="23" presetClass="entr" nodeType="afterEffect" presetSubtype="3" presetID="15" grpId="4" fill="hold">
                                  <p:stCondLst>
                                    <p:cond delay="0"/>
                                  </p:stCondLst>
                                  <p:iterate type="el" backwards="0">
                                    <p:tmAbs val="0"/>
                                  </p:iterate>
                                  <p:childTnLst>
                                    <p:set>
                                      <p:cBhvr>
                                        <p:cTn id="24" fill="hold"/>
                                        <p:tgtEl>
                                          <p:spTgt spid="872"/>
                                        </p:tgtEl>
                                        <p:attrNameLst>
                                          <p:attrName>style.visibility</p:attrName>
                                        </p:attrNameLst>
                                      </p:cBhvr>
                                      <p:to>
                                        <p:strVal val="visible"/>
                                      </p:to>
                                    </p:set>
                                    <p:anim calcmode="lin" valueType="num">
                                      <p:cBhvr>
                                        <p:cTn id="25" dur="700" fill="hold"/>
                                        <p:tgtEl>
                                          <p:spTgt spid="872"/>
                                        </p:tgtEl>
                                        <p:attrNameLst>
                                          <p:attrName>ppt_w</p:attrName>
                                        </p:attrNameLst>
                                      </p:cBhvr>
                                      <p:tavLst>
                                        <p:tav tm="0">
                                          <p:val>
                                            <p:fltVal val="0"/>
                                          </p:val>
                                        </p:tav>
                                        <p:tav tm="100000">
                                          <p:val>
                                            <p:strVal val="#ppt_w"/>
                                          </p:val>
                                        </p:tav>
                                      </p:tavLst>
                                    </p:anim>
                                    <p:anim calcmode="lin" valueType="num">
                                      <p:cBhvr>
                                        <p:cTn id="26" dur="700" fill="hold"/>
                                        <p:tgtEl>
                                          <p:spTgt spid="872"/>
                                        </p:tgtEl>
                                        <p:attrNameLst>
                                          <p:attrName>ppt_h</p:attrName>
                                        </p:attrNameLst>
                                      </p:cBhvr>
                                      <p:tavLst>
                                        <p:tav tm="0">
                                          <p:val>
                                            <p:fltVal val="0"/>
                                          </p:val>
                                        </p:tav>
                                        <p:tav tm="100000">
                                          <p:val>
                                            <p:strVal val="#ppt_h"/>
                                          </p:val>
                                        </p:tav>
                                      </p:tavLst>
                                    </p:anim>
                                    <p:anim calcmode="lin" valueType="num">
                                      <p:cBhvr>
                                        <p:cTn id="27" dur="700" fill="hold"/>
                                        <p:tgtEl>
                                          <p:spTgt spid="872"/>
                                        </p:tgtEl>
                                        <p:attrNameLst>
                                          <p:attrName>ppt_x</p:attrName>
                                        </p:attrNameLst>
                                      </p:cBhvr>
                                      <p:tavLst>
                                        <p:tav tm="0" fmla="#ppt_x+(cos(-2*pi*(1-$))*-#ppt_x-sin(-2*pi*(1-$))*(1-#ppt_y))*(1-$)">
                                          <p:val>
                                            <p:fltVal val="0"/>
                                          </p:val>
                                        </p:tav>
                                        <p:tav tm="100000">
                                          <p:val>
                                            <p:fltVal val="1"/>
                                          </p:val>
                                        </p:tav>
                                      </p:tavLst>
                                    </p:anim>
                                    <p:anim calcmode="lin" valueType="num">
                                      <p:cBhvr>
                                        <p:cTn id="28" dur="700" fill="hold"/>
                                        <p:tgtEl>
                                          <p:spTgt spid="872"/>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3100"/>
                            </p:stCondLst>
                            <p:childTnLst>
                              <p:par>
                                <p:cTn id="30" presetClass="entr" nodeType="afterEffect" presetSubtype="3" presetID="15" grpId="5" fill="hold">
                                  <p:stCondLst>
                                    <p:cond delay="0"/>
                                  </p:stCondLst>
                                  <p:iterate type="el" backwards="0">
                                    <p:tmAbs val="0"/>
                                  </p:iterate>
                                  <p:childTnLst>
                                    <p:set>
                                      <p:cBhvr>
                                        <p:cTn id="31" fill="hold"/>
                                        <p:tgtEl>
                                          <p:spTgt spid="874"/>
                                        </p:tgtEl>
                                        <p:attrNameLst>
                                          <p:attrName>style.visibility</p:attrName>
                                        </p:attrNameLst>
                                      </p:cBhvr>
                                      <p:to>
                                        <p:strVal val="visible"/>
                                      </p:to>
                                    </p:set>
                                    <p:anim calcmode="lin" valueType="num">
                                      <p:cBhvr>
                                        <p:cTn id="32" dur="700" fill="hold"/>
                                        <p:tgtEl>
                                          <p:spTgt spid="874"/>
                                        </p:tgtEl>
                                        <p:attrNameLst>
                                          <p:attrName>ppt_w</p:attrName>
                                        </p:attrNameLst>
                                      </p:cBhvr>
                                      <p:tavLst>
                                        <p:tav tm="0">
                                          <p:val>
                                            <p:fltVal val="0"/>
                                          </p:val>
                                        </p:tav>
                                        <p:tav tm="100000">
                                          <p:val>
                                            <p:strVal val="#ppt_w"/>
                                          </p:val>
                                        </p:tav>
                                      </p:tavLst>
                                    </p:anim>
                                    <p:anim calcmode="lin" valueType="num">
                                      <p:cBhvr>
                                        <p:cTn id="33" dur="700" fill="hold"/>
                                        <p:tgtEl>
                                          <p:spTgt spid="874"/>
                                        </p:tgtEl>
                                        <p:attrNameLst>
                                          <p:attrName>ppt_h</p:attrName>
                                        </p:attrNameLst>
                                      </p:cBhvr>
                                      <p:tavLst>
                                        <p:tav tm="0">
                                          <p:val>
                                            <p:fltVal val="0"/>
                                          </p:val>
                                        </p:tav>
                                        <p:tav tm="100000">
                                          <p:val>
                                            <p:strVal val="#ppt_h"/>
                                          </p:val>
                                        </p:tav>
                                      </p:tavLst>
                                    </p:anim>
                                    <p:anim calcmode="lin" valueType="num">
                                      <p:cBhvr>
                                        <p:cTn id="34" dur="700" fill="hold"/>
                                        <p:tgtEl>
                                          <p:spTgt spid="874"/>
                                        </p:tgtEl>
                                        <p:attrNameLst>
                                          <p:attrName>ppt_x</p:attrName>
                                        </p:attrNameLst>
                                      </p:cBhvr>
                                      <p:tavLst>
                                        <p:tav tm="0" fmla="#ppt_x+(cos(-2*pi*(1-$))*-#ppt_x-sin(-2*pi*(1-$))*(1-#ppt_y))*(1-$)">
                                          <p:val>
                                            <p:fltVal val="0"/>
                                          </p:val>
                                        </p:tav>
                                        <p:tav tm="100000">
                                          <p:val>
                                            <p:fltVal val="1"/>
                                          </p:val>
                                        </p:tav>
                                      </p:tavLst>
                                    </p:anim>
                                    <p:anim calcmode="lin" valueType="num">
                                      <p:cBhvr>
                                        <p:cTn id="35" dur="700" fill="hold"/>
                                        <p:tgtEl>
                                          <p:spTgt spid="874"/>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800"/>
                            </p:stCondLst>
                            <p:childTnLst>
                              <p:par>
                                <p:cTn id="37" presetClass="entr" nodeType="afterEffect" presetSubtype="12" presetID="15" grpId="6" fill="hold">
                                  <p:stCondLst>
                                    <p:cond delay="0"/>
                                  </p:stCondLst>
                                  <p:iterate type="el" backwards="0">
                                    <p:tmAbs val="0"/>
                                  </p:iterate>
                                  <p:childTnLst>
                                    <p:set>
                                      <p:cBhvr>
                                        <p:cTn id="38" fill="hold"/>
                                        <p:tgtEl>
                                          <p:spTgt spid="871"/>
                                        </p:tgtEl>
                                        <p:attrNameLst>
                                          <p:attrName>style.visibility</p:attrName>
                                        </p:attrNameLst>
                                      </p:cBhvr>
                                      <p:to>
                                        <p:strVal val="visible"/>
                                      </p:to>
                                    </p:set>
                                    <p:anim calcmode="lin" valueType="num">
                                      <p:cBhvr>
                                        <p:cTn id="39" dur="700" fill="hold"/>
                                        <p:tgtEl>
                                          <p:spTgt spid="871"/>
                                        </p:tgtEl>
                                        <p:attrNameLst>
                                          <p:attrName>ppt_w</p:attrName>
                                        </p:attrNameLst>
                                      </p:cBhvr>
                                      <p:tavLst>
                                        <p:tav tm="0">
                                          <p:val>
                                            <p:fltVal val="0"/>
                                          </p:val>
                                        </p:tav>
                                        <p:tav tm="100000">
                                          <p:val>
                                            <p:strVal val="#ppt_w"/>
                                          </p:val>
                                        </p:tav>
                                      </p:tavLst>
                                    </p:anim>
                                    <p:anim calcmode="lin" valueType="num">
                                      <p:cBhvr>
                                        <p:cTn id="40" dur="700" fill="hold"/>
                                        <p:tgtEl>
                                          <p:spTgt spid="871"/>
                                        </p:tgtEl>
                                        <p:attrNameLst>
                                          <p:attrName>ppt_h</p:attrName>
                                        </p:attrNameLst>
                                      </p:cBhvr>
                                      <p:tavLst>
                                        <p:tav tm="0">
                                          <p:val>
                                            <p:fltVal val="0"/>
                                          </p:val>
                                        </p:tav>
                                        <p:tav tm="100000">
                                          <p:val>
                                            <p:strVal val="#ppt_h"/>
                                          </p:val>
                                        </p:tav>
                                      </p:tavLst>
                                    </p:anim>
                                    <p:anim calcmode="lin" valueType="num">
                                      <p:cBhvr>
                                        <p:cTn id="41" dur="700" fill="hold"/>
                                        <p:tgtEl>
                                          <p:spTgt spid="871"/>
                                        </p:tgtEl>
                                        <p:attrNameLst>
                                          <p:attrName>ppt_x</p:attrName>
                                        </p:attrNameLst>
                                      </p:cBhvr>
                                      <p:tavLst>
                                        <p:tav tm="0" fmla="#ppt_x+(cos(-2*pi*(1-$))*-#ppt_x-sin(-2*pi*(1-$))*(1-#ppt_y))*(1-$)">
                                          <p:val>
                                            <p:fltVal val="0"/>
                                          </p:val>
                                        </p:tav>
                                        <p:tav tm="100000">
                                          <p:val>
                                            <p:fltVal val="1"/>
                                          </p:val>
                                        </p:tav>
                                      </p:tavLst>
                                    </p:anim>
                                    <p:anim calcmode="lin" valueType="num">
                                      <p:cBhvr>
                                        <p:cTn id="42" dur="700" fill="hold"/>
                                        <p:tgtEl>
                                          <p:spTgt spid="871"/>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Class="entr" nodeType="afterEffect" presetSubtype="12" presetID="15" grpId="7" fill="hold">
                                  <p:stCondLst>
                                    <p:cond delay="0"/>
                                  </p:stCondLst>
                                  <p:iterate type="el" backwards="0">
                                    <p:tmAbs val="0"/>
                                  </p:iterate>
                                  <p:childTnLst>
                                    <p:set>
                                      <p:cBhvr>
                                        <p:cTn id="45" fill="hold"/>
                                        <p:tgtEl>
                                          <p:spTgt spid="875"/>
                                        </p:tgtEl>
                                        <p:attrNameLst>
                                          <p:attrName>style.visibility</p:attrName>
                                        </p:attrNameLst>
                                      </p:cBhvr>
                                      <p:to>
                                        <p:strVal val="visible"/>
                                      </p:to>
                                    </p:set>
                                    <p:anim calcmode="lin" valueType="num">
                                      <p:cBhvr>
                                        <p:cTn id="46" dur="700" fill="hold"/>
                                        <p:tgtEl>
                                          <p:spTgt spid="875"/>
                                        </p:tgtEl>
                                        <p:attrNameLst>
                                          <p:attrName>ppt_w</p:attrName>
                                        </p:attrNameLst>
                                      </p:cBhvr>
                                      <p:tavLst>
                                        <p:tav tm="0">
                                          <p:val>
                                            <p:fltVal val="0"/>
                                          </p:val>
                                        </p:tav>
                                        <p:tav tm="100000">
                                          <p:val>
                                            <p:strVal val="#ppt_w"/>
                                          </p:val>
                                        </p:tav>
                                      </p:tavLst>
                                    </p:anim>
                                    <p:anim calcmode="lin" valueType="num">
                                      <p:cBhvr>
                                        <p:cTn id="47" dur="700" fill="hold"/>
                                        <p:tgtEl>
                                          <p:spTgt spid="875"/>
                                        </p:tgtEl>
                                        <p:attrNameLst>
                                          <p:attrName>ppt_h</p:attrName>
                                        </p:attrNameLst>
                                      </p:cBhvr>
                                      <p:tavLst>
                                        <p:tav tm="0">
                                          <p:val>
                                            <p:fltVal val="0"/>
                                          </p:val>
                                        </p:tav>
                                        <p:tav tm="100000">
                                          <p:val>
                                            <p:strVal val="#ppt_h"/>
                                          </p:val>
                                        </p:tav>
                                      </p:tavLst>
                                    </p:anim>
                                    <p:anim calcmode="lin" valueType="num">
                                      <p:cBhvr>
                                        <p:cTn id="48" dur="700" fill="hold"/>
                                        <p:tgtEl>
                                          <p:spTgt spid="875"/>
                                        </p:tgtEl>
                                        <p:attrNameLst>
                                          <p:attrName>ppt_x</p:attrName>
                                        </p:attrNameLst>
                                      </p:cBhvr>
                                      <p:tavLst>
                                        <p:tav tm="0" fmla="#ppt_x+(cos(-2*pi*(1-$))*-#ppt_x-sin(-2*pi*(1-$))*(1-#ppt_y))*(1-$)">
                                          <p:val>
                                            <p:fltVal val="0"/>
                                          </p:val>
                                        </p:tav>
                                        <p:tav tm="100000">
                                          <p:val>
                                            <p:fltVal val="1"/>
                                          </p:val>
                                        </p:tav>
                                      </p:tavLst>
                                    </p:anim>
                                    <p:anim calcmode="lin" valueType="num">
                                      <p:cBhvr>
                                        <p:cTn id="49" dur="700" fill="hold"/>
                                        <p:tgtEl>
                                          <p:spTgt spid="875"/>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5200"/>
                            </p:stCondLst>
                            <p:childTnLst>
                              <p:par>
                                <p:cTn id="51" presetClass="entr" nodeType="afterEffect" presetSubtype="9" presetID="15" grpId="8" fill="hold">
                                  <p:stCondLst>
                                    <p:cond delay="0"/>
                                  </p:stCondLst>
                                  <p:iterate type="el" backwards="0">
                                    <p:tmAbs val="0"/>
                                  </p:iterate>
                                  <p:childTnLst>
                                    <p:set>
                                      <p:cBhvr>
                                        <p:cTn id="52" fill="hold"/>
                                        <p:tgtEl>
                                          <p:spTgt spid="873"/>
                                        </p:tgtEl>
                                        <p:attrNameLst>
                                          <p:attrName>style.visibility</p:attrName>
                                        </p:attrNameLst>
                                      </p:cBhvr>
                                      <p:to>
                                        <p:strVal val="visible"/>
                                      </p:to>
                                    </p:set>
                                    <p:anim calcmode="lin" valueType="num">
                                      <p:cBhvr>
                                        <p:cTn id="53" dur="700" fill="hold"/>
                                        <p:tgtEl>
                                          <p:spTgt spid="873"/>
                                        </p:tgtEl>
                                        <p:attrNameLst>
                                          <p:attrName>ppt_w</p:attrName>
                                        </p:attrNameLst>
                                      </p:cBhvr>
                                      <p:tavLst>
                                        <p:tav tm="0">
                                          <p:val>
                                            <p:fltVal val="0"/>
                                          </p:val>
                                        </p:tav>
                                        <p:tav tm="100000">
                                          <p:val>
                                            <p:strVal val="#ppt_w"/>
                                          </p:val>
                                        </p:tav>
                                      </p:tavLst>
                                    </p:anim>
                                    <p:anim calcmode="lin" valueType="num">
                                      <p:cBhvr>
                                        <p:cTn id="54" dur="700" fill="hold"/>
                                        <p:tgtEl>
                                          <p:spTgt spid="873"/>
                                        </p:tgtEl>
                                        <p:attrNameLst>
                                          <p:attrName>ppt_h</p:attrName>
                                        </p:attrNameLst>
                                      </p:cBhvr>
                                      <p:tavLst>
                                        <p:tav tm="0">
                                          <p:val>
                                            <p:fltVal val="0"/>
                                          </p:val>
                                        </p:tav>
                                        <p:tav tm="100000">
                                          <p:val>
                                            <p:strVal val="#ppt_h"/>
                                          </p:val>
                                        </p:tav>
                                      </p:tavLst>
                                    </p:anim>
                                    <p:anim calcmode="lin" valueType="num">
                                      <p:cBhvr>
                                        <p:cTn id="55" dur="700" fill="hold"/>
                                        <p:tgtEl>
                                          <p:spTgt spid="873"/>
                                        </p:tgtEl>
                                        <p:attrNameLst>
                                          <p:attrName>ppt_x</p:attrName>
                                        </p:attrNameLst>
                                      </p:cBhvr>
                                      <p:tavLst>
                                        <p:tav tm="0" fmla="#ppt_x+(cos(-2*pi*(1-$))*-#ppt_x-sin(-2*pi*(1-$))*(1-#ppt_y))*(1-$)">
                                          <p:val>
                                            <p:fltVal val="0"/>
                                          </p:val>
                                        </p:tav>
                                        <p:tav tm="100000">
                                          <p:val>
                                            <p:fltVal val="1"/>
                                          </p:val>
                                        </p:tav>
                                      </p:tavLst>
                                    </p:anim>
                                    <p:anim calcmode="lin" valueType="num">
                                      <p:cBhvr>
                                        <p:cTn id="56" dur="700" fill="hold"/>
                                        <p:tgtEl>
                                          <p:spTgt spid="873"/>
                                        </p:tgtEl>
                                        <p:attrNameLst>
                                          <p:attrName>ppt_y</p:attrName>
                                        </p:attrNameLst>
                                      </p:cBhvr>
                                      <p:tavLst>
                                        <p:tav tm="0" fmla="#ppt_y+(sin(-2*pi*(1-$))*-#ppt_x+cos(-2*pi*(1-$))*(1-#ppt_y))*(1-$)">
                                          <p:val>
                                            <p:fltVal val="0"/>
                                          </p:val>
                                        </p:tav>
                                        <p:tav tm="100000">
                                          <p:val>
                                            <p:fltVal val="1"/>
                                          </p:val>
                                        </p:tav>
                                      </p:tavLst>
                                    </p:anim>
                                  </p:childTnLst>
                                </p:cTn>
                              </p:par>
                            </p:childTnLst>
                          </p:cTn>
                        </p:par>
                        <p:par>
                          <p:cTn id="57" fill="hold">
                            <p:stCondLst>
                              <p:cond delay="5900"/>
                            </p:stCondLst>
                            <p:childTnLst>
                              <p:par>
                                <p:cTn id="58" presetClass="entr" nodeType="afterEffect" presetSubtype="9" presetID="15" grpId="9" fill="hold">
                                  <p:stCondLst>
                                    <p:cond delay="0"/>
                                  </p:stCondLst>
                                  <p:iterate type="el" backwards="0">
                                    <p:tmAbs val="0"/>
                                  </p:iterate>
                                  <p:childTnLst>
                                    <p:set>
                                      <p:cBhvr>
                                        <p:cTn id="59" fill="hold"/>
                                        <p:tgtEl>
                                          <p:spTgt spid="876"/>
                                        </p:tgtEl>
                                        <p:attrNameLst>
                                          <p:attrName>style.visibility</p:attrName>
                                        </p:attrNameLst>
                                      </p:cBhvr>
                                      <p:to>
                                        <p:strVal val="visible"/>
                                      </p:to>
                                    </p:set>
                                    <p:anim calcmode="lin" valueType="num">
                                      <p:cBhvr>
                                        <p:cTn id="60" dur="700" fill="hold"/>
                                        <p:tgtEl>
                                          <p:spTgt spid="876"/>
                                        </p:tgtEl>
                                        <p:attrNameLst>
                                          <p:attrName>ppt_w</p:attrName>
                                        </p:attrNameLst>
                                      </p:cBhvr>
                                      <p:tavLst>
                                        <p:tav tm="0">
                                          <p:val>
                                            <p:fltVal val="0"/>
                                          </p:val>
                                        </p:tav>
                                        <p:tav tm="100000">
                                          <p:val>
                                            <p:strVal val="#ppt_w"/>
                                          </p:val>
                                        </p:tav>
                                      </p:tavLst>
                                    </p:anim>
                                    <p:anim calcmode="lin" valueType="num">
                                      <p:cBhvr>
                                        <p:cTn id="61" dur="700" fill="hold"/>
                                        <p:tgtEl>
                                          <p:spTgt spid="876"/>
                                        </p:tgtEl>
                                        <p:attrNameLst>
                                          <p:attrName>ppt_h</p:attrName>
                                        </p:attrNameLst>
                                      </p:cBhvr>
                                      <p:tavLst>
                                        <p:tav tm="0">
                                          <p:val>
                                            <p:fltVal val="0"/>
                                          </p:val>
                                        </p:tav>
                                        <p:tav tm="100000">
                                          <p:val>
                                            <p:strVal val="#ppt_h"/>
                                          </p:val>
                                        </p:tav>
                                      </p:tavLst>
                                    </p:anim>
                                    <p:anim calcmode="lin" valueType="num">
                                      <p:cBhvr>
                                        <p:cTn id="62" dur="700" fill="hold"/>
                                        <p:tgtEl>
                                          <p:spTgt spid="876"/>
                                        </p:tgtEl>
                                        <p:attrNameLst>
                                          <p:attrName>ppt_x</p:attrName>
                                        </p:attrNameLst>
                                      </p:cBhvr>
                                      <p:tavLst>
                                        <p:tav tm="0" fmla="#ppt_x+(cos(-2*pi*(1-$))*-#ppt_x-sin(-2*pi*(1-$))*(1-#ppt_y))*(1-$)">
                                          <p:val>
                                            <p:fltVal val="0"/>
                                          </p:val>
                                        </p:tav>
                                        <p:tav tm="100000">
                                          <p:val>
                                            <p:fltVal val="1"/>
                                          </p:val>
                                        </p:tav>
                                      </p:tavLst>
                                    </p:anim>
                                    <p:anim calcmode="lin" valueType="num">
                                      <p:cBhvr>
                                        <p:cTn id="63" dur="700" fill="hold"/>
                                        <p:tgtEl>
                                          <p:spTgt spid="87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9" grpId="2"/>
      <p:bldP build="whole" bldLvl="1" animBg="1" rev="0" advAuto="0" spid="872" grpId="4"/>
      <p:bldP build="whole" bldLvl="1" animBg="1" rev="0" advAuto="0" spid="876" grpId="9"/>
      <p:bldP build="whole" bldLvl="1" animBg="1" rev="0" advAuto="0" spid="873" grpId="8"/>
      <p:bldP build="whole" bldLvl="1" animBg="1" rev="0" advAuto="0" spid="870" grpId="3"/>
      <p:bldP build="whole" bldLvl="1" animBg="1" rev="0" advAuto="0" spid="875" grpId="7"/>
      <p:bldP build="whole" bldLvl="1" animBg="1" rev="0" advAuto="0" spid="874" grpId="5"/>
      <p:bldP build="whole" bldLvl="1" animBg="1" rev="0" advAuto="0" spid="877" grpId="1"/>
      <p:bldP build="whole" bldLvl="1" animBg="1" rev="0" advAuto="0" spid="871" grpId="6"/>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3" name="Lorem ipsum dolor sit amet, consetetur sadipscing elitr, sed diam nonumy eirmod tempor."/>
          <p:cNvSpPr txBox="1"/>
          <p:nvPr/>
        </p:nvSpPr>
        <p:spPr>
          <a:xfrm>
            <a:off x="4237518" y="3935821"/>
            <a:ext cx="7823949" cy="176784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84" name="Lorem ipsum dolor sit amet, consetetur sadipscing elitr, sed diam nonumy eirmod tempor."/>
          <p:cNvSpPr txBox="1"/>
          <p:nvPr/>
        </p:nvSpPr>
        <p:spPr>
          <a:xfrm>
            <a:off x="15971550" y="3935747"/>
            <a:ext cx="7823948"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z="3200">
                <a:latin typeface="Helvetica"/>
                <a:ea typeface="Helvetica"/>
                <a:cs typeface="Helvetica"/>
                <a:sym typeface="Helvetica"/>
              </a:defRPr>
            </a:lvl1pPr>
          </a:lstStyle>
          <a:p>
            <a:pPr/>
            <a:r>
              <a:t>Lorem ipsum dolor sit amet, consetetur sadipscing elitr, sed diam nonumy eirmod tempor. </a:t>
            </a:r>
          </a:p>
        </p:txBody>
      </p:sp>
      <p:sp>
        <p:nvSpPr>
          <p:cNvPr id="885" name="Lorem ipsum dolor sit amet, consetetur sadipscing elitr, sed diam nonumy eirmod tempor."/>
          <p:cNvSpPr txBox="1"/>
          <p:nvPr/>
        </p:nvSpPr>
        <p:spPr>
          <a:xfrm>
            <a:off x="4237518" y="7322791"/>
            <a:ext cx="7823948" cy="176784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86" name="Lorem ipsum dolor sit amet, consetetur sadipscing elitr, sed diam nonumy eirmod tempor."/>
          <p:cNvSpPr txBox="1"/>
          <p:nvPr/>
        </p:nvSpPr>
        <p:spPr>
          <a:xfrm>
            <a:off x="15971552" y="7322717"/>
            <a:ext cx="7823948"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87" name="Lorem ipsum dolor sit amet, consetetur sadipscing elitr, sed diam nonumy eirmod tempor."/>
          <p:cNvSpPr txBox="1"/>
          <p:nvPr/>
        </p:nvSpPr>
        <p:spPr>
          <a:xfrm>
            <a:off x="4249680" y="10528759"/>
            <a:ext cx="7823948"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88" name="Lorem ipsum dolor sit amet, consetetur sadipscing elitr, sed diam nonumy eirmod tempor."/>
          <p:cNvSpPr txBox="1"/>
          <p:nvPr/>
        </p:nvSpPr>
        <p:spPr>
          <a:xfrm>
            <a:off x="15915978" y="10528686"/>
            <a:ext cx="7823949"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889" name="Services"/>
          <p:cNvSpPr txBox="1"/>
          <p:nvPr>
            <p:ph type="ctrTitle"/>
          </p:nvPr>
        </p:nvSpPr>
        <p:spPr>
          <a:prstGeom prst="rect">
            <a:avLst/>
          </a:prstGeom>
        </p:spPr>
        <p:txBody>
          <a:bodyPr/>
          <a:lstStyle>
            <a:lvl1pPr defTabSz="566674">
              <a:defRPr sz="10864"/>
            </a:lvl1pPr>
          </a:lstStyle>
          <a:p>
            <a:pPr/>
            <a:r>
              <a:t>Services</a:t>
            </a:r>
          </a:p>
        </p:txBody>
      </p:sp>
      <p:grpSp>
        <p:nvGrpSpPr>
          <p:cNvPr id="892" name="成组"/>
          <p:cNvGrpSpPr/>
          <p:nvPr/>
        </p:nvGrpSpPr>
        <p:grpSpPr>
          <a:xfrm>
            <a:off x="12619508" y="3359452"/>
            <a:ext cx="2794001" cy="2794001"/>
            <a:chOff x="0" y="0"/>
            <a:chExt cx="2794000" cy="2794000"/>
          </a:xfrm>
        </p:grpSpPr>
        <p:sp>
          <p:nvSpPr>
            <p:cNvPr id="890" name="圆角矩形"/>
            <p:cNvSpPr/>
            <p:nvPr/>
          </p:nvSpPr>
          <p:spPr>
            <a:xfrm>
              <a:off x="0" y="0"/>
              <a:ext cx="2794000" cy="2794000"/>
            </a:xfrm>
            <a:prstGeom prst="roundRect">
              <a:avLst>
                <a:gd name="adj" fmla="val 1466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891" name="pasted-image.pdf" descr="pasted-image.pdf"/>
            <p:cNvPicPr>
              <a:picLocks noChangeAspect="1"/>
            </p:cNvPicPr>
            <p:nvPr/>
          </p:nvPicPr>
          <p:blipFill>
            <a:blip r:embed="rId2">
              <a:extLst/>
            </a:blip>
            <a:stretch>
              <a:fillRect/>
            </a:stretch>
          </p:blipFill>
          <p:spPr>
            <a:xfrm>
              <a:off x="762000" y="821740"/>
              <a:ext cx="1270001" cy="1270001"/>
            </a:xfrm>
            <a:prstGeom prst="rect">
              <a:avLst/>
            </a:prstGeom>
            <a:ln w="12700" cap="flat">
              <a:noFill/>
              <a:miter lim="400000"/>
            </a:ln>
            <a:effectLst/>
          </p:spPr>
        </p:pic>
      </p:grpSp>
      <p:grpSp>
        <p:nvGrpSpPr>
          <p:cNvPr id="895" name="成组"/>
          <p:cNvGrpSpPr/>
          <p:nvPr/>
        </p:nvGrpSpPr>
        <p:grpSpPr>
          <a:xfrm>
            <a:off x="12619508" y="6737535"/>
            <a:ext cx="2794001" cy="2794001"/>
            <a:chOff x="0" y="0"/>
            <a:chExt cx="2794000" cy="2794000"/>
          </a:xfrm>
        </p:grpSpPr>
        <p:sp>
          <p:nvSpPr>
            <p:cNvPr id="893" name="圆角矩形"/>
            <p:cNvSpPr/>
            <p:nvPr/>
          </p:nvSpPr>
          <p:spPr>
            <a:xfrm>
              <a:off x="0" y="0"/>
              <a:ext cx="2794000" cy="2794000"/>
            </a:xfrm>
            <a:prstGeom prst="roundRect">
              <a:avLst>
                <a:gd name="adj" fmla="val 14668"/>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894" name="pasted-image.pdf" descr="pasted-image.pdf"/>
            <p:cNvPicPr>
              <a:picLocks noChangeAspect="1"/>
            </p:cNvPicPr>
            <p:nvPr/>
          </p:nvPicPr>
          <p:blipFill>
            <a:blip r:embed="rId3">
              <a:extLst/>
            </a:blip>
            <a:stretch>
              <a:fillRect/>
            </a:stretch>
          </p:blipFill>
          <p:spPr>
            <a:xfrm>
              <a:off x="762000" y="838622"/>
              <a:ext cx="1270001" cy="1270001"/>
            </a:xfrm>
            <a:prstGeom prst="rect">
              <a:avLst/>
            </a:prstGeom>
            <a:ln w="12700" cap="flat">
              <a:noFill/>
              <a:miter lim="400000"/>
            </a:ln>
            <a:effectLst/>
          </p:spPr>
        </p:pic>
      </p:grpSp>
      <p:grpSp>
        <p:nvGrpSpPr>
          <p:cNvPr id="898" name="成组"/>
          <p:cNvGrpSpPr/>
          <p:nvPr/>
        </p:nvGrpSpPr>
        <p:grpSpPr>
          <a:xfrm>
            <a:off x="12619508" y="10050372"/>
            <a:ext cx="2794001" cy="2794001"/>
            <a:chOff x="0" y="0"/>
            <a:chExt cx="2794000" cy="2794000"/>
          </a:xfrm>
        </p:grpSpPr>
        <p:sp>
          <p:nvSpPr>
            <p:cNvPr id="896" name="圆角矩形"/>
            <p:cNvSpPr/>
            <p:nvPr/>
          </p:nvSpPr>
          <p:spPr>
            <a:xfrm>
              <a:off x="0" y="0"/>
              <a:ext cx="2794000" cy="2794000"/>
            </a:xfrm>
            <a:prstGeom prst="roundRect">
              <a:avLst>
                <a:gd name="adj" fmla="val 1466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897" name="pasted-image.pdf" descr="pasted-image.pdf"/>
            <p:cNvPicPr>
              <a:picLocks noChangeAspect="1"/>
            </p:cNvPicPr>
            <p:nvPr/>
          </p:nvPicPr>
          <p:blipFill>
            <a:blip r:embed="rId4">
              <a:extLst/>
            </a:blip>
            <a:stretch>
              <a:fillRect/>
            </a:stretch>
          </p:blipFill>
          <p:spPr>
            <a:xfrm>
              <a:off x="762000" y="920750"/>
              <a:ext cx="1270001" cy="952500"/>
            </a:xfrm>
            <a:prstGeom prst="rect">
              <a:avLst/>
            </a:prstGeom>
            <a:ln w="12700" cap="flat">
              <a:noFill/>
              <a:miter lim="400000"/>
            </a:ln>
            <a:effectLst/>
          </p:spPr>
        </p:pic>
      </p:grpSp>
      <p:grpSp>
        <p:nvGrpSpPr>
          <p:cNvPr id="901" name="成组"/>
          <p:cNvGrpSpPr/>
          <p:nvPr/>
        </p:nvGrpSpPr>
        <p:grpSpPr>
          <a:xfrm>
            <a:off x="988427" y="10015679"/>
            <a:ext cx="2794001" cy="2794001"/>
            <a:chOff x="0" y="0"/>
            <a:chExt cx="2794000" cy="2794000"/>
          </a:xfrm>
        </p:grpSpPr>
        <p:sp>
          <p:nvSpPr>
            <p:cNvPr id="899" name="圆角矩形"/>
            <p:cNvSpPr/>
            <p:nvPr/>
          </p:nvSpPr>
          <p:spPr>
            <a:xfrm>
              <a:off x="0" y="0"/>
              <a:ext cx="2794000" cy="2794000"/>
            </a:xfrm>
            <a:prstGeom prst="roundRect">
              <a:avLst>
                <a:gd name="adj" fmla="val 1466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900" name="pasted-image.pdf" descr="pasted-image.pdf"/>
            <p:cNvPicPr>
              <a:picLocks noChangeAspect="1"/>
            </p:cNvPicPr>
            <p:nvPr/>
          </p:nvPicPr>
          <p:blipFill>
            <a:blip r:embed="rId5">
              <a:extLst/>
            </a:blip>
            <a:stretch>
              <a:fillRect/>
            </a:stretch>
          </p:blipFill>
          <p:spPr>
            <a:xfrm>
              <a:off x="762000" y="762000"/>
              <a:ext cx="1270000" cy="1270000"/>
            </a:xfrm>
            <a:prstGeom prst="rect">
              <a:avLst/>
            </a:prstGeom>
            <a:ln w="12700" cap="flat">
              <a:noFill/>
              <a:miter lim="400000"/>
            </a:ln>
            <a:effectLst/>
          </p:spPr>
        </p:pic>
      </p:grpSp>
      <p:grpSp>
        <p:nvGrpSpPr>
          <p:cNvPr id="904" name="成组"/>
          <p:cNvGrpSpPr/>
          <p:nvPr/>
        </p:nvGrpSpPr>
        <p:grpSpPr>
          <a:xfrm>
            <a:off x="988427" y="6780798"/>
            <a:ext cx="2794001" cy="2794001"/>
            <a:chOff x="0" y="0"/>
            <a:chExt cx="2794000" cy="2794000"/>
          </a:xfrm>
        </p:grpSpPr>
        <p:sp>
          <p:nvSpPr>
            <p:cNvPr id="902" name="圆角矩形"/>
            <p:cNvSpPr/>
            <p:nvPr/>
          </p:nvSpPr>
          <p:spPr>
            <a:xfrm>
              <a:off x="0" y="0"/>
              <a:ext cx="2794000" cy="2794000"/>
            </a:xfrm>
            <a:prstGeom prst="roundRect">
              <a:avLst>
                <a:gd name="adj" fmla="val 1466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903" name="pasted-image.pdf" descr="pasted-image.pdf"/>
            <p:cNvPicPr>
              <a:picLocks noChangeAspect="1"/>
            </p:cNvPicPr>
            <p:nvPr/>
          </p:nvPicPr>
          <p:blipFill>
            <a:blip r:embed="rId6">
              <a:extLst/>
            </a:blip>
            <a:stretch>
              <a:fillRect/>
            </a:stretch>
          </p:blipFill>
          <p:spPr>
            <a:xfrm>
              <a:off x="753628" y="795359"/>
              <a:ext cx="1270001" cy="1270001"/>
            </a:xfrm>
            <a:prstGeom prst="rect">
              <a:avLst/>
            </a:prstGeom>
            <a:ln w="12700" cap="flat">
              <a:noFill/>
              <a:miter lim="400000"/>
            </a:ln>
            <a:effectLst/>
          </p:spPr>
        </p:pic>
      </p:grpSp>
      <p:grpSp>
        <p:nvGrpSpPr>
          <p:cNvPr id="907" name="成组"/>
          <p:cNvGrpSpPr/>
          <p:nvPr/>
        </p:nvGrpSpPr>
        <p:grpSpPr>
          <a:xfrm>
            <a:off x="988427" y="3359452"/>
            <a:ext cx="2794001" cy="2794001"/>
            <a:chOff x="0" y="0"/>
            <a:chExt cx="2794000" cy="2794000"/>
          </a:xfrm>
        </p:grpSpPr>
        <p:sp>
          <p:nvSpPr>
            <p:cNvPr id="905" name="圆角矩形"/>
            <p:cNvSpPr/>
            <p:nvPr/>
          </p:nvSpPr>
          <p:spPr>
            <a:xfrm>
              <a:off x="0" y="0"/>
              <a:ext cx="2794000" cy="2794000"/>
            </a:xfrm>
            <a:prstGeom prst="roundRect">
              <a:avLst>
                <a:gd name="adj" fmla="val 1466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906" name="pasted-image.pdf" descr="pasted-image.pdf"/>
            <p:cNvPicPr>
              <a:picLocks noChangeAspect="1"/>
            </p:cNvPicPr>
            <p:nvPr/>
          </p:nvPicPr>
          <p:blipFill>
            <a:blip r:embed="rId7">
              <a:extLst/>
            </a:blip>
            <a:stretch>
              <a:fillRect/>
            </a:stretch>
          </p:blipFill>
          <p:spPr>
            <a:xfrm>
              <a:off x="711295" y="821740"/>
              <a:ext cx="1354667" cy="127000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89"/>
                                        </p:tgtEl>
                                        <p:attrNameLst>
                                          <p:attrName>style.visibility</p:attrName>
                                        </p:attrNameLst>
                                      </p:cBhvr>
                                      <p:to>
                                        <p:strVal val="visible"/>
                                      </p:to>
                                    </p:set>
                                    <p:animEffect filter="dissolve" transition="in">
                                      <p:cBhvr>
                                        <p:cTn id="7" dur="1000"/>
                                        <p:tgtEl>
                                          <p:spTgt spid="889"/>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907"/>
                                        </p:tgtEl>
                                        <p:attrNameLst>
                                          <p:attrName>style.visibility</p:attrName>
                                        </p:attrNameLst>
                                      </p:cBhvr>
                                      <p:to>
                                        <p:strVal val="visible"/>
                                      </p:to>
                                    </p:set>
                                    <p:anim calcmode="lin" valueType="num">
                                      <p:cBhvr>
                                        <p:cTn id="11" dur="800" fill="hold"/>
                                        <p:tgtEl>
                                          <p:spTgt spid="907"/>
                                        </p:tgtEl>
                                        <p:attrNameLst>
                                          <p:attrName>ppt_x</p:attrName>
                                        </p:attrNameLst>
                                      </p:cBhvr>
                                      <p:tavLst>
                                        <p:tav tm="0">
                                          <p:val>
                                            <p:strVal val="0-#ppt_w/2"/>
                                          </p:val>
                                        </p:tav>
                                        <p:tav tm="100000">
                                          <p:val>
                                            <p:strVal val="#ppt_x"/>
                                          </p:val>
                                        </p:tav>
                                      </p:tavLst>
                                    </p:anim>
                                    <p:anim calcmode="lin" valueType="num">
                                      <p:cBhvr>
                                        <p:cTn id="12" dur="800" fill="hold"/>
                                        <p:tgtEl>
                                          <p:spTgt spid="907"/>
                                        </p:tgtEl>
                                        <p:attrNameLst>
                                          <p:attrName>ppt_y</p:attrName>
                                        </p:attrNameLst>
                                      </p:cBhvr>
                                      <p:tavLst>
                                        <p:tav tm="0">
                                          <p:val>
                                            <p:strVal val="#ppt_y"/>
                                          </p:val>
                                        </p:tav>
                                        <p:tav tm="100000">
                                          <p:val>
                                            <p:strVal val="#ppt_y"/>
                                          </p:val>
                                        </p:tav>
                                      </p:tavLst>
                                    </p:anim>
                                  </p:childTnLst>
                                </p:cTn>
                              </p:par>
                            </p:childTnLst>
                          </p:cTn>
                        </p:par>
                        <p:par>
                          <p:cTn id="13" fill="hold">
                            <p:stCondLst>
                              <p:cond delay="1800"/>
                            </p:stCondLst>
                            <p:childTnLst>
                              <p:par>
                                <p:cTn id="14" presetClass="entr" nodeType="afterEffect" presetSubtype="8" presetID="2" grpId="3" fill="hold">
                                  <p:stCondLst>
                                    <p:cond delay="100"/>
                                  </p:stCondLst>
                                  <p:iterate type="el" backwards="0">
                                    <p:tmAbs val="0"/>
                                  </p:iterate>
                                  <p:childTnLst>
                                    <p:set>
                                      <p:cBhvr>
                                        <p:cTn id="15" fill="hold"/>
                                        <p:tgtEl>
                                          <p:spTgt spid="892"/>
                                        </p:tgtEl>
                                        <p:attrNameLst>
                                          <p:attrName>style.visibility</p:attrName>
                                        </p:attrNameLst>
                                      </p:cBhvr>
                                      <p:to>
                                        <p:strVal val="visible"/>
                                      </p:to>
                                    </p:set>
                                    <p:anim calcmode="lin" valueType="num">
                                      <p:cBhvr>
                                        <p:cTn id="16" dur="800" fill="hold"/>
                                        <p:tgtEl>
                                          <p:spTgt spid="892"/>
                                        </p:tgtEl>
                                        <p:attrNameLst>
                                          <p:attrName>ppt_x</p:attrName>
                                        </p:attrNameLst>
                                      </p:cBhvr>
                                      <p:tavLst>
                                        <p:tav tm="0">
                                          <p:val>
                                            <p:strVal val="0-#ppt_w/2"/>
                                          </p:val>
                                        </p:tav>
                                        <p:tav tm="100000">
                                          <p:val>
                                            <p:strVal val="#ppt_x"/>
                                          </p:val>
                                        </p:tav>
                                      </p:tavLst>
                                    </p:anim>
                                    <p:anim calcmode="lin" valueType="num">
                                      <p:cBhvr>
                                        <p:cTn id="17" dur="800" fill="hold"/>
                                        <p:tgtEl>
                                          <p:spTgt spid="892"/>
                                        </p:tgtEl>
                                        <p:attrNameLst>
                                          <p:attrName>ppt_y</p:attrName>
                                        </p:attrNameLst>
                                      </p:cBhvr>
                                      <p:tavLst>
                                        <p:tav tm="0">
                                          <p:val>
                                            <p:strVal val="#ppt_y"/>
                                          </p:val>
                                        </p:tav>
                                        <p:tav tm="100000">
                                          <p:val>
                                            <p:strVal val="#ppt_y"/>
                                          </p:val>
                                        </p:tav>
                                      </p:tavLst>
                                    </p:anim>
                                  </p:childTnLst>
                                </p:cTn>
                              </p:par>
                            </p:childTnLst>
                          </p:cTn>
                        </p:par>
                        <p:par>
                          <p:cTn id="18" fill="hold">
                            <p:stCondLst>
                              <p:cond delay="2700"/>
                            </p:stCondLst>
                            <p:childTnLst>
                              <p:par>
                                <p:cTn id="19" presetClass="entr" nodeType="afterEffect" presetSubtype="8" presetID="2" grpId="4" fill="hold">
                                  <p:stCondLst>
                                    <p:cond delay="100"/>
                                  </p:stCondLst>
                                  <p:iterate type="el" backwards="0">
                                    <p:tmAbs val="0"/>
                                  </p:iterate>
                                  <p:childTnLst>
                                    <p:set>
                                      <p:cBhvr>
                                        <p:cTn id="20" fill="hold"/>
                                        <p:tgtEl>
                                          <p:spTgt spid="895"/>
                                        </p:tgtEl>
                                        <p:attrNameLst>
                                          <p:attrName>style.visibility</p:attrName>
                                        </p:attrNameLst>
                                      </p:cBhvr>
                                      <p:to>
                                        <p:strVal val="visible"/>
                                      </p:to>
                                    </p:set>
                                    <p:anim calcmode="lin" valueType="num">
                                      <p:cBhvr>
                                        <p:cTn id="21" dur="800" fill="hold"/>
                                        <p:tgtEl>
                                          <p:spTgt spid="895"/>
                                        </p:tgtEl>
                                        <p:attrNameLst>
                                          <p:attrName>ppt_x</p:attrName>
                                        </p:attrNameLst>
                                      </p:cBhvr>
                                      <p:tavLst>
                                        <p:tav tm="0">
                                          <p:val>
                                            <p:strVal val="0-#ppt_w/2"/>
                                          </p:val>
                                        </p:tav>
                                        <p:tav tm="100000">
                                          <p:val>
                                            <p:strVal val="#ppt_x"/>
                                          </p:val>
                                        </p:tav>
                                      </p:tavLst>
                                    </p:anim>
                                    <p:anim calcmode="lin" valueType="num">
                                      <p:cBhvr>
                                        <p:cTn id="22" dur="800" fill="hold"/>
                                        <p:tgtEl>
                                          <p:spTgt spid="895"/>
                                        </p:tgtEl>
                                        <p:attrNameLst>
                                          <p:attrName>ppt_y</p:attrName>
                                        </p:attrNameLst>
                                      </p:cBhvr>
                                      <p:tavLst>
                                        <p:tav tm="0">
                                          <p:val>
                                            <p:strVal val="#ppt_y"/>
                                          </p:val>
                                        </p:tav>
                                        <p:tav tm="100000">
                                          <p:val>
                                            <p:strVal val="#ppt_y"/>
                                          </p:val>
                                        </p:tav>
                                      </p:tavLst>
                                    </p:anim>
                                  </p:childTnLst>
                                </p:cTn>
                              </p:par>
                            </p:childTnLst>
                          </p:cTn>
                        </p:par>
                        <p:par>
                          <p:cTn id="23" fill="hold">
                            <p:stCondLst>
                              <p:cond delay="3600"/>
                            </p:stCondLst>
                            <p:childTnLst>
                              <p:par>
                                <p:cTn id="24" presetClass="entr" nodeType="afterEffect" presetSubtype="8" presetID="2" grpId="5" fill="hold">
                                  <p:stCondLst>
                                    <p:cond delay="100"/>
                                  </p:stCondLst>
                                  <p:iterate type="el" backwards="0">
                                    <p:tmAbs val="0"/>
                                  </p:iterate>
                                  <p:childTnLst>
                                    <p:set>
                                      <p:cBhvr>
                                        <p:cTn id="25" fill="hold"/>
                                        <p:tgtEl>
                                          <p:spTgt spid="904"/>
                                        </p:tgtEl>
                                        <p:attrNameLst>
                                          <p:attrName>style.visibility</p:attrName>
                                        </p:attrNameLst>
                                      </p:cBhvr>
                                      <p:to>
                                        <p:strVal val="visible"/>
                                      </p:to>
                                    </p:set>
                                    <p:anim calcmode="lin" valueType="num">
                                      <p:cBhvr>
                                        <p:cTn id="26" dur="800" fill="hold"/>
                                        <p:tgtEl>
                                          <p:spTgt spid="904"/>
                                        </p:tgtEl>
                                        <p:attrNameLst>
                                          <p:attrName>ppt_x</p:attrName>
                                        </p:attrNameLst>
                                      </p:cBhvr>
                                      <p:tavLst>
                                        <p:tav tm="0">
                                          <p:val>
                                            <p:strVal val="0-#ppt_w/2"/>
                                          </p:val>
                                        </p:tav>
                                        <p:tav tm="100000">
                                          <p:val>
                                            <p:strVal val="#ppt_x"/>
                                          </p:val>
                                        </p:tav>
                                      </p:tavLst>
                                    </p:anim>
                                    <p:anim calcmode="lin" valueType="num">
                                      <p:cBhvr>
                                        <p:cTn id="27" dur="800" fill="hold"/>
                                        <p:tgtEl>
                                          <p:spTgt spid="904"/>
                                        </p:tgtEl>
                                        <p:attrNameLst>
                                          <p:attrName>ppt_y</p:attrName>
                                        </p:attrNameLst>
                                      </p:cBhvr>
                                      <p:tavLst>
                                        <p:tav tm="0">
                                          <p:val>
                                            <p:strVal val="#ppt_y"/>
                                          </p:val>
                                        </p:tav>
                                        <p:tav tm="100000">
                                          <p:val>
                                            <p:strVal val="#ppt_y"/>
                                          </p:val>
                                        </p:tav>
                                      </p:tavLst>
                                    </p:anim>
                                  </p:childTnLst>
                                </p:cTn>
                              </p:par>
                            </p:childTnLst>
                          </p:cTn>
                        </p:par>
                        <p:par>
                          <p:cTn id="28" fill="hold">
                            <p:stCondLst>
                              <p:cond delay="4500"/>
                            </p:stCondLst>
                            <p:childTnLst>
                              <p:par>
                                <p:cTn id="29" presetClass="entr" nodeType="afterEffect" presetSubtype="8" presetID="2" grpId="6" fill="hold">
                                  <p:stCondLst>
                                    <p:cond delay="100"/>
                                  </p:stCondLst>
                                  <p:iterate type="el" backwards="0">
                                    <p:tmAbs val="0"/>
                                  </p:iterate>
                                  <p:childTnLst>
                                    <p:set>
                                      <p:cBhvr>
                                        <p:cTn id="30" fill="hold"/>
                                        <p:tgtEl>
                                          <p:spTgt spid="901"/>
                                        </p:tgtEl>
                                        <p:attrNameLst>
                                          <p:attrName>style.visibility</p:attrName>
                                        </p:attrNameLst>
                                      </p:cBhvr>
                                      <p:to>
                                        <p:strVal val="visible"/>
                                      </p:to>
                                    </p:set>
                                    <p:anim calcmode="lin" valueType="num">
                                      <p:cBhvr>
                                        <p:cTn id="31" dur="800" fill="hold"/>
                                        <p:tgtEl>
                                          <p:spTgt spid="901"/>
                                        </p:tgtEl>
                                        <p:attrNameLst>
                                          <p:attrName>ppt_x</p:attrName>
                                        </p:attrNameLst>
                                      </p:cBhvr>
                                      <p:tavLst>
                                        <p:tav tm="0">
                                          <p:val>
                                            <p:strVal val="0-#ppt_w/2"/>
                                          </p:val>
                                        </p:tav>
                                        <p:tav tm="100000">
                                          <p:val>
                                            <p:strVal val="#ppt_x"/>
                                          </p:val>
                                        </p:tav>
                                      </p:tavLst>
                                    </p:anim>
                                    <p:anim calcmode="lin" valueType="num">
                                      <p:cBhvr>
                                        <p:cTn id="32" dur="800" fill="hold"/>
                                        <p:tgtEl>
                                          <p:spTgt spid="901"/>
                                        </p:tgtEl>
                                        <p:attrNameLst>
                                          <p:attrName>ppt_y</p:attrName>
                                        </p:attrNameLst>
                                      </p:cBhvr>
                                      <p:tavLst>
                                        <p:tav tm="0">
                                          <p:val>
                                            <p:strVal val="#ppt_y"/>
                                          </p:val>
                                        </p:tav>
                                        <p:tav tm="100000">
                                          <p:val>
                                            <p:strVal val="#ppt_y"/>
                                          </p:val>
                                        </p:tav>
                                      </p:tavLst>
                                    </p:anim>
                                  </p:childTnLst>
                                </p:cTn>
                              </p:par>
                            </p:childTnLst>
                          </p:cTn>
                        </p:par>
                        <p:par>
                          <p:cTn id="33" fill="hold">
                            <p:stCondLst>
                              <p:cond delay="5400"/>
                            </p:stCondLst>
                            <p:childTnLst>
                              <p:par>
                                <p:cTn id="34" presetClass="entr" nodeType="afterEffect" presetSubtype="8" presetID="2" grpId="7" fill="hold">
                                  <p:stCondLst>
                                    <p:cond delay="100"/>
                                  </p:stCondLst>
                                  <p:iterate type="el" backwards="0">
                                    <p:tmAbs val="0"/>
                                  </p:iterate>
                                  <p:childTnLst>
                                    <p:set>
                                      <p:cBhvr>
                                        <p:cTn id="35" fill="hold"/>
                                        <p:tgtEl>
                                          <p:spTgt spid="898"/>
                                        </p:tgtEl>
                                        <p:attrNameLst>
                                          <p:attrName>style.visibility</p:attrName>
                                        </p:attrNameLst>
                                      </p:cBhvr>
                                      <p:to>
                                        <p:strVal val="visible"/>
                                      </p:to>
                                    </p:set>
                                    <p:anim calcmode="lin" valueType="num">
                                      <p:cBhvr>
                                        <p:cTn id="36" dur="800" fill="hold"/>
                                        <p:tgtEl>
                                          <p:spTgt spid="898"/>
                                        </p:tgtEl>
                                        <p:attrNameLst>
                                          <p:attrName>ppt_x</p:attrName>
                                        </p:attrNameLst>
                                      </p:cBhvr>
                                      <p:tavLst>
                                        <p:tav tm="0">
                                          <p:val>
                                            <p:strVal val="0-#ppt_w/2"/>
                                          </p:val>
                                        </p:tav>
                                        <p:tav tm="100000">
                                          <p:val>
                                            <p:strVal val="#ppt_x"/>
                                          </p:val>
                                        </p:tav>
                                      </p:tavLst>
                                    </p:anim>
                                    <p:anim calcmode="lin" valueType="num">
                                      <p:cBhvr>
                                        <p:cTn id="37" dur="800" fill="hold"/>
                                        <p:tgtEl>
                                          <p:spTgt spid="898"/>
                                        </p:tgtEl>
                                        <p:attrNameLst>
                                          <p:attrName>ppt_y</p:attrName>
                                        </p:attrNameLst>
                                      </p:cBhvr>
                                      <p:tavLst>
                                        <p:tav tm="0">
                                          <p:val>
                                            <p:strVal val="#ppt_y"/>
                                          </p:val>
                                        </p:tav>
                                        <p:tav tm="100000">
                                          <p:val>
                                            <p:strVal val="#ppt_y"/>
                                          </p:val>
                                        </p:tav>
                                      </p:tavLst>
                                    </p:anim>
                                  </p:childTnLst>
                                </p:cTn>
                              </p:par>
                            </p:childTnLst>
                          </p:cTn>
                        </p:par>
                        <p:par>
                          <p:cTn id="38" fill="hold">
                            <p:stCondLst>
                              <p:cond delay="6300"/>
                            </p:stCondLst>
                            <p:childTnLst>
                              <p:par>
                                <p:cTn id="39" presetClass="entr" nodeType="afterEffect" presetSubtype="8" presetID="2" grpId="8" fill="hold">
                                  <p:stCondLst>
                                    <p:cond delay="100"/>
                                  </p:stCondLst>
                                  <p:iterate type="wd" backwards="0">
                                    <p:tmAbs val="0"/>
                                  </p:iterate>
                                  <p:childTnLst>
                                    <p:set>
                                      <p:cBhvr>
                                        <p:cTn id="40" fill="hold"/>
                                        <p:tgtEl>
                                          <p:spTgt spid="883"/>
                                        </p:tgtEl>
                                        <p:attrNameLst>
                                          <p:attrName>style.visibility</p:attrName>
                                        </p:attrNameLst>
                                      </p:cBhvr>
                                      <p:to>
                                        <p:strVal val="visible"/>
                                      </p:to>
                                    </p:set>
                                    <p:anim calcmode="lin" valueType="num">
                                      <p:cBhvr>
                                        <p:cTn id="41" dur="500" fill="hold"/>
                                        <p:tgtEl>
                                          <p:spTgt spid="883"/>
                                        </p:tgtEl>
                                        <p:attrNameLst>
                                          <p:attrName>ppt_x</p:attrName>
                                        </p:attrNameLst>
                                      </p:cBhvr>
                                      <p:tavLst>
                                        <p:tav tm="0">
                                          <p:val>
                                            <p:strVal val="0-#ppt_w/2"/>
                                          </p:val>
                                        </p:tav>
                                        <p:tav tm="100000">
                                          <p:val>
                                            <p:strVal val="#ppt_x"/>
                                          </p:val>
                                        </p:tav>
                                      </p:tavLst>
                                    </p:anim>
                                    <p:anim calcmode="lin" valueType="num">
                                      <p:cBhvr>
                                        <p:cTn id="42" dur="500" fill="hold"/>
                                        <p:tgtEl>
                                          <p:spTgt spid="883"/>
                                        </p:tgtEl>
                                        <p:attrNameLst>
                                          <p:attrName>ppt_y</p:attrName>
                                        </p:attrNameLst>
                                      </p:cBhvr>
                                      <p:tavLst>
                                        <p:tav tm="0">
                                          <p:val>
                                            <p:strVal val="#ppt_y"/>
                                          </p:val>
                                        </p:tav>
                                        <p:tav tm="100000">
                                          <p:val>
                                            <p:strVal val="#ppt_y"/>
                                          </p:val>
                                        </p:tav>
                                      </p:tavLst>
                                    </p:anim>
                                  </p:childTnLst>
                                </p:cTn>
                              </p:par>
                            </p:childTnLst>
                          </p:cTn>
                        </p:par>
                        <p:par>
                          <p:cTn id="43" fill="hold">
                            <p:stCondLst>
                              <p:cond delay="6900"/>
                            </p:stCondLst>
                            <p:childTnLst>
                              <p:par>
                                <p:cTn id="44" presetClass="entr" nodeType="afterEffect" presetSubtype="8" presetID="2" grpId="9" fill="hold">
                                  <p:stCondLst>
                                    <p:cond delay="100"/>
                                  </p:stCondLst>
                                  <p:iterate type="wd" backwards="0">
                                    <p:tmAbs val="0"/>
                                  </p:iterate>
                                  <p:childTnLst>
                                    <p:set>
                                      <p:cBhvr>
                                        <p:cTn id="45" fill="hold"/>
                                        <p:tgtEl>
                                          <p:spTgt spid="885"/>
                                        </p:tgtEl>
                                        <p:attrNameLst>
                                          <p:attrName>style.visibility</p:attrName>
                                        </p:attrNameLst>
                                      </p:cBhvr>
                                      <p:to>
                                        <p:strVal val="visible"/>
                                      </p:to>
                                    </p:set>
                                    <p:anim calcmode="lin" valueType="num">
                                      <p:cBhvr>
                                        <p:cTn id="46" dur="500" fill="hold"/>
                                        <p:tgtEl>
                                          <p:spTgt spid="885"/>
                                        </p:tgtEl>
                                        <p:attrNameLst>
                                          <p:attrName>ppt_x</p:attrName>
                                        </p:attrNameLst>
                                      </p:cBhvr>
                                      <p:tavLst>
                                        <p:tav tm="0">
                                          <p:val>
                                            <p:strVal val="0-#ppt_w/2"/>
                                          </p:val>
                                        </p:tav>
                                        <p:tav tm="100000">
                                          <p:val>
                                            <p:strVal val="#ppt_x"/>
                                          </p:val>
                                        </p:tav>
                                      </p:tavLst>
                                    </p:anim>
                                    <p:anim calcmode="lin" valueType="num">
                                      <p:cBhvr>
                                        <p:cTn id="47" dur="500" fill="hold"/>
                                        <p:tgtEl>
                                          <p:spTgt spid="885"/>
                                        </p:tgtEl>
                                        <p:attrNameLst>
                                          <p:attrName>ppt_y</p:attrName>
                                        </p:attrNameLst>
                                      </p:cBhvr>
                                      <p:tavLst>
                                        <p:tav tm="0">
                                          <p:val>
                                            <p:strVal val="#ppt_y"/>
                                          </p:val>
                                        </p:tav>
                                        <p:tav tm="100000">
                                          <p:val>
                                            <p:strVal val="#ppt_y"/>
                                          </p:val>
                                        </p:tav>
                                      </p:tavLst>
                                    </p:anim>
                                  </p:childTnLst>
                                </p:cTn>
                              </p:par>
                            </p:childTnLst>
                          </p:cTn>
                        </p:par>
                        <p:par>
                          <p:cTn id="48" fill="hold">
                            <p:stCondLst>
                              <p:cond delay="7500"/>
                            </p:stCondLst>
                            <p:childTnLst>
                              <p:par>
                                <p:cTn id="49" presetClass="entr" nodeType="afterEffect" presetSubtype="8" presetID="2" grpId="10" fill="hold">
                                  <p:stCondLst>
                                    <p:cond delay="100"/>
                                  </p:stCondLst>
                                  <p:iterate type="wd" backwards="0">
                                    <p:tmAbs val="0"/>
                                  </p:iterate>
                                  <p:childTnLst>
                                    <p:set>
                                      <p:cBhvr>
                                        <p:cTn id="50" fill="hold"/>
                                        <p:tgtEl>
                                          <p:spTgt spid="887"/>
                                        </p:tgtEl>
                                        <p:attrNameLst>
                                          <p:attrName>style.visibility</p:attrName>
                                        </p:attrNameLst>
                                      </p:cBhvr>
                                      <p:to>
                                        <p:strVal val="visible"/>
                                      </p:to>
                                    </p:set>
                                    <p:anim calcmode="lin" valueType="num">
                                      <p:cBhvr>
                                        <p:cTn id="51" dur="500" fill="hold"/>
                                        <p:tgtEl>
                                          <p:spTgt spid="887"/>
                                        </p:tgtEl>
                                        <p:attrNameLst>
                                          <p:attrName>ppt_x</p:attrName>
                                        </p:attrNameLst>
                                      </p:cBhvr>
                                      <p:tavLst>
                                        <p:tav tm="0">
                                          <p:val>
                                            <p:strVal val="0-#ppt_w/2"/>
                                          </p:val>
                                        </p:tav>
                                        <p:tav tm="100000">
                                          <p:val>
                                            <p:strVal val="#ppt_x"/>
                                          </p:val>
                                        </p:tav>
                                      </p:tavLst>
                                    </p:anim>
                                    <p:anim calcmode="lin" valueType="num">
                                      <p:cBhvr>
                                        <p:cTn id="52" dur="500" fill="hold"/>
                                        <p:tgtEl>
                                          <p:spTgt spid="887"/>
                                        </p:tgtEl>
                                        <p:attrNameLst>
                                          <p:attrName>ppt_y</p:attrName>
                                        </p:attrNameLst>
                                      </p:cBhvr>
                                      <p:tavLst>
                                        <p:tav tm="0">
                                          <p:val>
                                            <p:strVal val="#ppt_y"/>
                                          </p:val>
                                        </p:tav>
                                        <p:tav tm="100000">
                                          <p:val>
                                            <p:strVal val="#ppt_y"/>
                                          </p:val>
                                        </p:tav>
                                      </p:tavLst>
                                    </p:anim>
                                  </p:childTnLst>
                                </p:cTn>
                              </p:par>
                            </p:childTnLst>
                          </p:cTn>
                        </p:par>
                        <p:par>
                          <p:cTn id="53" fill="hold">
                            <p:stCondLst>
                              <p:cond delay="8100"/>
                            </p:stCondLst>
                            <p:childTnLst>
                              <p:par>
                                <p:cTn id="54" presetClass="entr" nodeType="afterEffect" presetSubtype="8" presetID="2" grpId="11" fill="hold">
                                  <p:stCondLst>
                                    <p:cond delay="100"/>
                                  </p:stCondLst>
                                  <p:iterate type="wd" backwards="0">
                                    <p:tmAbs val="0"/>
                                  </p:iterate>
                                  <p:childTnLst>
                                    <p:set>
                                      <p:cBhvr>
                                        <p:cTn id="55" fill="hold"/>
                                        <p:tgtEl>
                                          <p:spTgt spid="884"/>
                                        </p:tgtEl>
                                        <p:attrNameLst>
                                          <p:attrName>style.visibility</p:attrName>
                                        </p:attrNameLst>
                                      </p:cBhvr>
                                      <p:to>
                                        <p:strVal val="visible"/>
                                      </p:to>
                                    </p:set>
                                    <p:anim calcmode="lin" valueType="num">
                                      <p:cBhvr>
                                        <p:cTn id="56" dur="500" fill="hold"/>
                                        <p:tgtEl>
                                          <p:spTgt spid="884"/>
                                        </p:tgtEl>
                                        <p:attrNameLst>
                                          <p:attrName>ppt_x</p:attrName>
                                        </p:attrNameLst>
                                      </p:cBhvr>
                                      <p:tavLst>
                                        <p:tav tm="0">
                                          <p:val>
                                            <p:strVal val="0-#ppt_w/2"/>
                                          </p:val>
                                        </p:tav>
                                        <p:tav tm="100000">
                                          <p:val>
                                            <p:strVal val="#ppt_x"/>
                                          </p:val>
                                        </p:tav>
                                      </p:tavLst>
                                    </p:anim>
                                    <p:anim calcmode="lin" valueType="num">
                                      <p:cBhvr>
                                        <p:cTn id="57" dur="500" fill="hold"/>
                                        <p:tgtEl>
                                          <p:spTgt spid="884"/>
                                        </p:tgtEl>
                                        <p:attrNameLst>
                                          <p:attrName>ppt_y</p:attrName>
                                        </p:attrNameLst>
                                      </p:cBhvr>
                                      <p:tavLst>
                                        <p:tav tm="0">
                                          <p:val>
                                            <p:strVal val="#ppt_y"/>
                                          </p:val>
                                        </p:tav>
                                        <p:tav tm="100000">
                                          <p:val>
                                            <p:strVal val="#ppt_y"/>
                                          </p:val>
                                        </p:tav>
                                      </p:tavLst>
                                    </p:anim>
                                  </p:childTnLst>
                                </p:cTn>
                              </p:par>
                            </p:childTnLst>
                          </p:cTn>
                        </p:par>
                        <p:par>
                          <p:cTn id="58" fill="hold">
                            <p:stCondLst>
                              <p:cond delay="8700"/>
                            </p:stCondLst>
                            <p:childTnLst>
                              <p:par>
                                <p:cTn id="59" presetClass="entr" nodeType="afterEffect" presetSubtype="8" presetID="2" grpId="12" fill="hold">
                                  <p:stCondLst>
                                    <p:cond delay="100"/>
                                  </p:stCondLst>
                                  <p:iterate type="wd" backwards="0">
                                    <p:tmAbs val="0"/>
                                  </p:iterate>
                                  <p:childTnLst>
                                    <p:set>
                                      <p:cBhvr>
                                        <p:cTn id="60" fill="hold"/>
                                        <p:tgtEl>
                                          <p:spTgt spid="886"/>
                                        </p:tgtEl>
                                        <p:attrNameLst>
                                          <p:attrName>style.visibility</p:attrName>
                                        </p:attrNameLst>
                                      </p:cBhvr>
                                      <p:to>
                                        <p:strVal val="visible"/>
                                      </p:to>
                                    </p:set>
                                    <p:anim calcmode="lin" valueType="num">
                                      <p:cBhvr>
                                        <p:cTn id="61" dur="500" fill="hold"/>
                                        <p:tgtEl>
                                          <p:spTgt spid="886"/>
                                        </p:tgtEl>
                                        <p:attrNameLst>
                                          <p:attrName>ppt_x</p:attrName>
                                        </p:attrNameLst>
                                      </p:cBhvr>
                                      <p:tavLst>
                                        <p:tav tm="0">
                                          <p:val>
                                            <p:strVal val="0-#ppt_w/2"/>
                                          </p:val>
                                        </p:tav>
                                        <p:tav tm="100000">
                                          <p:val>
                                            <p:strVal val="#ppt_x"/>
                                          </p:val>
                                        </p:tav>
                                      </p:tavLst>
                                    </p:anim>
                                    <p:anim calcmode="lin" valueType="num">
                                      <p:cBhvr>
                                        <p:cTn id="62" dur="500" fill="hold"/>
                                        <p:tgtEl>
                                          <p:spTgt spid="886"/>
                                        </p:tgtEl>
                                        <p:attrNameLst>
                                          <p:attrName>ppt_y</p:attrName>
                                        </p:attrNameLst>
                                      </p:cBhvr>
                                      <p:tavLst>
                                        <p:tav tm="0">
                                          <p:val>
                                            <p:strVal val="#ppt_y"/>
                                          </p:val>
                                        </p:tav>
                                        <p:tav tm="100000">
                                          <p:val>
                                            <p:strVal val="#ppt_y"/>
                                          </p:val>
                                        </p:tav>
                                      </p:tavLst>
                                    </p:anim>
                                  </p:childTnLst>
                                </p:cTn>
                              </p:par>
                            </p:childTnLst>
                          </p:cTn>
                        </p:par>
                        <p:par>
                          <p:cTn id="63" fill="hold">
                            <p:stCondLst>
                              <p:cond delay="9300"/>
                            </p:stCondLst>
                            <p:childTnLst>
                              <p:par>
                                <p:cTn id="64" presetClass="entr" nodeType="afterEffect" presetSubtype="8" presetID="2" grpId="13" fill="hold">
                                  <p:stCondLst>
                                    <p:cond delay="100"/>
                                  </p:stCondLst>
                                  <p:iterate type="wd" backwards="0">
                                    <p:tmAbs val="0"/>
                                  </p:iterate>
                                  <p:childTnLst>
                                    <p:set>
                                      <p:cBhvr>
                                        <p:cTn id="65" fill="hold"/>
                                        <p:tgtEl>
                                          <p:spTgt spid="888"/>
                                        </p:tgtEl>
                                        <p:attrNameLst>
                                          <p:attrName>style.visibility</p:attrName>
                                        </p:attrNameLst>
                                      </p:cBhvr>
                                      <p:to>
                                        <p:strVal val="visible"/>
                                      </p:to>
                                    </p:set>
                                    <p:anim calcmode="lin" valueType="num">
                                      <p:cBhvr>
                                        <p:cTn id="66" dur="500" fill="hold"/>
                                        <p:tgtEl>
                                          <p:spTgt spid="888"/>
                                        </p:tgtEl>
                                        <p:attrNameLst>
                                          <p:attrName>ppt_x</p:attrName>
                                        </p:attrNameLst>
                                      </p:cBhvr>
                                      <p:tavLst>
                                        <p:tav tm="0">
                                          <p:val>
                                            <p:strVal val="0-#ppt_w/2"/>
                                          </p:val>
                                        </p:tav>
                                        <p:tav tm="100000">
                                          <p:val>
                                            <p:strVal val="#ppt_x"/>
                                          </p:val>
                                        </p:tav>
                                      </p:tavLst>
                                    </p:anim>
                                    <p:anim calcmode="lin" valueType="num">
                                      <p:cBhvr>
                                        <p:cTn id="67" dur="500" fill="hold"/>
                                        <p:tgtEl>
                                          <p:spTgt spid="8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3" grpId="8"/>
      <p:bldP build="whole" bldLvl="1" animBg="1" rev="0" advAuto="0" spid="884" grpId="11"/>
      <p:bldP build="whole" bldLvl="1" animBg="1" rev="0" advAuto="0" spid="901" grpId="6"/>
      <p:bldP build="whole" bldLvl="1" animBg="1" rev="0" advAuto="0" spid="904" grpId="5"/>
      <p:bldP build="whole" bldLvl="1" animBg="1" rev="0" advAuto="0" spid="898" grpId="7"/>
      <p:bldP build="whole" bldLvl="1" animBg="1" rev="0" advAuto="0" spid="888" grpId="13"/>
      <p:bldP build="whole" bldLvl="1" animBg="1" rev="0" advAuto="0" spid="886" grpId="12"/>
      <p:bldP build="whole" bldLvl="1" animBg="1" rev="0" advAuto="0" spid="889" grpId="1"/>
      <p:bldP build="whole" bldLvl="1" animBg="1" rev="0" advAuto="0" spid="895" grpId="4"/>
      <p:bldP build="whole" bldLvl="1" animBg="1" rev="0" advAuto="0" spid="892" grpId="3"/>
      <p:bldP build="whole" bldLvl="1" animBg="1" rev="0" advAuto="0" spid="885" grpId="9"/>
      <p:bldP build="whole" bldLvl="1" animBg="1" rev="0" advAuto="0" spid="907" grpId="2"/>
      <p:bldP build="whole" bldLvl="1" animBg="1" rev="0" advAuto="0" spid="887" grpId="10"/>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909" name="二维柱形图"/>
          <p:cNvGraphicFramePr/>
          <p:nvPr/>
        </p:nvGraphicFramePr>
        <p:xfrm>
          <a:off x="1701722" y="3100598"/>
          <a:ext cx="20216348" cy="6322840"/>
        </p:xfrm>
        <a:graphic xmlns:a="http://schemas.openxmlformats.org/drawingml/2006/main">
          <a:graphicData uri="http://schemas.openxmlformats.org/drawingml/2006/chart">
            <c:chart xmlns:c="http://schemas.openxmlformats.org/drawingml/2006/chart" r:id="rId2"/>
          </a:graphicData>
        </a:graphic>
      </p:graphicFrame>
      <p:sp>
        <p:nvSpPr>
          <p:cNvPr id="910" name="Lorem ipsum…"/>
          <p:cNvSpPr txBox="1"/>
          <p:nvPr/>
        </p:nvSpPr>
        <p:spPr>
          <a:xfrm>
            <a:off x="812691" y="11497354"/>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11" name="United States"/>
          <p:cNvSpPr txBox="1"/>
          <p:nvPr/>
        </p:nvSpPr>
        <p:spPr>
          <a:xfrm>
            <a:off x="1009290" y="10242888"/>
            <a:ext cx="5422046"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United States</a:t>
            </a:r>
          </a:p>
        </p:txBody>
      </p:sp>
      <p:sp>
        <p:nvSpPr>
          <p:cNvPr id="912" name="Lorem ipsum…"/>
          <p:cNvSpPr txBox="1"/>
          <p:nvPr/>
        </p:nvSpPr>
        <p:spPr>
          <a:xfrm>
            <a:off x="6530137"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13" name="Spain"/>
          <p:cNvSpPr txBox="1"/>
          <p:nvPr/>
        </p:nvSpPr>
        <p:spPr>
          <a:xfrm>
            <a:off x="7485987"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Spain</a:t>
            </a:r>
          </a:p>
        </p:txBody>
      </p:sp>
      <p:sp>
        <p:nvSpPr>
          <p:cNvPr id="914" name="Lorem ipsum…"/>
          <p:cNvSpPr txBox="1"/>
          <p:nvPr/>
        </p:nvSpPr>
        <p:spPr>
          <a:xfrm>
            <a:off x="12498275"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15" name="Ukraine"/>
          <p:cNvSpPr txBox="1"/>
          <p:nvPr/>
        </p:nvSpPr>
        <p:spPr>
          <a:xfrm>
            <a:off x="13338978"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Ukraine</a:t>
            </a:r>
          </a:p>
        </p:txBody>
      </p:sp>
      <p:sp>
        <p:nvSpPr>
          <p:cNvPr id="916" name="Lorem ipsum…"/>
          <p:cNvSpPr txBox="1"/>
          <p:nvPr/>
        </p:nvSpPr>
        <p:spPr>
          <a:xfrm>
            <a:off x="18323089" y="11497353"/>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17" name="Australia"/>
          <p:cNvSpPr txBox="1"/>
          <p:nvPr/>
        </p:nvSpPr>
        <p:spPr>
          <a:xfrm>
            <a:off x="19163793"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Australia</a:t>
            </a:r>
          </a:p>
        </p:txBody>
      </p:sp>
      <p:sp>
        <p:nvSpPr>
          <p:cNvPr id="918" name="History"/>
          <p:cNvSpPr txBox="1"/>
          <p:nvPr>
            <p:ph type="ctrTitle"/>
          </p:nvPr>
        </p:nvSpPr>
        <p:spPr>
          <a:prstGeom prst="rect">
            <a:avLst/>
          </a:prstGeom>
        </p:spPr>
        <p:txBody>
          <a:bodyPr/>
          <a:lstStyle>
            <a:lvl1pPr defTabSz="566674">
              <a:defRPr sz="10864"/>
            </a:lvl1pPr>
          </a:lstStyle>
          <a:p>
            <a:pPr/>
            <a:r>
              <a:t>History</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18"/>
                                        </p:tgtEl>
                                        <p:attrNameLst>
                                          <p:attrName>style.visibility</p:attrName>
                                        </p:attrNameLst>
                                      </p:cBhvr>
                                      <p:to>
                                        <p:strVal val="visible"/>
                                      </p:to>
                                    </p:set>
                                    <p:animEffect filter="dissolve" transition="in">
                                      <p:cBhvr>
                                        <p:cTn id="7" dur="1000"/>
                                        <p:tgtEl>
                                          <p:spTgt spid="918"/>
                                        </p:tgtEl>
                                      </p:cBhvr>
                                    </p:animEffect>
                                  </p:childTnLst>
                                </p:cTn>
                              </p:par>
                            </p:childTnLst>
                          </p:cTn>
                        </p:par>
                        <p:par>
                          <p:cTn id="8" fill="hold">
                            <p:stCondLst>
                              <p:cond delay="1000"/>
                            </p:stCondLst>
                            <p:childTnLst>
                              <p:par>
                                <p:cTn id="9" presetClass="entr" nodeType="afterEffect" presetSubtype="4" presetID="22" grpId="2" fill="hold">
                                  <p:stCondLst>
                                    <p:cond delay="0"/>
                                  </p:stCondLst>
                                  <p:childTnLst>
                                    <p:set>
                                      <p:cBhvr>
                                        <p:cTn id="10" fill="hold"/>
                                        <p:tgtEl>
                                          <p:spTgt spid="909">
                                            <p:graphicEl>
                                              <a:chart bldStep="gridLegend" categoryIdx="-3" seriesIdx="-3"/>
                                            </p:graphicEl>
                                          </p:spTgt>
                                        </p:tgtEl>
                                        <p:attrNameLst>
                                          <p:attrName>style.visibility</p:attrName>
                                        </p:attrNameLst>
                                      </p:cBhvr>
                                      <p:to>
                                        <p:strVal val="visible"/>
                                      </p:to>
                                    </p:set>
                                    <p:animEffect filter="wipe(down)" transition="in">
                                      <p:cBhvr>
                                        <p:cTn id="11" dur="400"/>
                                        <p:tgtEl>
                                          <p:spTgt spid="909">
                                            <p:graphicEl>
                                              <a:chart bldStep="gridLegend" categoryIdx="-3" seriesIdx="-3"/>
                                            </p:graphicEl>
                                          </p:spTgt>
                                        </p:tgtEl>
                                      </p:cBhvr>
                                    </p:animEffect>
                                  </p:childTnLst>
                                </p:cTn>
                              </p:par>
                            </p:childTnLst>
                          </p:cTn>
                        </p:par>
                        <p:par>
                          <p:cTn id="12" fill="hold">
                            <p:stCondLst>
                              <p:cond delay="1400"/>
                            </p:stCondLst>
                            <p:childTnLst>
                              <p:par>
                                <p:cTn id="13" presetClass="entr" nodeType="afterEffect" presetSubtype="4" presetID="22" grpId="2" fill="hold">
                                  <p:stCondLst>
                                    <p:cond delay="0"/>
                                  </p:stCondLst>
                                  <p:childTnLst>
                                    <p:set>
                                      <p:cBhvr>
                                        <p:cTn id="14" fill="hold"/>
                                        <p:tgtEl>
                                          <p:spTgt spid="909">
                                            <p:graphicEl>
                                              <a:chart bldStep="ptInSeries" categoryIdx="0" seriesIdx="0"/>
                                            </p:graphicEl>
                                          </p:spTgt>
                                        </p:tgtEl>
                                        <p:attrNameLst>
                                          <p:attrName>style.visibility</p:attrName>
                                        </p:attrNameLst>
                                      </p:cBhvr>
                                      <p:to>
                                        <p:strVal val="visible"/>
                                      </p:to>
                                    </p:set>
                                    <p:animEffect filter="wipe(down)" transition="in">
                                      <p:cBhvr>
                                        <p:cTn id="15" dur="400"/>
                                        <p:tgtEl>
                                          <p:spTgt spid="909">
                                            <p:graphicEl>
                                              <a:chart bldStep="ptInSeries" categoryIdx="0" seriesIdx="0"/>
                                            </p:graphicEl>
                                          </p:spTgt>
                                        </p:tgtEl>
                                      </p:cBhvr>
                                    </p:animEffect>
                                  </p:childTnLst>
                                </p:cTn>
                              </p:par>
                            </p:childTnLst>
                          </p:cTn>
                        </p:par>
                        <p:par>
                          <p:cTn id="16" fill="hold">
                            <p:stCondLst>
                              <p:cond delay="1800"/>
                            </p:stCondLst>
                            <p:childTnLst>
                              <p:par>
                                <p:cTn id="17" presetClass="entr" nodeType="afterEffect" presetSubtype="4" presetID="22" grpId="2" fill="hold">
                                  <p:stCondLst>
                                    <p:cond delay="0"/>
                                  </p:stCondLst>
                                  <p:childTnLst>
                                    <p:set>
                                      <p:cBhvr>
                                        <p:cTn id="18" fill="hold"/>
                                        <p:tgtEl>
                                          <p:spTgt spid="909">
                                            <p:graphicEl>
                                              <a:chart bldStep="ptInSeries" categoryIdx="1" seriesIdx="0"/>
                                            </p:graphicEl>
                                          </p:spTgt>
                                        </p:tgtEl>
                                        <p:attrNameLst>
                                          <p:attrName>style.visibility</p:attrName>
                                        </p:attrNameLst>
                                      </p:cBhvr>
                                      <p:to>
                                        <p:strVal val="visible"/>
                                      </p:to>
                                    </p:set>
                                    <p:animEffect filter="wipe(down)" transition="in">
                                      <p:cBhvr>
                                        <p:cTn id="19" dur="400"/>
                                        <p:tgtEl>
                                          <p:spTgt spid="909">
                                            <p:graphicEl>
                                              <a:chart bldStep="ptInSeries" categoryIdx="1" seriesIdx="0"/>
                                            </p:graphicEl>
                                          </p:spTgt>
                                        </p:tgtEl>
                                      </p:cBhvr>
                                    </p:animEffect>
                                  </p:childTnLst>
                                </p:cTn>
                              </p:par>
                            </p:childTnLst>
                          </p:cTn>
                        </p:par>
                        <p:par>
                          <p:cTn id="20" fill="hold">
                            <p:stCondLst>
                              <p:cond delay="2200"/>
                            </p:stCondLst>
                            <p:childTnLst>
                              <p:par>
                                <p:cTn id="21" presetClass="entr" nodeType="afterEffect" presetSubtype="4" presetID="22" grpId="2" fill="hold">
                                  <p:stCondLst>
                                    <p:cond delay="0"/>
                                  </p:stCondLst>
                                  <p:childTnLst>
                                    <p:set>
                                      <p:cBhvr>
                                        <p:cTn id="22" fill="hold"/>
                                        <p:tgtEl>
                                          <p:spTgt spid="909">
                                            <p:graphicEl>
                                              <a:chart bldStep="ptInSeries" categoryIdx="2" seriesIdx="0"/>
                                            </p:graphicEl>
                                          </p:spTgt>
                                        </p:tgtEl>
                                        <p:attrNameLst>
                                          <p:attrName>style.visibility</p:attrName>
                                        </p:attrNameLst>
                                      </p:cBhvr>
                                      <p:to>
                                        <p:strVal val="visible"/>
                                      </p:to>
                                    </p:set>
                                    <p:animEffect filter="wipe(down)" transition="in">
                                      <p:cBhvr>
                                        <p:cTn id="23" dur="400"/>
                                        <p:tgtEl>
                                          <p:spTgt spid="909">
                                            <p:graphicEl>
                                              <a:chart bldStep="ptInSeries" categoryIdx="2" seriesIdx="0"/>
                                            </p:graphicEl>
                                          </p:spTgt>
                                        </p:tgtEl>
                                      </p:cBhvr>
                                    </p:animEffect>
                                  </p:childTnLst>
                                </p:cTn>
                              </p:par>
                            </p:childTnLst>
                          </p:cTn>
                        </p:par>
                        <p:par>
                          <p:cTn id="24" fill="hold">
                            <p:stCondLst>
                              <p:cond delay="2600"/>
                            </p:stCondLst>
                            <p:childTnLst>
                              <p:par>
                                <p:cTn id="25" presetClass="entr" nodeType="afterEffect" presetSubtype="4" presetID="22" grpId="2" fill="hold">
                                  <p:stCondLst>
                                    <p:cond delay="0"/>
                                  </p:stCondLst>
                                  <p:childTnLst>
                                    <p:set>
                                      <p:cBhvr>
                                        <p:cTn id="26" fill="hold"/>
                                        <p:tgtEl>
                                          <p:spTgt spid="909">
                                            <p:graphicEl>
                                              <a:chart bldStep="ptInSeries" categoryIdx="3" seriesIdx="0"/>
                                            </p:graphicEl>
                                          </p:spTgt>
                                        </p:tgtEl>
                                        <p:attrNameLst>
                                          <p:attrName>style.visibility</p:attrName>
                                        </p:attrNameLst>
                                      </p:cBhvr>
                                      <p:to>
                                        <p:strVal val="visible"/>
                                      </p:to>
                                    </p:set>
                                    <p:animEffect filter="wipe(down)" transition="in">
                                      <p:cBhvr>
                                        <p:cTn id="27" dur="400"/>
                                        <p:tgtEl>
                                          <p:spTgt spid="909">
                                            <p:graphicEl>
                                              <a:chart bldStep="ptInSeries" categoryIdx="3" seriesIdx="0"/>
                                            </p:graphicEl>
                                          </p:spTgt>
                                        </p:tgtEl>
                                      </p:cBhvr>
                                    </p:animEffect>
                                  </p:childTnLst>
                                </p:cTn>
                              </p:par>
                            </p:childTnLst>
                          </p:cTn>
                        </p:par>
                        <p:par>
                          <p:cTn id="28" fill="hold">
                            <p:stCondLst>
                              <p:cond delay="3000"/>
                            </p:stCondLst>
                            <p:childTnLst>
                              <p:par>
                                <p:cTn id="29" presetClass="entr" nodeType="afterEffect" presetSubtype="16" presetID="23" grpId="3" fill="hold">
                                  <p:stCondLst>
                                    <p:cond delay="100"/>
                                  </p:stCondLst>
                                  <p:iterate type="el" backwards="0">
                                    <p:tmAbs val="0"/>
                                  </p:iterate>
                                  <p:childTnLst>
                                    <p:set>
                                      <p:cBhvr>
                                        <p:cTn id="30" fill="hold"/>
                                        <p:tgtEl>
                                          <p:spTgt spid="910"/>
                                        </p:tgtEl>
                                        <p:attrNameLst>
                                          <p:attrName>style.visibility</p:attrName>
                                        </p:attrNameLst>
                                      </p:cBhvr>
                                      <p:to>
                                        <p:strVal val="visible"/>
                                      </p:to>
                                    </p:set>
                                    <p:anim calcmode="lin" valueType="num">
                                      <p:cBhvr>
                                        <p:cTn id="31" dur="500" fill="hold"/>
                                        <p:tgtEl>
                                          <p:spTgt spid="910"/>
                                        </p:tgtEl>
                                        <p:attrNameLst>
                                          <p:attrName>ppt_w</p:attrName>
                                        </p:attrNameLst>
                                      </p:cBhvr>
                                      <p:tavLst>
                                        <p:tav tm="0">
                                          <p:val>
                                            <p:fltVal val="0"/>
                                          </p:val>
                                        </p:tav>
                                        <p:tav tm="100000">
                                          <p:val>
                                            <p:strVal val="#ppt_w"/>
                                          </p:val>
                                        </p:tav>
                                      </p:tavLst>
                                    </p:anim>
                                    <p:anim calcmode="lin" valueType="num">
                                      <p:cBhvr>
                                        <p:cTn id="32" dur="500" fill="hold"/>
                                        <p:tgtEl>
                                          <p:spTgt spid="910"/>
                                        </p:tgtEl>
                                        <p:attrNameLst>
                                          <p:attrName>ppt_h</p:attrName>
                                        </p:attrNameLst>
                                      </p:cBhvr>
                                      <p:tavLst>
                                        <p:tav tm="0">
                                          <p:val>
                                            <p:fltVal val="0"/>
                                          </p:val>
                                        </p:tav>
                                        <p:tav tm="100000">
                                          <p:val>
                                            <p:strVal val="#ppt_h"/>
                                          </p:val>
                                        </p:tav>
                                      </p:tavLst>
                                    </p:anim>
                                  </p:childTnLst>
                                </p:cTn>
                              </p:par>
                            </p:childTnLst>
                          </p:cTn>
                        </p:par>
                        <p:par>
                          <p:cTn id="33" fill="hold">
                            <p:stCondLst>
                              <p:cond delay="3600"/>
                            </p:stCondLst>
                            <p:childTnLst>
                              <p:par>
                                <p:cTn id="34" presetClass="entr" nodeType="afterEffect" presetSubtype="16" presetID="23" grpId="4" fill="hold">
                                  <p:stCondLst>
                                    <p:cond delay="100"/>
                                  </p:stCondLst>
                                  <p:iterate type="el" backwards="0">
                                    <p:tmAbs val="0"/>
                                  </p:iterate>
                                  <p:childTnLst>
                                    <p:set>
                                      <p:cBhvr>
                                        <p:cTn id="35" fill="hold"/>
                                        <p:tgtEl>
                                          <p:spTgt spid="911"/>
                                        </p:tgtEl>
                                        <p:attrNameLst>
                                          <p:attrName>style.visibility</p:attrName>
                                        </p:attrNameLst>
                                      </p:cBhvr>
                                      <p:to>
                                        <p:strVal val="visible"/>
                                      </p:to>
                                    </p:set>
                                    <p:anim calcmode="lin" valueType="num">
                                      <p:cBhvr>
                                        <p:cTn id="36" dur="500" fill="hold"/>
                                        <p:tgtEl>
                                          <p:spTgt spid="911"/>
                                        </p:tgtEl>
                                        <p:attrNameLst>
                                          <p:attrName>ppt_w</p:attrName>
                                        </p:attrNameLst>
                                      </p:cBhvr>
                                      <p:tavLst>
                                        <p:tav tm="0">
                                          <p:val>
                                            <p:fltVal val="0"/>
                                          </p:val>
                                        </p:tav>
                                        <p:tav tm="100000">
                                          <p:val>
                                            <p:strVal val="#ppt_w"/>
                                          </p:val>
                                        </p:tav>
                                      </p:tavLst>
                                    </p:anim>
                                    <p:anim calcmode="lin" valueType="num">
                                      <p:cBhvr>
                                        <p:cTn id="37" dur="500" fill="hold"/>
                                        <p:tgtEl>
                                          <p:spTgt spid="911"/>
                                        </p:tgtEl>
                                        <p:attrNameLst>
                                          <p:attrName>ppt_h</p:attrName>
                                        </p:attrNameLst>
                                      </p:cBhvr>
                                      <p:tavLst>
                                        <p:tav tm="0">
                                          <p:val>
                                            <p:fltVal val="0"/>
                                          </p:val>
                                        </p:tav>
                                        <p:tav tm="100000">
                                          <p:val>
                                            <p:strVal val="#ppt_h"/>
                                          </p:val>
                                        </p:tav>
                                      </p:tavLst>
                                    </p:anim>
                                  </p:childTnLst>
                                </p:cTn>
                              </p:par>
                            </p:childTnLst>
                          </p:cTn>
                        </p:par>
                        <p:par>
                          <p:cTn id="38" fill="hold">
                            <p:stCondLst>
                              <p:cond delay="4200"/>
                            </p:stCondLst>
                            <p:childTnLst>
                              <p:par>
                                <p:cTn id="39" presetClass="entr" nodeType="afterEffect" presetSubtype="16" presetID="23" grpId="5" fill="hold">
                                  <p:stCondLst>
                                    <p:cond delay="100"/>
                                  </p:stCondLst>
                                  <p:iterate type="el" backwards="0">
                                    <p:tmAbs val="0"/>
                                  </p:iterate>
                                  <p:childTnLst>
                                    <p:set>
                                      <p:cBhvr>
                                        <p:cTn id="40" fill="hold"/>
                                        <p:tgtEl>
                                          <p:spTgt spid="912"/>
                                        </p:tgtEl>
                                        <p:attrNameLst>
                                          <p:attrName>style.visibility</p:attrName>
                                        </p:attrNameLst>
                                      </p:cBhvr>
                                      <p:to>
                                        <p:strVal val="visible"/>
                                      </p:to>
                                    </p:set>
                                    <p:anim calcmode="lin" valueType="num">
                                      <p:cBhvr>
                                        <p:cTn id="41" dur="500" fill="hold"/>
                                        <p:tgtEl>
                                          <p:spTgt spid="912"/>
                                        </p:tgtEl>
                                        <p:attrNameLst>
                                          <p:attrName>ppt_w</p:attrName>
                                        </p:attrNameLst>
                                      </p:cBhvr>
                                      <p:tavLst>
                                        <p:tav tm="0">
                                          <p:val>
                                            <p:fltVal val="0"/>
                                          </p:val>
                                        </p:tav>
                                        <p:tav tm="100000">
                                          <p:val>
                                            <p:strVal val="#ppt_w"/>
                                          </p:val>
                                        </p:tav>
                                      </p:tavLst>
                                    </p:anim>
                                    <p:anim calcmode="lin" valueType="num">
                                      <p:cBhvr>
                                        <p:cTn id="42" dur="500" fill="hold"/>
                                        <p:tgtEl>
                                          <p:spTgt spid="912"/>
                                        </p:tgtEl>
                                        <p:attrNameLst>
                                          <p:attrName>ppt_h</p:attrName>
                                        </p:attrNameLst>
                                      </p:cBhvr>
                                      <p:tavLst>
                                        <p:tav tm="0">
                                          <p:val>
                                            <p:fltVal val="0"/>
                                          </p:val>
                                        </p:tav>
                                        <p:tav tm="100000">
                                          <p:val>
                                            <p:strVal val="#ppt_h"/>
                                          </p:val>
                                        </p:tav>
                                      </p:tavLst>
                                    </p:anim>
                                  </p:childTnLst>
                                </p:cTn>
                              </p:par>
                            </p:childTnLst>
                          </p:cTn>
                        </p:par>
                        <p:par>
                          <p:cTn id="43" fill="hold">
                            <p:stCondLst>
                              <p:cond delay="4800"/>
                            </p:stCondLst>
                            <p:childTnLst>
                              <p:par>
                                <p:cTn id="44" presetClass="entr" nodeType="afterEffect" presetSubtype="16" presetID="23" grpId="6" fill="hold">
                                  <p:stCondLst>
                                    <p:cond delay="100"/>
                                  </p:stCondLst>
                                  <p:iterate type="el" backwards="0">
                                    <p:tmAbs val="0"/>
                                  </p:iterate>
                                  <p:childTnLst>
                                    <p:set>
                                      <p:cBhvr>
                                        <p:cTn id="45" fill="hold"/>
                                        <p:tgtEl>
                                          <p:spTgt spid="913"/>
                                        </p:tgtEl>
                                        <p:attrNameLst>
                                          <p:attrName>style.visibility</p:attrName>
                                        </p:attrNameLst>
                                      </p:cBhvr>
                                      <p:to>
                                        <p:strVal val="visible"/>
                                      </p:to>
                                    </p:set>
                                    <p:anim calcmode="lin" valueType="num">
                                      <p:cBhvr>
                                        <p:cTn id="46" dur="500" fill="hold"/>
                                        <p:tgtEl>
                                          <p:spTgt spid="913"/>
                                        </p:tgtEl>
                                        <p:attrNameLst>
                                          <p:attrName>ppt_w</p:attrName>
                                        </p:attrNameLst>
                                      </p:cBhvr>
                                      <p:tavLst>
                                        <p:tav tm="0">
                                          <p:val>
                                            <p:fltVal val="0"/>
                                          </p:val>
                                        </p:tav>
                                        <p:tav tm="100000">
                                          <p:val>
                                            <p:strVal val="#ppt_w"/>
                                          </p:val>
                                        </p:tav>
                                      </p:tavLst>
                                    </p:anim>
                                    <p:anim calcmode="lin" valueType="num">
                                      <p:cBhvr>
                                        <p:cTn id="47" dur="500" fill="hold"/>
                                        <p:tgtEl>
                                          <p:spTgt spid="913"/>
                                        </p:tgtEl>
                                        <p:attrNameLst>
                                          <p:attrName>ppt_h</p:attrName>
                                        </p:attrNameLst>
                                      </p:cBhvr>
                                      <p:tavLst>
                                        <p:tav tm="0">
                                          <p:val>
                                            <p:fltVal val="0"/>
                                          </p:val>
                                        </p:tav>
                                        <p:tav tm="100000">
                                          <p:val>
                                            <p:strVal val="#ppt_h"/>
                                          </p:val>
                                        </p:tav>
                                      </p:tavLst>
                                    </p:anim>
                                  </p:childTnLst>
                                </p:cTn>
                              </p:par>
                            </p:childTnLst>
                          </p:cTn>
                        </p:par>
                        <p:par>
                          <p:cTn id="48" fill="hold">
                            <p:stCondLst>
                              <p:cond delay="5400"/>
                            </p:stCondLst>
                            <p:childTnLst>
                              <p:par>
                                <p:cTn id="49" presetClass="entr" nodeType="afterEffect" presetSubtype="16" presetID="23" grpId="7" fill="hold">
                                  <p:stCondLst>
                                    <p:cond delay="100"/>
                                  </p:stCondLst>
                                  <p:iterate type="el" backwards="0">
                                    <p:tmAbs val="0"/>
                                  </p:iterate>
                                  <p:childTnLst>
                                    <p:set>
                                      <p:cBhvr>
                                        <p:cTn id="50" fill="hold"/>
                                        <p:tgtEl>
                                          <p:spTgt spid="914"/>
                                        </p:tgtEl>
                                        <p:attrNameLst>
                                          <p:attrName>style.visibility</p:attrName>
                                        </p:attrNameLst>
                                      </p:cBhvr>
                                      <p:to>
                                        <p:strVal val="visible"/>
                                      </p:to>
                                    </p:set>
                                    <p:anim calcmode="lin" valueType="num">
                                      <p:cBhvr>
                                        <p:cTn id="51" dur="500" fill="hold"/>
                                        <p:tgtEl>
                                          <p:spTgt spid="914"/>
                                        </p:tgtEl>
                                        <p:attrNameLst>
                                          <p:attrName>ppt_w</p:attrName>
                                        </p:attrNameLst>
                                      </p:cBhvr>
                                      <p:tavLst>
                                        <p:tav tm="0">
                                          <p:val>
                                            <p:fltVal val="0"/>
                                          </p:val>
                                        </p:tav>
                                        <p:tav tm="100000">
                                          <p:val>
                                            <p:strVal val="#ppt_w"/>
                                          </p:val>
                                        </p:tav>
                                      </p:tavLst>
                                    </p:anim>
                                    <p:anim calcmode="lin" valueType="num">
                                      <p:cBhvr>
                                        <p:cTn id="52" dur="500" fill="hold"/>
                                        <p:tgtEl>
                                          <p:spTgt spid="914"/>
                                        </p:tgtEl>
                                        <p:attrNameLst>
                                          <p:attrName>ppt_h</p:attrName>
                                        </p:attrNameLst>
                                      </p:cBhvr>
                                      <p:tavLst>
                                        <p:tav tm="0">
                                          <p:val>
                                            <p:fltVal val="0"/>
                                          </p:val>
                                        </p:tav>
                                        <p:tav tm="100000">
                                          <p:val>
                                            <p:strVal val="#ppt_h"/>
                                          </p:val>
                                        </p:tav>
                                      </p:tavLst>
                                    </p:anim>
                                  </p:childTnLst>
                                </p:cTn>
                              </p:par>
                            </p:childTnLst>
                          </p:cTn>
                        </p:par>
                        <p:par>
                          <p:cTn id="53" fill="hold">
                            <p:stCondLst>
                              <p:cond delay="6000"/>
                            </p:stCondLst>
                            <p:childTnLst>
                              <p:par>
                                <p:cTn id="54" presetClass="entr" nodeType="afterEffect" presetSubtype="16" presetID="23" grpId="8" fill="hold">
                                  <p:stCondLst>
                                    <p:cond delay="100"/>
                                  </p:stCondLst>
                                  <p:iterate type="el" backwards="0">
                                    <p:tmAbs val="0"/>
                                  </p:iterate>
                                  <p:childTnLst>
                                    <p:set>
                                      <p:cBhvr>
                                        <p:cTn id="55" fill="hold"/>
                                        <p:tgtEl>
                                          <p:spTgt spid="915"/>
                                        </p:tgtEl>
                                        <p:attrNameLst>
                                          <p:attrName>style.visibility</p:attrName>
                                        </p:attrNameLst>
                                      </p:cBhvr>
                                      <p:to>
                                        <p:strVal val="visible"/>
                                      </p:to>
                                    </p:set>
                                    <p:anim calcmode="lin" valueType="num">
                                      <p:cBhvr>
                                        <p:cTn id="56" dur="500" fill="hold"/>
                                        <p:tgtEl>
                                          <p:spTgt spid="915"/>
                                        </p:tgtEl>
                                        <p:attrNameLst>
                                          <p:attrName>ppt_w</p:attrName>
                                        </p:attrNameLst>
                                      </p:cBhvr>
                                      <p:tavLst>
                                        <p:tav tm="0">
                                          <p:val>
                                            <p:fltVal val="0"/>
                                          </p:val>
                                        </p:tav>
                                        <p:tav tm="100000">
                                          <p:val>
                                            <p:strVal val="#ppt_w"/>
                                          </p:val>
                                        </p:tav>
                                      </p:tavLst>
                                    </p:anim>
                                    <p:anim calcmode="lin" valueType="num">
                                      <p:cBhvr>
                                        <p:cTn id="57" dur="500" fill="hold"/>
                                        <p:tgtEl>
                                          <p:spTgt spid="915"/>
                                        </p:tgtEl>
                                        <p:attrNameLst>
                                          <p:attrName>ppt_h</p:attrName>
                                        </p:attrNameLst>
                                      </p:cBhvr>
                                      <p:tavLst>
                                        <p:tav tm="0">
                                          <p:val>
                                            <p:fltVal val="0"/>
                                          </p:val>
                                        </p:tav>
                                        <p:tav tm="100000">
                                          <p:val>
                                            <p:strVal val="#ppt_h"/>
                                          </p:val>
                                        </p:tav>
                                      </p:tavLst>
                                    </p:anim>
                                  </p:childTnLst>
                                </p:cTn>
                              </p:par>
                            </p:childTnLst>
                          </p:cTn>
                        </p:par>
                        <p:par>
                          <p:cTn id="58" fill="hold">
                            <p:stCondLst>
                              <p:cond delay="6600"/>
                            </p:stCondLst>
                            <p:childTnLst>
                              <p:par>
                                <p:cTn id="59" presetClass="entr" nodeType="afterEffect" presetSubtype="16" presetID="23" grpId="9" fill="hold">
                                  <p:stCondLst>
                                    <p:cond delay="100"/>
                                  </p:stCondLst>
                                  <p:iterate type="el" backwards="0">
                                    <p:tmAbs val="0"/>
                                  </p:iterate>
                                  <p:childTnLst>
                                    <p:set>
                                      <p:cBhvr>
                                        <p:cTn id="60" fill="hold"/>
                                        <p:tgtEl>
                                          <p:spTgt spid="916"/>
                                        </p:tgtEl>
                                        <p:attrNameLst>
                                          <p:attrName>style.visibility</p:attrName>
                                        </p:attrNameLst>
                                      </p:cBhvr>
                                      <p:to>
                                        <p:strVal val="visible"/>
                                      </p:to>
                                    </p:set>
                                    <p:anim calcmode="lin" valueType="num">
                                      <p:cBhvr>
                                        <p:cTn id="61" dur="500" fill="hold"/>
                                        <p:tgtEl>
                                          <p:spTgt spid="916"/>
                                        </p:tgtEl>
                                        <p:attrNameLst>
                                          <p:attrName>ppt_w</p:attrName>
                                        </p:attrNameLst>
                                      </p:cBhvr>
                                      <p:tavLst>
                                        <p:tav tm="0">
                                          <p:val>
                                            <p:fltVal val="0"/>
                                          </p:val>
                                        </p:tav>
                                        <p:tav tm="100000">
                                          <p:val>
                                            <p:strVal val="#ppt_w"/>
                                          </p:val>
                                        </p:tav>
                                      </p:tavLst>
                                    </p:anim>
                                    <p:anim calcmode="lin" valueType="num">
                                      <p:cBhvr>
                                        <p:cTn id="62" dur="500" fill="hold"/>
                                        <p:tgtEl>
                                          <p:spTgt spid="916"/>
                                        </p:tgtEl>
                                        <p:attrNameLst>
                                          <p:attrName>ppt_h</p:attrName>
                                        </p:attrNameLst>
                                      </p:cBhvr>
                                      <p:tavLst>
                                        <p:tav tm="0">
                                          <p:val>
                                            <p:fltVal val="0"/>
                                          </p:val>
                                        </p:tav>
                                        <p:tav tm="100000">
                                          <p:val>
                                            <p:strVal val="#ppt_h"/>
                                          </p:val>
                                        </p:tav>
                                      </p:tavLst>
                                    </p:anim>
                                  </p:childTnLst>
                                </p:cTn>
                              </p:par>
                            </p:childTnLst>
                          </p:cTn>
                        </p:par>
                        <p:par>
                          <p:cTn id="63" fill="hold">
                            <p:stCondLst>
                              <p:cond delay="7200"/>
                            </p:stCondLst>
                            <p:childTnLst>
                              <p:par>
                                <p:cTn id="64" presetClass="entr" nodeType="afterEffect" presetSubtype="16" presetID="23" grpId="10" fill="hold">
                                  <p:stCondLst>
                                    <p:cond delay="100"/>
                                  </p:stCondLst>
                                  <p:iterate type="el" backwards="0">
                                    <p:tmAbs val="0"/>
                                  </p:iterate>
                                  <p:childTnLst>
                                    <p:set>
                                      <p:cBhvr>
                                        <p:cTn id="65" fill="hold"/>
                                        <p:tgtEl>
                                          <p:spTgt spid="917"/>
                                        </p:tgtEl>
                                        <p:attrNameLst>
                                          <p:attrName>style.visibility</p:attrName>
                                        </p:attrNameLst>
                                      </p:cBhvr>
                                      <p:to>
                                        <p:strVal val="visible"/>
                                      </p:to>
                                    </p:set>
                                    <p:anim calcmode="lin" valueType="num">
                                      <p:cBhvr>
                                        <p:cTn id="66" dur="500" fill="hold"/>
                                        <p:tgtEl>
                                          <p:spTgt spid="917"/>
                                        </p:tgtEl>
                                        <p:attrNameLst>
                                          <p:attrName>ppt_w</p:attrName>
                                        </p:attrNameLst>
                                      </p:cBhvr>
                                      <p:tavLst>
                                        <p:tav tm="0">
                                          <p:val>
                                            <p:fltVal val="0"/>
                                          </p:val>
                                        </p:tav>
                                        <p:tav tm="100000">
                                          <p:val>
                                            <p:strVal val="#ppt_w"/>
                                          </p:val>
                                        </p:tav>
                                      </p:tavLst>
                                    </p:anim>
                                    <p:anim calcmode="lin" valueType="num">
                                      <p:cBhvr>
                                        <p:cTn id="67" dur="500" fill="hold"/>
                                        <p:tgtEl>
                                          <p:spTgt spid="9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4" grpId="7"/>
      <p:bldP build="whole" bldLvl="1" animBg="1" rev="0" advAuto="0" spid="915" grpId="8"/>
      <p:bldP build="whole" bldLvl="1" animBg="1" rev="0" advAuto="0" spid="910" grpId="3"/>
      <p:bldGraphic spid="909" grpId="2">
        <p:bldSub>
          <a:bldChart bld="seriesEl"/>
        </p:bldSub>
      </p:bldGraphic>
      <p:bldP build="whole" bldLvl="1" animBg="1" rev="0" advAuto="0" spid="911" grpId="4"/>
      <p:bldP build="whole" bldLvl="1" animBg="1" rev="0" advAuto="0" spid="918" grpId="1"/>
      <p:bldP build="whole" bldLvl="1" animBg="1" rev="0" advAuto="0" spid="912" grpId="5"/>
      <p:bldP build="whole" bldLvl="1" animBg="1" rev="0" advAuto="0" spid="916" grpId="9"/>
      <p:bldP build="whole" bldLvl="1" animBg="1" rev="0" advAuto="0" spid="913" grpId="6"/>
      <p:bldP build="whole" bldLvl="1" animBg="1" rev="0" advAuto="0" spid="917" grpId="10"/>
    </p:bldLst>
  </p:timing>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920" name="二维面积图"/>
          <p:cNvGraphicFramePr/>
          <p:nvPr/>
        </p:nvGraphicFramePr>
        <p:xfrm>
          <a:off x="1017007" y="3073362"/>
          <a:ext cx="22471132" cy="6339262"/>
        </p:xfrm>
        <a:graphic xmlns:a="http://schemas.openxmlformats.org/drawingml/2006/main">
          <a:graphicData uri="http://schemas.openxmlformats.org/drawingml/2006/chart">
            <c:chart xmlns:c="http://schemas.openxmlformats.org/drawingml/2006/chart" r:id="rId2"/>
          </a:graphicData>
        </a:graphic>
      </p:graphicFrame>
      <p:sp>
        <p:nvSpPr>
          <p:cNvPr id="921" name="Lorem ipsum…"/>
          <p:cNvSpPr txBox="1"/>
          <p:nvPr/>
        </p:nvSpPr>
        <p:spPr>
          <a:xfrm>
            <a:off x="942967" y="11497354"/>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22" name="United States"/>
          <p:cNvSpPr txBox="1"/>
          <p:nvPr/>
        </p:nvSpPr>
        <p:spPr>
          <a:xfrm>
            <a:off x="1798291" y="10242888"/>
            <a:ext cx="5422046"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United States</a:t>
            </a:r>
          </a:p>
        </p:txBody>
      </p:sp>
      <p:sp>
        <p:nvSpPr>
          <p:cNvPr id="923" name="Lorem ipsum…"/>
          <p:cNvSpPr txBox="1"/>
          <p:nvPr/>
        </p:nvSpPr>
        <p:spPr>
          <a:xfrm>
            <a:off x="6774808"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24" name="Spain"/>
          <p:cNvSpPr txBox="1"/>
          <p:nvPr/>
        </p:nvSpPr>
        <p:spPr>
          <a:xfrm>
            <a:off x="8837410"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Spain</a:t>
            </a:r>
          </a:p>
        </p:txBody>
      </p:sp>
      <p:sp>
        <p:nvSpPr>
          <p:cNvPr id="925" name="Lorem ipsum…"/>
          <p:cNvSpPr txBox="1"/>
          <p:nvPr/>
        </p:nvSpPr>
        <p:spPr>
          <a:xfrm>
            <a:off x="12498275"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26" name="Ukraine"/>
          <p:cNvSpPr txBox="1"/>
          <p:nvPr/>
        </p:nvSpPr>
        <p:spPr>
          <a:xfrm>
            <a:off x="14190784" y="10242888"/>
            <a:ext cx="4133838"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Ukraine</a:t>
            </a:r>
          </a:p>
        </p:txBody>
      </p:sp>
      <p:sp>
        <p:nvSpPr>
          <p:cNvPr id="927" name="Lorem ipsum…"/>
          <p:cNvSpPr txBox="1"/>
          <p:nvPr/>
        </p:nvSpPr>
        <p:spPr>
          <a:xfrm>
            <a:off x="18106595" y="11497353"/>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28" name="Australia"/>
          <p:cNvSpPr txBox="1"/>
          <p:nvPr/>
        </p:nvSpPr>
        <p:spPr>
          <a:xfrm>
            <a:off x="19654422"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Australia</a:t>
            </a:r>
          </a:p>
        </p:txBody>
      </p:sp>
      <p:sp>
        <p:nvSpPr>
          <p:cNvPr id="929" name="History"/>
          <p:cNvSpPr txBox="1"/>
          <p:nvPr>
            <p:ph type="ctrTitle"/>
          </p:nvPr>
        </p:nvSpPr>
        <p:spPr>
          <a:prstGeom prst="rect">
            <a:avLst/>
          </a:prstGeom>
        </p:spPr>
        <p:txBody>
          <a:bodyPr/>
          <a:lstStyle>
            <a:lvl1pPr defTabSz="566674">
              <a:defRPr sz="10864"/>
            </a:lvl1pPr>
          </a:lstStyle>
          <a:p>
            <a:pPr/>
            <a:r>
              <a:t>History</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29"/>
                                        </p:tgtEl>
                                        <p:attrNameLst>
                                          <p:attrName>style.visibility</p:attrName>
                                        </p:attrNameLst>
                                      </p:cBhvr>
                                      <p:to>
                                        <p:strVal val="visible"/>
                                      </p:to>
                                    </p:set>
                                    <p:animEffect filter="dissolve" transition="in">
                                      <p:cBhvr>
                                        <p:cTn id="7" dur="1000"/>
                                        <p:tgtEl>
                                          <p:spTgt spid="929"/>
                                        </p:tgtEl>
                                      </p:cBhvr>
                                    </p:animEffect>
                                  </p:childTnLst>
                                </p:cTn>
                              </p:par>
                            </p:childTnLst>
                          </p:cTn>
                        </p:par>
                        <p:par>
                          <p:cTn id="8" fill="hold">
                            <p:stCondLst>
                              <p:cond delay="1000"/>
                            </p:stCondLst>
                            <p:childTnLst>
                              <p:par>
                                <p:cTn id="9" presetClass="entr" nodeType="afterEffect" presetSubtype="8" presetID="22" grpId="2" fill="hold">
                                  <p:stCondLst>
                                    <p:cond delay="0"/>
                                  </p:stCondLst>
                                  <p:childTnLst>
                                    <p:set>
                                      <p:cBhvr>
                                        <p:cTn id="10" fill="hold"/>
                                        <p:tgtEl>
                                          <p:spTgt spid="920">
                                            <p:graphicEl>
                                              <a:chart bldStep="gridLegend" categoryIdx="-3" seriesIdx="-3"/>
                                            </p:graphicEl>
                                          </p:spTgt>
                                        </p:tgtEl>
                                        <p:attrNameLst>
                                          <p:attrName>style.visibility</p:attrName>
                                        </p:attrNameLst>
                                      </p:cBhvr>
                                      <p:to>
                                        <p:strVal val="visible"/>
                                      </p:to>
                                    </p:set>
                                    <p:animEffect filter="wipe(left)" transition="in">
                                      <p:cBhvr>
                                        <p:cTn id="11" dur="1000"/>
                                        <p:tgtEl>
                                          <p:spTgt spid="920">
                                            <p:graphicEl>
                                              <a:chart bldStep="gridLegend" categoryIdx="-3" seriesIdx="-3"/>
                                            </p:graphicEl>
                                          </p:spTgt>
                                        </p:tgtEl>
                                      </p:cBhvr>
                                    </p:animEffect>
                                  </p:childTnLst>
                                </p:cTn>
                              </p:par>
                            </p:childTnLst>
                          </p:cTn>
                        </p:par>
                        <p:par>
                          <p:cTn id="12" fill="hold">
                            <p:stCondLst>
                              <p:cond delay="2000"/>
                            </p:stCondLst>
                            <p:childTnLst>
                              <p:par>
                                <p:cTn id="13" presetClass="entr" nodeType="afterEffect" presetSubtype="8" presetID="22" grpId="2" fill="hold">
                                  <p:stCondLst>
                                    <p:cond delay="0"/>
                                  </p:stCondLst>
                                  <p:childTnLst>
                                    <p:set>
                                      <p:cBhvr>
                                        <p:cTn id="14" fill="hold"/>
                                        <p:tgtEl>
                                          <p:spTgt spid="920">
                                            <p:graphicEl>
                                              <a:chart bldStep="series" categoryIdx="-4" seriesIdx="0"/>
                                            </p:graphicEl>
                                          </p:spTgt>
                                        </p:tgtEl>
                                        <p:attrNameLst>
                                          <p:attrName>style.visibility</p:attrName>
                                        </p:attrNameLst>
                                      </p:cBhvr>
                                      <p:to>
                                        <p:strVal val="visible"/>
                                      </p:to>
                                    </p:set>
                                    <p:animEffect filter="wipe(left)" transition="in">
                                      <p:cBhvr>
                                        <p:cTn id="15" dur="1000"/>
                                        <p:tgtEl>
                                          <p:spTgt spid="920">
                                            <p:graphicEl>
                                              <a:chart bldStep="series" categoryIdx="-4" seriesIdx="0"/>
                                            </p:graphicEl>
                                          </p:spTgt>
                                        </p:tgtEl>
                                      </p:cBhvr>
                                    </p:animEffect>
                                  </p:childTnLst>
                                </p:cTn>
                              </p:par>
                            </p:childTnLst>
                          </p:cTn>
                        </p:par>
                        <p:par>
                          <p:cTn id="16" fill="hold">
                            <p:stCondLst>
                              <p:cond delay="3000"/>
                            </p:stCondLst>
                            <p:childTnLst>
                              <p:par>
                                <p:cTn id="17" presetClass="entr" nodeType="afterEffect" presetSubtype="8" presetID="22" grpId="2" fill="hold">
                                  <p:stCondLst>
                                    <p:cond delay="0"/>
                                  </p:stCondLst>
                                  <p:childTnLst>
                                    <p:set>
                                      <p:cBhvr>
                                        <p:cTn id="18" fill="hold"/>
                                        <p:tgtEl>
                                          <p:spTgt spid="920">
                                            <p:graphicEl>
                                              <a:chart bldStep="series" categoryIdx="-4" seriesIdx="1"/>
                                            </p:graphicEl>
                                          </p:spTgt>
                                        </p:tgtEl>
                                        <p:attrNameLst>
                                          <p:attrName>style.visibility</p:attrName>
                                        </p:attrNameLst>
                                      </p:cBhvr>
                                      <p:to>
                                        <p:strVal val="visible"/>
                                      </p:to>
                                    </p:set>
                                    <p:animEffect filter="wipe(left)" transition="in">
                                      <p:cBhvr>
                                        <p:cTn id="19" dur="1000"/>
                                        <p:tgtEl>
                                          <p:spTgt spid="920">
                                            <p:graphicEl>
                                              <a:chart bldStep="series" categoryIdx="-4" seriesIdx="1"/>
                                            </p:graphicEl>
                                          </p:spTgt>
                                        </p:tgtEl>
                                      </p:cBhvr>
                                    </p:animEffect>
                                  </p:childTnLst>
                                </p:cTn>
                              </p:par>
                            </p:childTnLst>
                          </p:cTn>
                        </p:par>
                        <p:par>
                          <p:cTn id="20" fill="hold">
                            <p:stCondLst>
                              <p:cond delay="4000"/>
                            </p:stCondLst>
                            <p:childTnLst>
                              <p:par>
                                <p:cTn id="21" presetClass="entr" nodeType="afterEffect" presetSubtype="8" presetID="22" grpId="2" fill="hold">
                                  <p:stCondLst>
                                    <p:cond delay="0"/>
                                  </p:stCondLst>
                                  <p:childTnLst>
                                    <p:set>
                                      <p:cBhvr>
                                        <p:cTn id="22" fill="hold"/>
                                        <p:tgtEl>
                                          <p:spTgt spid="920">
                                            <p:graphicEl>
                                              <a:chart bldStep="series" categoryIdx="-4" seriesIdx="2"/>
                                            </p:graphicEl>
                                          </p:spTgt>
                                        </p:tgtEl>
                                        <p:attrNameLst>
                                          <p:attrName>style.visibility</p:attrName>
                                        </p:attrNameLst>
                                      </p:cBhvr>
                                      <p:to>
                                        <p:strVal val="visible"/>
                                      </p:to>
                                    </p:set>
                                    <p:animEffect filter="wipe(left)" transition="in">
                                      <p:cBhvr>
                                        <p:cTn id="23" dur="1000"/>
                                        <p:tgtEl>
                                          <p:spTgt spid="920">
                                            <p:graphicEl>
                                              <a:chart bldStep="series" categoryIdx="-4" seriesIdx="2"/>
                                            </p:graphicEl>
                                          </p:spTgt>
                                        </p:tgtEl>
                                      </p:cBhvr>
                                    </p:animEffect>
                                  </p:childTnLst>
                                </p:cTn>
                              </p:par>
                            </p:childTnLst>
                          </p:cTn>
                        </p:par>
                        <p:par>
                          <p:cTn id="24" fill="hold">
                            <p:stCondLst>
                              <p:cond delay="5000"/>
                            </p:stCondLst>
                            <p:childTnLst>
                              <p:par>
                                <p:cTn id="25" presetClass="entr" nodeType="afterEffect" presetSubtype="8" presetID="22" grpId="2" fill="hold">
                                  <p:stCondLst>
                                    <p:cond delay="0"/>
                                  </p:stCondLst>
                                  <p:childTnLst>
                                    <p:set>
                                      <p:cBhvr>
                                        <p:cTn id="26" fill="hold"/>
                                        <p:tgtEl>
                                          <p:spTgt spid="920">
                                            <p:graphicEl>
                                              <a:chart bldStep="series" categoryIdx="-4" seriesIdx="3"/>
                                            </p:graphicEl>
                                          </p:spTgt>
                                        </p:tgtEl>
                                        <p:attrNameLst>
                                          <p:attrName>style.visibility</p:attrName>
                                        </p:attrNameLst>
                                      </p:cBhvr>
                                      <p:to>
                                        <p:strVal val="visible"/>
                                      </p:to>
                                    </p:set>
                                    <p:animEffect filter="wipe(left)" transition="in">
                                      <p:cBhvr>
                                        <p:cTn id="27" dur="1000"/>
                                        <p:tgtEl>
                                          <p:spTgt spid="920">
                                            <p:graphicEl>
                                              <a:chart bldStep="series" categoryIdx="-4" seriesIdx="3"/>
                                            </p:graphicEl>
                                          </p:spTgt>
                                        </p:tgtEl>
                                      </p:cBhvr>
                                    </p:animEffect>
                                  </p:childTnLst>
                                </p:cTn>
                              </p:par>
                            </p:childTnLst>
                          </p:cTn>
                        </p:par>
                        <p:par>
                          <p:cTn id="28" fill="hold">
                            <p:stCondLst>
                              <p:cond delay="6000"/>
                            </p:stCondLst>
                            <p:childTnLst>
                              <p:par>
                                <p:cTn id="29" presetClass="entr" nodeType="afterEffect" presetSubtype="16" presetID="23" grpId="3" fill="hold">
                                  <p:stCondLst>
                                    <p:cond delay="100"/>
                                  </p:stCondLst>
                                  <p:iterate type="el" backwards="0">
                                    <p:tmAbs val="0"/>
                                  </p:iterate>
                                  <p:childTnLst>
                                    <p:set>
                                      <p:cBhvr>
                                        <p:cTn id="30" fill="hold"/>
                                        <p:tgtEl>
                                          <p:spTgt spid="921"/>
                                        </p:tgtEl>
                                        <p:attrNameLst>
                                          <p:attrName>style.visibility</p:attrName>
                                        </p:attrNameLst>
                                      </p:cBhvr>
                                      <p:to>
                                        <p:strVal val="visible"/>
                                      </p:to>
                                    </p:set>
                                    <p:anim calcmode="lin" valueType="num">
                                      <p:cBhvr>
                                        <p:cTn id="31" dur="500" fill="hold"/>
                                        <p:tgtEl>
                                          <p:spTgt spid="921"/>
                                        </p:tgtEl>
                                        <p:attrNameLst>
                                          <p:attrName>ppt_w</p:attrName>
                                        </p:attrNameLst>
                                      </p:cBhvr>
                                      <p:tavLst>
                                        <p:tav tm="0">
                                          <p:val>
                                            <p:fltVal val="0"/>
                                          </p:val>
                                        </p:tav>
                                        <p:tav tm="100000">
                                          <p:val>
                                            <p:strVal val="#ppt_w"/>
                                          </p:val>
                                        </p:tav>
                                      </p:tavLst>
                                    </p:anim>
                                    <p:anim calcmode="lin" valueType="num">
                                      <p:cBhvr>
                                        <p:cTn id="32" dur="500" fill="hold"/>
                                        <p:tgtEl>
                                          <p:spTgt spid="921"/>
                                        </p:tgtEl>
                                        <p:attrNameLst>
                                          <p:attrName>ppt_h</p:attrName>
                                        </p:attrNameLst>
                                      </p:cBhvr>
                                      <p:tavLst>
                                        <p:tav tm="0">
                                          <p:val>
                                            <p:fltVal val="0"/>
                                          </p:val>
                                        </p:tav>
                                        <p:tav tm="100000">
                                          <p:val>
                                            <p:strVal val="#ppt_h"/>
                                          </p:val>
                                        </p:tav>
                                      </p:tavLst>
                                    </p:anim>
                                  </p:childTnLst>
                                </p:cTn>
                              </p:par>
                            </p:childTnLst>
                          </p:cTn>
                        </p:par>
                        <p:par>
                          <p:cTn id="33" fill="hold">
                            <p:stCondLst>
                              <p:cond delay="6600"/>
                            </p:stCondLst>
                            <p:childTnLst>
                              <p:par>
                                <p:cTn id="34" presetClass="entr" nodeType="afterEffect" presetSubtype="16" presetID="23" grpId="4" fill="hold">
                                  <p:stCondLst>
                                    <p:cond delay="100"/>
                                  </p:stCondLst>
                                  <p:iterate type="el" backwards="0">
                                    <p:tmAbs val="0"/>
                                  </p:iterate>
                                  <p:childTnLst>
                                    <p:set>
                                      <p:cBhvr>
                                        <p:cTn id="35" fill="hold"/>
                                        <p:tgtEl>
                                          <p:spTgt spid="922"/>
                                        </p:tgtEl>
                                        <p:attrNameLst>
                                          <p:attrName>style.visibility</p:attrName>
                                        </p:attrNameLst>
                                      </p:cBhvr>
                                      <p:to>
                                        <p:strVal val="visible"/>
                                      </p:to>
                                    </p:set>
                                    <p:anim calcmode="lin" valueType="num">
                                      <p:cBhvr>
                                        <p:cTn id="36" dur="500" fill="hold"/>
                                        <p:tgtEl>
                                          <p:spTgt spid="922"/>
                                        </p:tgtEl>
                                        <p:attrNameLst>
                                          <p:attrName>ppt_w</p:attrName>
                                        </p:attrNameLst>
                                      </p:cBhvr>
                                      <p:tavLst>
                                        <p:tav tm="0">
                                          <p:val>
                                            <p:fltVal val="0"/>
                                          </p:val>
                                        </p:tav>
                                        <p:tav tm="100000">
                                          <p:val>
                                            <p:strVal val="#ppt_w"/>
                                          </p:val>
                                        </p:tav>
                                      </p:tavLst>
                                    </p:anim>
                                    <p:anim calcmode="lin" valueType="num">
                                      <p:cBhvr>
                                        <p:cTn id="37" dur="500" fill="hold"/>
                                        <p:tgtEl>
                                          <p:spTgt spid="922"/>
                                        </p:tgtEl>
                                        <p:attrNameLst>
                                          <p:attrName>ppt_h</p:attrName>
                                        </p:attrNameLst>
                                      </p:cBhvr>
                                      <p:tavLst>
                                        <p:tav tm="0">
                                          <p:val>
                                            <p:fltVal val="0"/>
                                          </p:val>
                                        </p:tav>
                                        <p:tav tm="100000">
                                          <p:val>
                                            <p:strVal val="#ppt_h"/>
                                          </p:val>
                                        </p:tav>
                                      </p:tavLst>
                                    </p:anim>
                                  </p:childTnLst>
                                </p:cTn>
                              </p:par>
                            </p:childTnLst>
                          </p:cTn>
                        </p:par>
                        <p:par>
                          <p:cTn id="38" fill="hold">
                            <p:stCondLst>
                              <p:cond delay="7200"/>
                            </p:stCondLst>
                            <p:childTnLst>
                              <p:par>
                                <p:cTn id="39" presetClass="entr" nodeType="afterEffect" presetSubtype="16" presetID="23" grpId="5" fill="hold">
                                  <p:stCondLst>
                                    <p:cond delay="100"/>
                                  </p:stCondLst>
                                  <p:iterate type="el" backwards="0">
                                    <p:tmAbs val="0"/>
                                  </p:iterate>
                                  <p:childTnLst>
                                    <p:set>
                                      <p:cBhvr>
                                        <p:cTn id="40" fill="hold"/>
                                        <p:tgtEl>
                                          <p:spTgt spid="923"/>
                                        </p:tgtEl>
                                        <p:attrNameLst>
                                          <p:attrName>style.visibility</p:attrName>
                                        </p:attrNameLst>
                                      </p:cBhvr>
                                      <p:to>
                                        <p:strVal val="visible"/>
                                      </p:to>
                                    </p:set>
                                    <p:anim calcmode="lin" valueType="num">
                                      <p:cBhvr>
                                        <p:cTn id="41" dur="500" fill="hold"/>
                                        <p:tgtEl>
                                          <p:spTgt spid="923"/>
                                        </p:tgtEl>
                                        <p:attrNameLst>
                                          <p:attrName>ppt_w</p:attrName>
                                        </p:attrNameLst>
                                      </p:cBhvr>
                                      <p:tavLst>
                                        <p:tav tm="0">
                                          <p:val>
                                            <p:fltVal val="0"/>
                                          </p:val>
                                        </p:tav>
                                        <p:tav tm="100000">
                                          <p:val>
                                            <p:strVal val="#ppt_w"/>
                                          </p:val>
                                        </p:tav>
                                      </p:tavLst>
                                    </p:anim>
                                    <p:anim calcmode="lin" valueType="num">
                                      <p:cBhvr>
                                        <p:cTn id="42" dur="500" fill="hold"/>
                                        <p:tgtEl>
                                          <p:spTgt spid="923"/>
                                        </p:tgtEl>
                                        <p:attrNameLst>
                                          <p:attrName>ppt_h</p:attrName>
                                        </p:attrNameLst>
                                      </p:cBhvr>
                                      <p:tavLst>
                                        <p:tav tm="0">
                                          <p:val>
                                            <p:fltVal val="0"/>
                                          </p:val>
                                        </p:tav>
                                        <p:tav tm="100000">
                                          <p:val>
                                            <p:strVal val="#ppt_h"/>
                                          </p:val>
                                        </p:tav>
                                      </p:tavLst>
                                    </p:anim>
                                  </p:childTnLst>
                                </p:cTn>
                              </p:par>
                            </p:childTnLst>
                          </p:cTn>
                        </p:par>
                        <p:par>
                          <p:cTn id="43" fill="hold">
                            <p:stCondLst>
                              <p:cond delay="7800"/>
                            </p:stCondLst>
                            <p:childTnLst>
                              <p:par>
                                <p:cTn id="44" presetClass="entr" nodeType="afterEffect" presetSubtype="16" presetID="23" grpId="6" fill="hold">
                                  <p:stCondLst>
                                    <p:cond delay="100"/>
                                  </p:stCondLst>
                                  <p:iterate type="el" backwards="0">
                                    <p:tmAbs val="0"/>
                                  </p:iterate>
                                  <p:childTnLst>
                                    <p:set>
                                      <p:cBhvr>
                                        <p:cTn id="45" fill="hold"/>
                                        <p:tgtEl>
                                          <p:spTgt spid="924"/>
                                        </p:tgtEl>
                                        <p:attrNameLst>
                                          <p:attrName>style.visibility</p:attrName>
                                        </p:attrNameLst>
                                      </p:cBhvr>
                                      <p:to>
                                        <p:strVal val="visible"/>
                                      </p:to>
                                    </p:set>
                                    <p:anim calcmode="lin" valueType="num">
                                      <p:cBhvr>
                                        <p:cTn id="46" dur="500" fill="hold"/>
                                        <p:tgtEl>
                                          <p:spTgt spid="924"/>
                                        </p:tgtEl>
                                        <p:attrNameLst>
                                          <p:attrName>ppt_w</p:attrName>
                                        </p:attrNameLst>
                                      </p:cBhvr>
                                      <p:tavLst>
                                        <p:tav tm="0">
                                          <p:val>
                                            <p:fltVal val="0"/>
                                          </p:val>
                                        </p:tav>
                                        <p:tav tm="100000">
                                          <p:val>
                                            <p:strVal val="#ppt_w"/>
                                          </p:val>
                                        </p:tav>
                                      </p:tavLst>
                                    </p:anim>
                                    <p:anim calcmode="lin" valueType="num">
                                      <p:cBhvr>
                                        <p:cTn id="47" dur="500" fill="hold"/>
                                        <p:tgtEl>
                                          <p:spTgt spid="924"/>
                                        </p:tgtEl>
                                        <p:attrNameLst>
                                          <p:attrName>ppt_h</p:attrName>
                                        </p:attrNameLst>
                                      </p:cBhvr>
                                      <p:tavLst>
                                        <p:tav tm="0">
                                          <p:val>
                                            <p:fltVal val="0"/>
                                          </p:val>
                                        </p:tav>
                                        <p:tav tm="100000">
                                          <p:val>
                                            <p:strVal val="#ppt_h"/>
                                          </p:val>
                                        </p:tav>
                                      </p:tavLst>
                                    </p:anim>
                                  </p:childTnLst>
                                </p:cTn>
                              </p:par>
                            </p:childTnLst>
                          </p:cTn>
                        </p:par>
                        <p:par>
                          <p:cTn id="48" fill="hold">
                            <p:stCondLst>
                              <p:cond delay="8400"/>
                            </p:stCondLst>
                            <p:childTnLst>
                              <p:par>
                                <p:cTn id="49" presetClass="entr" nodeType="afterEffect" presetSubtype="16" presetID="23" grpId="7" fill="hold">
                                  <p:stCondLst>
                                    <p:cond delay="100"/>
                                  </p:stCondLst>
                                  <p:iterate type="el" backwards="0">
                                    <p:tmAbs val="0"/>
                                  </p:iterate>
                                  <p:childTnLst>
                                    <p:set>
                                      <p:cBhvr>
                                        <p:cTn id="50" fill="hold"/>
                                        <p:tgtEl>
                                          <p:spTgt spid="925"/>
                                        </p:tgtEl>
                                        <p:attrNameLst>
                                          <p:attrName>style.visibility</p:attrName>
                                        </p:attrNameLst>
                                      </p:cBhvr>
                                      <p:to>
                                        <p:strVal val="visible"/>
                                      </p:to>
                                    </p:set>
                                    <p:anim calcmode="lin" valueType="num">
                                      <p:cBhvr>
                                        <p:cTn id="51" dur="500" fill="hold"/>
                                        <p:tgtEl>
                                          <p:spTgt spid="925"/>
                                        </p:tgtEl>
                                        <p:attrNameLst>
                                          <p:attrName>ppt_w</p:attrName>
                                        </p:attrNameLst>
                                      </p:cBhvr>
                                      <p:tavLst>
                                        <p:tav tm="0">
                                          <p:val>
                                            <p:fltVal val="0"/>
                                          </p:val>
                                        </p:tav>
                                        <p:tav tm="100000">
                                          <p:val>
                                            <p:strVal val="#ppt_w"/>
                                          </p:val>
                                        </p:tav>
                                      </p:tavLst>
                                    </p:anim>
                                    <p:anim calcmode="lin" valueType="num">
                                      <p:cBhvr>
                                        <p:cTn id="52" dur="500" fill="hold"/>
                                        <p:tgtEl>
                                          <p:spTgt spid="925"/>
                                        </p:tgtEl>
                                        <p:attrNameLst>
                                          <p:attrName>ppt_h</p:attrName>
                                        </p:attrNameLst>
                                      </p:cBhvr>
                                      <p:tavLst>
                                        <p:tav tm="0">
                                          <p:val>
                                            <p:fltVal val="0"/>
                                          </p:val>
                                        </p:tav>
                                        <p:tav tm="100000">
                                          <p:val>
                                            <p:strVal val="#ppt_h"/>
                                          </p:val>
                                        </p:tav>
                                      </p:tavLst>
                                    </p:anim>
                                  </p:childTnLst>
                                </p:cTn>
                              </p:par>
                            </p:childTnLst>
                          </p:cTn>
                        </p:par>
                        <p:par>
                          <p:cTn id="53" fill="hold">
                            <p:stCondLst>
                              <p:cond delay="9000"/>
                            </p:stCondLst>
                            <p:childTnLst>
                              <p:par>
                                <p:cTn id="54" presetClass="entr" nodeType="afterEffect" presetSubtype="16" presetID="23" grpId="8" fill="hold">
                                  <p:stCondLst>
                                    <p:cond delay="100"/>
                                  </p:stCondLst>
                                  <p:iterate type="el" backwards="0">
                                    <p:tmAbs val="0"/>
                                  </p:iterate>
                                  <p:childTnLst>
                                    <p:set>
                                      <p:cBhvr>
                                        <p:cTn id="55" fill="hold"/>
                                        <p:tgtEl>
                                          <p:spTgt spid="926"/>
                                        </p:tgtEl>
                                        <p:attrNameLst>
                                          <p:attrName>style.visibility</p:attrName>
                                        </p:attrNameLst>
                                      </p:cBhvr>
                                      <p:to>
                                        <p:strVal val="visible"/>
                                      </p:to>
                                    </p:set>
                                    <p:anim calcmode="lin" valueType="num">
                                      <p:cBhvr>
                                        <p:cTn id="56" dur="500" fill="hold"/>
                                        <p:tgtEl>
                                          <p:spTgt spid="926"/>
                                        </p:tgtEl>
                                        <p:attrNameLst>
                                          <p:attrName>ppt_w</p:attrName>
                                        </p:attrNameLst>
                                      </p:cBhvr>
                                      <p:tavLst>
                                        <p:tav tm="0">
                                          <p:val>
                                            <p:fltVal val="0"/>
                                          </p:val>
                                        </p:tav>
                                        <p:tav tm="100000">
                                          <p:val>
                                            <p:strVal val="#ppt_w"/>
                                          </p:val>
                                        </p:tav>
                                      </p:tavLst>
                                    </p:anim>
                                    <p:anim calcmode="lin" valueType="num">
                                      <p:cBhvr>
                                        <p:cTn id="57" dur="500" fill="hold"/>
                                        <p:tgtEl>
                                          <p:spTgt spid="926"/>
                                        </p:tgtEl>
                                        <p:attrNameLst>
                                          <p:attrName>ppt_h</p:attrName>
                                        </p:attrNameLst>
                                      </p:cBhvr>
                                      <p:tavLst>
                                        <p:tav tm="0">
                                          <p:val>
                                            <p:fltVal val="0"/>
                                          </p:val>
                                        </p:tav>
                                        <p:tav tm="100000">
                                          <p:val>
                                            <p:strVal val="#ppt_h"/>
                                          </p:val>
                                        </p:tav>
                                      </p:tavLst>
                                    </p:anim>
                                  </p:childTnLst>
                                </p:cTn>
                              </p:par>
                            </p:childTnLst>
                          </p:cTn>
                        </p:par>
                        <p:par>
                          <p:cTn id="58" fill="hold">
                            <p:stCondLst>
                              <p:cond delay="9600"/>
                            </p:stCondLst>
                            <p:childTnLst>
                              <p:par>
                                <p:cTn id="59" presetClass="entr" nodeType="afterEffect" presetSubtype="16" presetID="23" grpId="9" fill="hold">
                                  <p:stCondLst>
                                    <p:cond delay="100"/>
                                  </p:stCondLst>
                                  <p:iterate type="el" backwards="0">
                                    <p:tmAbs val="0"/>
                                  </p:iterate>
                                  <p:childTnLst>
                                    <p:set>
                                      <p:cBhvr>
                                        <p:cTn id="60" fill="hold"/>
                                        <p:tgtEl>
                                          <p:spTgt spid="927"/>
                                        </p:tgtEl>
                                        <p:attrNameLst>
                                          <p:attrName>style.visibility</p:attrName>
                                        </p:attrNameLst>
                                      </p:cBhvr>
                                      <p:to>
                                        <p:strVal val="visible"/>
                                      </p:to>
                                    </p:set>
                                    <p:anim calcmode="lin" valueType="num">
                                      <p:cBhvr>
                                        <p:cTn id="61" dur="500" fill="hold"/>
                                        <p:tgtEl>
                                          <p:spTgt spid="927"/>
                                        </p:tgtEl>
                                        <p:attrNameLst>
                                          <p:attrName>ppt_w</p:attrName>
                                        </p:attrNameLst>
                                      </p:cBhvr>
                                      <p:tavLst>
                                        <p:tav tm="0">
                                          <p:val>
                                            <p:fltVal val="0"/>
                                          </p:val>
                                        </p:tav>
                                        <p:tav tm="100000">
                                          <p:val>
                                            <p:strVal val="#ppt_w"/>
                                          </p:val>
                                        </p:tav>
                                      </p:tavLst>
                                    </p:anim>
                                    <p:anim calcmode="lin" valueType="num">
                                      <p:cBhvr>
                                        <p:cTn id="62" dur="500" fill="hold"/>
                                        <p:tgtEl>
                                          <p:spTgt spid="927"/>
                                        </p:tgtEl>
                                        <p:attrNameLst>
                                          <p:attrName>ppt_h</p:attrName>
                                        </p:attrNameLst>
                                      </p:cBhvr>
                                      <p:tavLst>
                                        <p:tav tm="0">
                                          <p:val>
                                            <p:fltVal val="0"/>
                                          </p:val>
                                        </p:tav>
                                        <p:tav tm="100000">
                                          <p:val>
                                            <p:strVal val="#ppt_h"/>
                                          </p:val>
                                        </p:tav>
                                      </p:tavLst>
                                    </p:anim>
                                  </p:childTnLst>
                                </p:cTn>
                              </p:par>
                            </p:childTnLst>
                          </p:cTn>
                        </p:par>
                        <p:par>
                          <p:cTn id="63" fill="hold">
                            <p:stCondLst>
                              <p:cond delay="10200"/>
                            </p:stCondLst>
                            <p:childTnLst>
                              <p:par>
                                <p:cTn id="64" presetClass="entr" nodeType="afterEffect" presetSubtype="16" presetID="23" grpId="10" fill="hold">
                                  <p:stCondLst>
                                    <p:cond delay="100"/>
                                  </p:stCondLst>
                                  <p:iterate type="el" backwards="0">
                                    <p:tmAbs val="0"/>
                                  </p:iterate>
                                  <p:childTnLst>
                                    <p:set>
                                      <p:cBhvr>
                                        <p:cTn id="65" fill="hold"/>
                                        <p:tgtEl>
                                          <p:spTgt spid="928"/>
                                        </p:tgtEl>
                                        <p:attrNameLst>
                                          <p:attrName>style.visibility</p:attrName>
                                        </p:attrNameLst>
                                      </p:cBhvr>
                                      <p:to>
                                        <p:strVal val="visible"/>
                                      </p:to>
                                    </p:set>
                                    <p:anim calcmode="lin" valueType="num">
                                      <p:cBhvr>
                                        <p:cTn id="66" dur="500" fill="hold"/>
                                        <p:tgtEl>
                                          <p:spTgt spid="928"/>
                                        </p:tgtEl>
                                        <p:attrNameLst>
                                          <p:attrName>ppt_w</p:attrName>
                                        </p:attrNameLst>
                                      </p:cBhvr>
                                      <p:tavLst>
                                        <p:tav tm="0">
                                          <p:val>
                                            <p:fltVal val="0"/>
                                          </p:val>
                                        </p:tav>
                                        <p:tav tm="100000">
                                          <p:val>
                                            <p:strVal val="#ppt_w"/>
                                          </p:val>
                                        </p:tav>
                                      </p:tavLst>
                                    </p:anim>
                                    <p:anim calcmode="lin" valueType="num">
                                      <p:cBhvr>
                                        <p:cTn id="67" dur="500" fill="hold"/>
                                        <p:tgtEl>
                                          <p:spTgt spid="9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920" grpId="2">
        <p:bldSub>
          <a:bldChart bld="series"/>
        </p:bldSub>
      </p:bldGraphic>
      <p:bldP build="whole" bldLvl="1" animBg="1" rev="0" advAuto="0" spid="924" grpId="6"/>
      <p:bldP build="whole" bldLvl="1" animBg="1" rev="0" advAuto="0" spid="923" grpId="5"/>
      <p:bldP build="whole" bldLvl="1" animBg="1" rev="0" advAuto="0" spid="925" grpId="7"/>
      <p:bldP build="whole" bldLvl="1" animBg="1" rev="0" advAuto="0" spid="929" grpId="1"/>
      <p:bldP build="whole" bldLvl="1" animBg="1" rev="0" advAuto="0" spid="926" grpId="8"/>
      <p:bldP build="whole" bldLvl="1" animBg="1" rev="0" advAuto="0" spid="927" grpId="9"/>
      <p:bldP build="whole" bldLvl="1" animBg="1" rev="0" advAuto="0" spid="922" grpId="4"/>
      <p:bldP build="whole" bldLvl="1" animBg="1" rev="0" advAuto="0" spid="921" grpId="3"/>
      <p:bldP build="whole" bldLvl="1" animBg="1" rev="0" advAuto="0" spid="928" grpId="10"/>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成组"/>
          <p:cNvSpPr/>
          <p:nvPr/>
        </p:nvSpPr>
        <p:spPr>
          <a:xfrm>
            <a:off x="15889557" y="2392859"/>
            <a:ext cx="675998" cy="6995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4" y="0"/>
                </a:moveTo>
                <a:cubicBezTo>
                  <a:pt x="8030" y="0"/>
                  <a:pt x="5273" y="102"/>
                  <a:pt x="3164" y="306"/>
                </a:cubicBezTo>
                <a:cubicBezTo>
                  <a:pt x="1103" y="505"/>
                  <a:pt x="69" y="765"/>
                  <a:pt x="22" y="1026"/>
                </a:cubicBezTo>
                <a:lnTo>
                  <a:pt x="0" y="1026"/>
                </a:lnTo>
                <a:lnTo>
                  <a:pt x="11" y="1038"/>
                </a:lnTo>
                <a:cubicBezTo>
                  <a:pt x="11" y="1047"/>
                  <a:pt x="20" y="1057"/>
                  <a:pt x="22" y="1067"/>
                </a:cubicBezTo>
                <a:lnTo>
                  <a:pt x="10794" y="21600"/>
                </a:lnTo>
                <a:lnTo>
                  <a:pt x="21578" y="1065"/>
                </a:lnTo>
                <a:cubicBezTo>
                  <a:pt x="21580" y="1056"/>
                  <a:pt x="21589" y="1047"/>
                  <a:pt x="21589" y="1038"/>
                </a:cubicBezTo>
                <a:lnTo>
                  <a:pt x="21600" y="1026"/>
                </a:lnTo>
                <a:lnTo>
                  <a:pt x="21578" y="1026"/>
                </a:lnTo>
                <a:cubicBezTo>
                  <a:pt x="21531" y="765"/>
                  <a:pt x="20497" y="505"/>
                  <a:pt x="18436" y="306"/>
                </a:cubicBezTo>
                <a:cubicBezTo>
                  <a:pt x="16327" y="102"/>
                  <a:pt x="13559" y="0"/>
                  <a:pt x="10794" y="0"/>
                </a:cubicBezTo>
                <a:close/>
              </a:path>
            </a:pathLst>
          </a:cu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86" name="成组"/>
          <p:cNvSpPr/>
          <p:nvPr/>
        </p:nvSpPr>
        <p:spPr>
          <a:xfrm>
            <a:off x="19092973" y="5194051"/>
            <a:ext cx="405608" cy="4194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8" y="0"/>
                  <a:pt x="5278" y="101"/>
                  <a:pt x="3171" y="305"/>
                </a:cubicBezTo>
                <a:cubicBezTo>
                  <a:pt x="1112" y="504"/>
                  <a:pt x="69" y="765"/>
                  <a:pt x="22" y="1026"/>
                </a:cubicBezTo>
                <a:lnTo>
                  <a:pt x="0" y="1026"/>
                </a:lnTo>
                <a:lnTo>
                  <a:pt x="0" y="1038"/>
                </a:lnTo>
                <a:cubicBezTo>
                  <a:pt x="0" y="1047"/>
                  <a:pt x="20" y="1055"/>
                  <a:pt x="22" y="1063"/>
                </a:cubicBezTo>
                <a:lnTo>
                  <a:pt x="10800" y="21600"/>
                </a:lnTo>
                <a:lnTo>
                  <a:pt x="21579" y="1063"/>
                </a:lnTo>
                <a:lnTo>
                  <a:pt x="21600" y="1038"/>
                </a:lnTo>
                <a:lnTo>
                  <a:pt x="21600" y="1026"/>
                </a:lnTo>
                <a:lnTo>
                  <a:pt x="21579" y="1026"/>
                </a:lnTo>
                <a:cubicBezTo>
                  <a:pt x="21532" y="765"/>
                  <a:pt x="20489" y="504"/>
                  <a:pt x="18430" y="305"/>
                </a:cubicBezTo>
                <a:cubicBezTo>
                  <a:pt x="16322" y="101"/>
                  <a:pt x="13562" y="0"/>
                  <a:pt x="10800" y="0"/>
                </a:cubicBezTo>
                <a:close/>
              </a:path>
            </a:pathLst>
          </a:cu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87" name="成组"/>
          <p:cNvSpPr/>
          <p:nvPr/>
        </p:nvSpPr>
        <p:spPr>
          <a:xfrm>
            <a:off x="22215169" y="6307658"/>
            <a:ext cx="297659" cy="3080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6" y="0"/>
                  <a:pt x="5277" y="102"/>
                  <a:pt x="3168" y="306"/>
                </a:cubicBezTo>
                <a:cubicBezTo>
                  <a:pt x="1104" y="506"/>
                  <a:pt x="73" y="765"/>
                  <a:pt x="29" y="1027"/>
                </a:cubicBezTo>
                <a:lnTo>
                  <a:pt x="0" y="1027"/>
                </a:lnTo>
                <a:lnTo>
                  <a:pt x="0" y="1041"/>
                </a:lnTo>
                <a:cubicBezTo>
                  <a:pt x="0" y="1044"/>
                  <a:pt x="0" y="1046"/>
                  <a:pt x="0" y="1049"/>
                </a:cubicBezTo>
                <a:lnTo>
                  <a:pt x="10800" y="21600"/>
                </a:lnTo>
                <a:lnTo>
                  <a:pt x="21600" y="1049"/>
                </a:lnTo>
                <a:lnTo>
                  <a:pt x="21600" y="1041"/>
                </a:lnTo>
                <a:lnTo>
                  <a:pt x="21600" y="1027"/>
                </a:lnTo>
                <a:lnTo>
                  <a:pt x="21571" y="1027"/>
                </a:lnTo>
                <a:cubicBezTo>
                  <a:pt x="21527" y="765"/>
                  <a:pt x="20497" y="506"/>
                  <a:pt x="18432" y="306"/>
                </a:cubicBezTo>
                <a:cubicBezTo>
                  <a:pt x="16323" y="102"/>
                  <a:pt x="13565" y="0"/>
                  <a:pt x="10800" y="0"/>
                </a:cubicBezTo>
                <a:close/>
              </a:path>
            </a:pathLst>
          </a:cu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88" name="成组"/>
          <p:cNvSpPr/>
          <p:nvPr/>
        </p:nvSpPr>
        <p:spPr>
          <a:xfrm>
            <a:off x="12989868" y="5884232"/>
            <a:ext cx="338933" cy="3503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8" y="0"/>
                  <a:pt x="5269" y="102"/>
                  <a:pt x="3162" y="306"/>
                </a:cubicBezTo>
                <a:cubicBezTo>
                  <a:pt x="1100" y="505"/>
                  <a:pt x="70" y="764"/>
                  <a:pt x="25" y="1025"/>
                </a:cubicBezTo>
                <a:lnTo>
                  <a:pt x="0" y="1025"/>
                </a:lnTo>
                <a:lnTo>
                  <a:pt x="0" y="1040"/>
                </a:lnTo>
                <a:cubicBezTo>
                  <a:pt x="0" y="1042"/>
                  <a:pt x="0" y="1045"/>
                  <a:pt x="0" y="1047"/>
                </a:cubicBezTo>
                <a:lnTo>
                  <a:pt x="10800" y="21600"/>
                </a:lnTo>
                <a:lnTo>
                  <a:pt x="21600" y="1047"/>
                </a:lnTo>
                <a:lnTo>
                  <a:pt x="21600" y="1040"/>
                </a:lnTo>
                <a:lnTo>
                  <a:pt x="21600" y="1025"/>
                </a:lnTo>
                <a:lnTo>
                  <a:pt x="21575" y="1025"/>
                </a:lnTo>
                <a:cubicBezTo>
                  <a:pt x="21530" y="764"/>
                  <a:pt x="20500" y="505"/>
                  <a:pt x="18438" y="306"/>
                </a:cubicBezTo>
                <a:cubicBezTo>
                  <a:pt x="16331" y="102"/>
                  <a:pt x="13562" y="0"/>
                  <a:pt x="10800" y="0"/>
                </a:cubicBezTo>
                <a:close/>
              </a:path>
            </a:pathLst>
          </a:cu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89" name="成组"/>
          <p:cNvSpPr/>
          <p:nvPr/>
        </p:nvSpPr>
        <p:spPr>
          <a:xfrm>
            <a:off x="9934725" y="6151285"/>
            <a:ext cx="312774" cy="3236825"/>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0799" y="0"/>
                </a:moveTo>
                <a:cubicBezTo>
                  <a:pt x="8035" y="0"/>
                  <a:pt x="5267" y="101"/>
                  <a:pt x="3158" y="305"/>
                </a:cubicBezTo>
                <a:cubicBezTo>
                  <a:pt x="1096" y="504"/>
                  <a:pt x="60" y="764"/>
                  <a:pt x="13" y="1025"/>
                </a:cubicBezTo>
                <a:lnTo>
                  <a:pt x="0" y="1025"/>
                </a:lnTo>
                <a:lnTo>
                  <a:pt x="0" y="1037"/>
                </a:lnTo>
                <a:cubicBezTo>
                  <a:pt x="-1" y="1046"/>
                  <a:pt x="11" y="1054"/>
                  <a:pt x="13" y="1063"/>
                </a:cubicBezTo>
                <a:lnTo>
                  <a:pt x="10799" y="21600"/>
                </a:lnTo>
                <a:lnTo>
                  <a:pt x="21585" y="1063"/>
                </a:lnTo>
                <a:cubicBezTo>
                  <a:pt x="21587" y="1054"/>
                  <a:pt x="21599" y="1046"/>
                  <a:pt x="21598" y="1037"/>
                </a:cubicBezTo>
                <a:lnTo>
                  <a:pt x="21598" y="1025"/>
                </a:lnTo>
                <a:lnTo>
                  <a:pt x="21585" y="1025"/>
                </a:lnTo>
                <a:cubicBezTo>
                  <a:pt x="21538" y="764"/>
                  <a:pt x="20502" y="504"/>
                  <a:pt x="18440" y="305"/>
                </a:cubicBezTo>
                <a:cubicBezTo>
                  <a:pt x="16331" y="101"/>
                  <a:pt x="13563" y="0"/>
                  <a:pt x="10799" y="0"/>
                </a:cubicBezTo>
                <a:close/>
              </a:path>
            </a:pathLst>
          </a:cu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90" name="成组"/>
          <p:cNvSpPr/>
          <p:nvPr/>
        </p:nvSpPr>
        <p:spPr>
          <a:xfrm>
            <a:off x="6777820" y="4314590"/>
            <a:ext cx="490142" cy="5073254"/>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0791" y="0"/>
                </a:moveTo>
                <a:cubicBezTo>
                  <a:pt x="8026" y="0"/>
                  <a:pt x="5275" y="102"/>
                  <a:pt x="3165" y="306"/>
                </a:cubicBezTo>
                <a:cubicBezTo>
                  <a:pt x="1100" y="505"/>
                  <a:pt x="61" y="766"/>
                  <a:pt x="17" y="1027"/>
                </a:cubicBezTo>
                <a:lnTo>
                  <a:pt x="0" y="1027"/>
                </a:lnTo>
                <a:lnTo>
                  <a:pt x="0" y="1038"/>
                </a:lnTo>
                <a:cubicBezTo>
                  <a:pt x="-1" y="1047"/>
                  <a:pt x="15" y="1056"/>
                  <a:pt x="17" y="1065"/>
                </a:cubicBezTo>
                <a:lnTo>
                  <a:pt x="10791" y="21600"/>
                </a:lnTo>
                <a:lnTo>
                  <a:pt x="21582" y="1065"/>
                </a:lnTo>
                <a:lnTo>
                  <a:pt x="21599" y="1038"/>
                </a:lnTo>
                <a:lnTo>
                  <a:pt x="21599" y="1027"/>
                </a:lnTo>
                <a:lnTo>
                  <a:pt x="21582" y="1027"/>
                </a:lnTo>
                <a:cubicBezTo>
                  <a:pt x="21538" y="766"/>
                  <a:pt x="20498" y="505"/>
                  <a:pt x="18433" y="306"/>
                </a:cubicBezTo>
                <a:cubicBezTo>
                  <a:pt x="16324" y="102"/>
                  <a:pt x="13556" y="0"/>
                  <a:pt x="10791" y="0"/>
                </a:cubicBezTo>
                <a:close/>
              </a:path>
            </a:pathLst>
          </a:cu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91" name="成组"/>
          <p:cNvSpPr/>
          <p:nvPr/>
        </p:nvSpPr>
        <p:spPr>
          <a:xfrm>
            <a:off x="3834650" y="6905554"/>
            <a:ext cx="240038" cy="2482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8" y="0"/>
                  <a:pt x="5271" y="102"/>
                  <a:pt x="3163" y="306"/>
                </a:cubicBezTo>
                <a:cubicBezTo>
                  <a:pt x="1102" y="505"/>
                  <a:pt x="58" y="765"/>
                  <a:pt x="13" y="1026"/>
                </a:cubicBezTo>
                <a:lnTo>
                  <a:pt x="1" y="1026"/>
                </a:lnTo>
                <a:lnTo>
                  <a:pt x="1" y="1038"/>
                </a:lnTo>
                <a:cubicBezTo>
                  <a:pt x="0" y="1047"/>
                  <a:pt x="23" y="1056"/>
                  <a:pt x="25" y="1064"/>
                </a:cubicBezTo>
                <a:lnTo>
                  <a:pt x="10800" y="21600"/>
                </a:lnTo>
                <a:lnTo>
                  <a:pt x="21575" y="1062"/>
                </a:lnTo>
                <a:cubicBezTo>
                  <a:pt x="21577" y="1054"/>
                  <a:pt x="21588" y="1046"/>
                  <a:pt x="21588" y="1038"/>
                </a:cubicBezTo>
                <a:lnTo>
                  <a:pt x="21600" y="1026"/>
                </a:lnTo>
                <a:lnTo>
                  <a:pt x="21575" y="1026"/>
                </a:lnTo>
                <a:cubicBezTo>
                  <a:pt x="21530" y="765"/>
                  <a:pt x="20498" y="505"/>
                  <a:pt x="18437" y="306"/>
                </a:cubicBezTo>
                <a:cubicBezTo>
                  <a:pt x="16329" y="102"/>
                  <a:pt x="13563" y="0"/>
                  <a:pt x="10800" y="0"/>
                </a:cubicBezTo>
                <a:close/>
              </a:path>
            </a:pathLst>
          </a:cu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92" name="Activity"/>
          <p:cNvSpPr txBox="1"/>
          <p:nvPr>
            <p:ph type="ctrTitle"/>
          </p:nvPr>
        </p:nvSpPr>
        <p:spPr>
          <a:prstGeom prst="rect">
            <a:avLst/>
          </a:prstGeom>
        </p:spPr>
        <p:txBody>
          <a:bodyPr/>
          <a:lstStyle>
            <a:lvl1pPr defTabSz="566674">
              <a:defRPr sz="10864"/>
            </a:lvl1pPr>
          </a:lstStyle>
          <a:p>
            <a:pPr/>
            <a:r>
              <a:t>Activity</a:t>
            </a:r>
          </a:p>
        </p:txBody>
      </p:sp>
      <p:sp>
        <p:nvSpPr>
          <p:cNvPr id="93" name="$5312.00"/>
          <p:cNvSpPr txBox="1"/>
          <p:nvPr/>
        </p:nvSpPr>
        <p:spPr>
          <a:xfrm>
            <a:off x="664033" y="10765935"/>
            <a:ext cx="12582457"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16000">
                <a:latin typeface="Helvetica"/>
                <a:ea typeface="Helvetica"/>
                <a:cs typeface="Helvetica"/>
                <a:sym typeface="Helvetica"/>
              </a:defRPr>
            </a:lvl1pPr>
          </a:lstStyle>
          <a:p>
            <a:pPr/>
            <a:r>
              <a:t>$5312.00</a:t>
            </a:r>
          </a:p>
        </p:txBody>
      </p:sp>
      <p:sp>
        <p:nvSpPr>
          <p:cNvPr id="94" name="This week spending"/>
          <p:cNvSpPr txBox="1"/>
          <p:nvPr/>
        </p:nvSpPr>
        <p:spPr>
          <a:xfrm>
            <a:off x="664033" y="10045276"/>
            <a:ext cx="9395100"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lnSpc>
                <a:spcPct val="70000"/>
              </a:lnSpc>
              <a:defRPr sz="6000">
                <a:latin typeface="Helvetica"/>
                <a:ea typeface="Helvetica"/>
                <a:cs typeface="Helvetica"/>
                <a:sym typeface="Helvetica"/>
              </a:defRPr>
            </a:lvl1pPr>
          </a:lstStyle>
          <a:p>
            <a:pPr/>
            <a:r>
              <a:t>This week spending</a:t>
            </a:r>
          </a:p>
        </p:txBody>
      </p:sp>
      <p:sp>
        <p:nvSpPr>
          <p:cNvPr id="95" name="200"/>
          <p:cNvSpPr txBox="1"/>
          <p:nvPr/>
        </p:nvSpPr>
        <p:spPr>
          <a:xfrm>
            <a:off x="802888" y="4727538"/>
            <a:ext cx="10452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200</a:t>
            </a:r>
          </a:p>
        </p:txBody>
      </p:sp>
      <p:sp>
        <p:nvSpPr>
          <p:cNvPr id="96" name="100"/>
          <p:cNvSpPr txBox="1"/>
          <p:nvPr/>
        </p:nvSpPr>
        <p:spPr>
          <a:xfrm>
            <a:off x="802888" y="6739459"/>
            <a:ext cx="10452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100</a:t>
            </a:r>
          </a:p>
        </p:txBody>
      </p:sp>
      <p:sp>
        <p:nvSpPr>
          <p:cNvPr id="97" name="0"/>
          <p:cNvSpPr txBox="1"/>
          <p:nvPr/>
        </p:nvSpPr>
        <p:spPr>
          <a:xfrm>
            <a:off x="802888" y="8751381"/>
            <a:ext cx="45214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0</a:t>
            </a:r>
          </a:p>
        </p:txBody>
      </p:sp>
      <p:sp>
        <p:nvSpPr>
          <p:cNvPr id="98" name="300"/>
          <p:cNvSpPr txBox="1"/>
          <p:nvPr/>
        </p:nvSpPr>
        <p:spPr>
          <a:xfrm>
            <a:off x="802888" y="2715617"/>
            <a:ext cx="104528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
            </a:lvl1pPr>
          </a:lstStyle>
          <a:p>
            <a:pPr/>
            <a:r>
              <a:t>300</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2"/>
                                        </p:tgtEl>
                                        <p:attrNameLst>
                                          <p:attrName>style.visibility</p:attrName>
                                        </p:attrNameLst>
                                      </p:cBhvr>
                                      <p:to>
                                        <p:strVal val="visible"/>
                                      </p:to>
                                    </p:set>
                                    <p:animEffect filter="dissolve" transition="in">
                                      <p:cBhvr>
                                        <p:cTn id="7" dur="1000"/>
                                        <p:tgtEl>
                                          <p:spTgt spid="92"/>
                                        </p:tgtEl>
                                      </p:cBhvr>
                                    </p:animEffect>
                                  </p:childTnLst>
                                </p:cTn>
                              </p:par>
                            </p:childTnLst>
                          </p:cTn>
                        </p:par>
                        <p:par>
                          <p:cTn id="8" fill="hold">
                            <p:stCondLst>
                              <p:cond delay="1000"/>
                            </p:stCondLst>
                            <p:childTnLst>
                              <p:par>
                                <p:cTn id="9" presetClass="entr" nodeType="afterEffect" presetID="9" grpId="2" fill="hold">
                                  <p:stCondLst>
                                    <p:cond delay="700"/>
                                  </p:stCondLst>
                                  <p:iterate type="el" backwards="0">
                                    <p:tmAbs val="0"/>
                                  </p:iterate>
                                  <p:childTnLst>
                                    <p:set>
                                      <p:cBhvr>
                                        <p:cTn id="10" fill="hold"/>
                                        <p:tgtEl>
                                          <p:spTgt spid="93"/>
                                        </p:tgtEl>
                                        <p:attrNameLst>
                                          <p:attrName>style.visibility</p:attrName>
                                        </p:attrNameLst>
                                      </p:cBhvr>
                                      <p:to>
                                        <p:strVal val="visible"/>
                                      </p:to>
                                    </p:set>
                                    <p:animEffect filter="dissolve" transition="in">
                                      <p:cBhvr>
                                        <p:cTn id="11" dur="1000"/>
                                        <p:tgtEl>
                                          <p:spTgt spid="93"/>
                                        </p:tgtEl>
                                      </p:cBhvr>
                                    </p:animEffect>
                                  </p:childTnLst>
                                </p:cTn>
                              </p:par>
                            </p:childTnLst>
                          </p:cTn>
                        </p:par>
                        <p:par>
                          <p:cTn id="12" fill="hold">
                            <p:stCondLst>
                              <p:cond delay="2700"/>
                            </p:stCondLst>
                            <p:childTnLst>
                              <p:par>
                                <p:cTn id="13" presetClass="entr" nodeType="afterEffect" presetID="9" grpId="3" fill="hold">
                                  <p:stCondLst>
                                    <p:cond delay="700"/>
                                  </p:stCondLst>
                                  <p:iterate type="el" backwards="0">
                                    <p:tmAbs val="0"/>
                                  </p:iterate>
                                  <p:childTnLst>
                                    <p:set>
                                      <p:cBhvr>
                                        <p:cTn id="14" fill="hold"/>
                                        <p:tgtEl>
                                          <p:spTgt spid="94"/>
                                        </p:tgtEl>
                                        <p:attrNameLst>
                                          <p:attrName>style.visibility</p:attrName>
                                        </p:attrNameLst>
                                      </p:cBhvr>
                                      <p:to>
                                        <p:strVal val="visible"/>
                                      </p:to>
                                    </p:set>
                                    <p:animEffect filter="dissolve" transition="in">
                                      <p:cBhvr>
                                        <p:cTn id="15" dur="1000"/>
                                        <p:tgtEl>
                                          <p:spTgt spid="94"/>
                                        </p:tgtEl>
                                      </p:cBhvr>
                                    </p:animEffect>
                                  </p:childTnLst>
                                </p:cTn>
                              </p:par>
                            </p:childTnLst>
                          </p:cTn>
                        </p:par>
                        <p:par>
                          <p:cTn id="16" fill="hold">
                            <p:stCondLst>
                              <p:cond delay="4400"/>
                            </p:stCondLst>
                            <p:childTnLst>
                              <p:par>
                                <p:cTn id="17" presetClass="entr" nodeType="afterEffect" presetID="9" grpId="4" fill="hold">
                                  <p:stCondLst>
                                    <p:cond delay="0"/>
                                  </p:stCondLst>
                                  <p:iterate type="el" backwards="0">
                                    <p:tmAbs val="0"/>
                                  </p:iterate>
                                  <p:childTnLst>
                                    <p:set>
                                      <p:cBhvr>
                                        <p:cTn id="18" fill="hold"/>
                                        <p:tgtEl>
                                          <p:spTgt spid="95"/>
                                        </p:tgtEl>
                                        <p:attrNameLst>
                                          <p:attrName>style.visibility</p:attrName>
                                        </p:attrNameLst>
                                      </p:cBhvr>
                                      <p:to>
                                        <p:strVal val="visible"/>
                                      </p:to>
                                    </p:set>
                                    <p:animEffect filter="dissolve" transition="in">
                                      <p:cBhvr>
                                        <p:cTn id="19" dur="1000"/>
                                        <p:tgtEl>
                                          <p:spTgt spid="95"/>
                                        </p:tgtEl>
                                      </p:cBhvr>
                                    </p:animEffect>
                                  </p:childTnLst>
                                </p:cTn>
                              </p:par>
                            </p:childTnLst>
                          </p:cTn>
                        </p:par>
                        <p:par>
                          <p:cTn id="20" fill="hold">
                            <p:stCondLst>
                              <p:cond delay="5400"/>
                            </p:stCondLst>
                            <p:childTnLst>
                              <p:par>
                                <p:cTn id="21" presetClass="entr" nodeType="afterEffect" presetID="9" grpId="5" fill="hold">
                                  <p:stCondLst>
                                    <p:cond delay="0"/>
                                  </p:stCondLst>
                                  <p:iterate type="el" backwards="0">
                                    <p:tmAbs val="0"/>
                                  </p:iterate>
                                  <p:childTnLst>
                                    <p:set>
                                      <p:cBhvr>
                                        <p:cTn id="22" fill="hold"/>
                                        <p:tgtEl>
                                          <p:spTgt spid="96"/>
                                        </p:tgtEl>
                                        <p:attrNameLst>
                                          <p:attrName>style.visibility</p:attrName>
                                        </p:attrNameLst>
                                      </p:cBhvr>
                                      <p:to>
                                        <p:strVal val="visible"/>
                                      </p:to>
                                    </p:set>
                                    <p:animEffect filter="dissolve" transition="in">
                                      <p:cBhvr>
                                        <p:cTn id="23" dur="1000"/>
                                        <p:tgtEl>
                                          <p:spTgt spid="96"/>
                                        </p:tgtEl>
                                      </p:cBhvr>
                                    </p:animEffect>
                                  </p:childTnLst>
                                </p:cTn>
                              </p:par>
                            </p:childTnLst>
                          </p:cTn>
                        </p:par>
                        <p:par>
                          <p:cTn id="24" fill="hold">
                            <p:stCondLst>
                              <p:cond delay="6400"/>
                            </p:stCondLst>
                            <p:childTnLst>
                              <p:par>
                                <p:cTn id="25" presetClass="entr" nodeType="afterEffect" presetID="9" grpId="6" fill="hold">
                                  <p:stCondLst>
                                    <p:cond delay="0"/>
                                  </p:stCondLst>
                                  <p:iterate type="el" backwards="0">
                                    <p:tmAbs val="0"/>
                                  </p:iterate>
                                  <p:childTnLst>
                                    <p:set>
                                      <p:cBhvr>
                                        <p:cTn id="26" fill="hold"/>
                                        <p:tgtEl>
                                          <p:spTgt spid="97"/>
                                        </p:tgtEl>
                                        <p:attrNameLst>
                                          <p:attrName>style.visibility</p:attrName>
                                        </p:attrNameLst>
                                      </p:cBhvr>
                                      <p:to>
                                        <p:strVal val="visible"/>
                                      </p:to>
                                    </p:set>
                                    <p:animEffect filter="dissolve" transition="in">
                                      <p:cBhvr>
                                        <p:cTn id="27" dur="1000"/>
                                        <p:tgtEl>
                                          <p:spTgt spid="97"/>
                                        </p:tgtEl>
                                      </p:cBhvr>
                                    </p:animEffect>
                                  </p:childTnLst>
                                </p:cTn>
                              </p:par>
                            </p:childTnLst>
                          </p:cTn>
                        </p:par>
                        <p:par>
                          <p:cTn id="28" fill="hold">
                            <p:stCondLst>
                              <p:cond delay="7400"/>
                            </p:stCondLst>
                            <p:childTnLst>
                              <p:par>
                                <p:cTn id="29" presetClass="entr" nodeType="afterEffect" presetID="9" grpId="7" fill="hold">
                                  <p:stCondLst>
                                    <p:cond delay="0"/>
                                  </p:stCondLst>
                                  <p:iterate type="el" backwards="0">
                                    <p:tmAbs val="0"/>
                                  </p:iterate>
                                  <p:childTnLst>
                                    <p:set>
                                      <p:cBhvr>
                                        <p:cTn id="30" fill="hold"/>
                                        <p:tgtEl>
                                          <p:spTgt spid="98"/>
                                        </p:tgtEl>
                                        <p:attrNameLst>
                                          <p:attrName>style.visibility</p:attrName>
                                        </p:attrNameLst>
                                      </p:cBhvr>
                                      <p:to>
                                        <p:strVal val="visible"/>
                                      </p:to>
                                    </p:set>
                                    <p:animEffect filter="dissolve" transition="in">
                                      <p:cBhvr>
                                        <p:cTn id="31" dur="1000"/>
                                        <p:tgtEl>
                                          <p:spTgt spid="98"/>
                                        </p:tgtEl>
                                      </p:cBhvr>
                                    </p:animEffect>
                                  </p:childTnLst>
                                </p:cTn>
                              </p:par>
                            </p:childTnLst>
                          </p:cTn>
                        </p:par>
                        <p:par>
                          <p:cTn id="32" fill="hold">
                            <p:stCondLst>
                              <p:cond delay="8400"/>
                            </p:stCondLst>
                            <p:childTnLst>
                              <p:par>
                                <p:cTn id="33" presetClass="entr" nodeType="afterEffect" presetSubtype="4" presetID="22" grpId="8" fill="hold">
                                  <p:stCondLst>
                                    <p:cond delay="0"/>
                                  </p:stCondLst>
                                  <p:iterate type="el" backwards="0">
                                    <p:tmAbs val="0"/>
                                  </p:iterate>
                                  <p:childTnLst>
                                    <p:set>
                                      <p:cBhvr>
                                        <p:cTn id="34" fill="hold"/>
                                        <p:tgtEl>
                                          <p:spTgt spid="85"/>
                                        </p:tgtEl>
                                        <p:attrNameLst>
                                          <p:attrName>style.visibility</p:attrName>
                                        </p:attrNameLst>
                                      </p:cBhvr>
                                      <p:to>
                                        <p:strVal val="visible"/>
                                      </p:to>
                                    </p:set>
                                    <p:animEffect filter="wipe(down)" transition="in">
                                      <p:cBhvr>
                                        <p:cTn id="35" dur="1000"/>
                                        <p:tgtEl>
                                          <p:spTgt spid="85"/>
                                        </p:tgtEl>
                                      </p:cBhvr>
                                    </p:animEffect>
                                  </p:childTnLst>
                                </p:cTn>
                              </p:par>
                            </p:childTnLst>
                          </p:cTn>
                        </p:par>
                        <p:par>
                          <p:cTn id="36" fill="hold">
                            <p:stCondLst>
                              <p:cond delay="9400"/>
                            </p:stCondLst>
                            <p:childTnLst>
                              <p:par>
                                <p:cTn id="37" presetClass="entr" nodeType="afterEffect" presetSubtype="4" presetID="22" grpId="9" fill="hold">
                                  <p:stCondLst>
                                    <p:cond delay="100"/>
                                  </p:stCondLst>
                                  <p:iterate type="el" backwards="0">
                                    <p:tmAbs val="0"/>
                                  </p:iterate>
                                  <p:childTnLst>
                                    <p:set>
                                      <p:cBhvr>
                                        <p:cTn id="38" fill="hold"/>
                                        <p:tgtEl>
                                          <p:spTgt spid="90"/>
                                        </p:tgtEl>
                                        <p:attrNameLst>
                                          <p:attrName>style.visibility</p:attrName>
                                        </p:attrNameLst>
                                      </p:cBhvr>
                                      <p:to>
                                        <p:strVal val="visible"/>
                                      </p:to>
                                    </p:set>
                                    <p:animEffect filter="wipe(down)" transition="in">
                                      <p:cBhvr>
                                        <p:cTn id="39" dur="1000"/>
                                        <p:tgtEl>
                                          <p:spTgt spid="90"/>
                                        </p:tgtEl>
                                      </p:cBhvr>
                                    </p:animEffect>
                                  </p:childTnLst>
                                </p:cTn>
                              </p:par>
                            </p:childTnLst>
                          </p:cTn>
                        </p:par>
                        <p:par>
                          <p:cTn id="40" fill="hold">
                            <p:stCondLst>
                              <p:cond delay="10500"/>
                            </p:stCondLst>
                            <p:childTnLst>
                              <p:par>
                                <p:cTn id="41" presetClass="entr" nodeType="afterEffect" presetSubtype="4" presetID="22" grpId="10" fill="hold">
                                  <p:stCondLst>
                                    <p:cond delay="100"/>
                                  </p:stCondLst>
                                  <p:iterate type="el" backwards="0">
                                    <p:tmAbs val="0"/>
                                  </p:iterate>
                                  <p:childTnLst>
                                    <p:set>
                                      <p:cBhvr>
                                        <p:cTn id="42" fill="hold"/>
                                        <p:tgtEl>
                                          <p:spTgt spid="86"/>
                                        </p:tgtEl>
                                        <p:attrNameLst>
                                          <p:attrName>style.visibility</p:attrName>
                                        </p:attrNameLst>
                                      </p:cBhvr>
                                      <p:to>
                                        <p:strVal val="visible"/>
                                      </p:to>
                                    </p:set>
                                    <p:animEffect filter="wipe(down)" transition="in">
                                      <p:cBhvr>
                                        <p:cTn id="43" dur="1000"/>
                                        <p:tgtEl>
                                          <p:spTgt spid="86"/>
                                        </p:tgtEl>
                                      </p:cBhvr>
                                    </p:animEffect>
                                  </p:childTnLst>
                                </p:cTn>
                              </p:par>
                            </p:childTnLst>
                          </p:cTn>
                        </p:par>
                        <p:par>
                          <p:cTn id="44" fill="hold">
                            <p:stCondLst>
                              <p:cond delay="11600"/>
                            </p:stCondLst>
                            <p:childTnLst>
                              <p:par>
                                <p:cTn id="45" presetClass="entr" nodeType="afterEffect" presetSubtype="4" presetID="22" grpId="11" fill="hold">
                                  <p:stCondLst>
                                    <p:cond delay="100"/>
                                  </p:stCondLst>
                                  <p:iterate type="el" backwards="0">
                                    <p:tmAbs val="0"/>
                                  </p:iterate>
                                  <p:childTnLst>
                                    <p:set>
                                      <p:cBhvr>
                                        <p:cTn id="46" fill="hold"/>
                                        <p:tgtEl>
                                          <p:spTgt spid="88"/>
                                        </p:tgtEl>
                                        <p:attrNameLst>
                                          <p:attrName>style.visibility</p:attrName>
                                        </p:attrNameLst>
                                      </p:cBhvr>
                                      <p:to>
                                        <p:strVal val="visible"/>
                                      </p:to>
                                    </p:set>
                                    <p:animEffect filter="wipe(down)" transition="in">
                                      <p:cBhvr>
                                        <p:cTn id="47" dur="1000"/>
                                        <p:tgtEl>
                                          <p:spTgt spid="88"/>
                                        </p:tgtEl>
                                      </p:cBhvr>
                                    </p:animEffect>
                                  </p:childTnLst>
                                </p:cTn>
                              </p:par>
                            </p:childTnLst>
                          </p:cTn>
                        </p:par>
                        <p:par>
                          <p:cTn id="48" fill="hold">
                            <p:stCondLst>
                              <p:cond delay="12700"/>
                            </p:stCondLst>
                            <p:childTnLst>
                              <p:par>
                                <p:cTn id="49" presetClass="entr" nodeType="afterEffect" presetSubtype="4" presetID="22" grpId="12" fill="hold">
                                  <p:stCondLst>
                                    <p:cond delay="100"/>
                                  </p:stCondLst>
                                  <p:iterate type="el" backwards="0">
                                    <p:tmAbs val="0"/>
                                  </p:iterate>
                                  <p:childTnLst>
                                    <p:set>
                                      <p:cBhvr>
                                        <p:cTn id="50" fill="hold"/>
                                        <p:tgtEl>
                                          <p:spTgt spid="89"/>
                                        </p:tgtEl>
                                        <p:attrNameLst>
                                          <p:attrName>style.visibility</p:attrName>
                                        </p:attrNameLst>
                                      </p:cBhvr>
                                      <p:to>
                                        <p:strVal val="visible"/>
                                      </p:to>
                                    </p:set>
                                    <p:animEffect filter="wipe(down)" transition="in">
                                      <p:cBhvr>
                                        <p:cTn id="51" dur="1000"/>
                                        <p:tgtEl>
                                          <p:spTgt spid="89"/>
                                        </p:tgtEl>
                                      </p:cBhvr>
                                    </p:animEffect>
                                  </p:childTnLst>
                                </p:cTn>
                              </p:par>
                            </p:childTnLst>
                          </p:cTn>
                        </p:par>
                        <p:par>
                          <p:cTn id="52" fill="hold">
                            <p:stCondLst>
                              <p:cond delay="13800"/>
                            </p:stCondLst>
                            <p:childTnLst>
                              <p:par>
                                <p:cTn id="53" presetClass="entr" nodeType="afterEffect" presetSubtype="4" presetID="22" grpId="13" fill="hold">
                                  <p:stCondLst>
                                    <p:cond delay="100"/>
                                  </p:stCondLst>
                                  <p:iterate type="el" backwards="0">
                                    <p:tmAbs val="0"/>
                                  </p:iterate>
                                  <p:childTnLst>
                                    <p:set>
                                      <p:cBhvr>
                                        <p:cTn id="54" fill="hold"/>
                                        <p:tgtEl>
                                          <p:spTgt spid="87"/>
                                        </p:tgtEl>
                                        <p:attrNameLst>
                                          <p:attrName>style.visibility</p:attrName>
                                        </p:attrNameLst>
                                      </p:cBhvr>
                                      <p:to>
                                        <p:strVal val="visible"/>
                                      </p:to>
                                    </p:set>
                                    <p:animEffect filter="wipe(down)" transition="in">
                                      <p:cBhvr>
                                        <p:cTn id="55" dur="1000"/>
                                        <p:tgtEl>
                                          <p:spTgt spid="87"/>
                                        </p:tgtEl>
                                      </p:cBhvr>
                                    </p:animEffect>
                                  </p:childTnLst>
                                </p:cTn>
                              </p:par>
                            </p:childTnLst>
                          </p:cTn>
                        </p:par>
                        <p:par>
                          <p:cTn id="56" fill="hold">
                            <p:stCondLst>
                              <p:cond delay="14900"/>
                            </p:stCondLst>
                            <p:childTnLst>
                              <p:par>
                                <p:cTn id="57" presetClass="entr" nodeType="afterEffect" presetSubtype="4" presetID="22" grpId="14" fill="hold">
                                  <p:stCondLst>
                                    <p:cond delay="100"/>
                                  </p:stCondLst>
                                  <p:iterate type="el" backwards="0">
                                    <p:tmAbs val="0"/>
                                  </p:iterate>
                                  <p:childTnLst>
                                    <p:set>
                                      <p:cBhvr>
                                        <p:cTn id="58" fill="hold"/>
                                        <p:tgtEl>
                                          <p:spTgt spid="91"/>
                                        </p:tgtEl>
                                        <p:attrNameLst>
                                          <p:attrName>style.visibility</p:attrName>
                                        </p:attrNameLst>
                                      </p:cBhvr>
                                      <p:to>
                                        <p:strVal val="visible"/>
                                      </p:to>
                                    </p:set>
                                    <p:animEffect filter="wipe(down)" transition="in">
                                      <p:cBhvr>
                                        <p:cTn id="59"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 grpId="14"/>
      <p:bldP build="whole" bldLvl="1" animBg="1" rev="0" advAuto="0" spid="96" grpId="5"/>
      <p:bldP build="whole" bldLvl="1" animBg="1" rev="0" advAuto="0" spid="95" grpId="4"/>
      <p:bldP build="whole" bldLvl="1" animBg="1" rev="0" advAuto="0" spid="93" grpId="2"/>
      <p:bldP build="whole" bldLvl="1" animBg="1" rev="0" advAuto="0" spid="98" grpId="7"/>
      <p:bldP build="whole" bldLvl="1" animBg="1" rev="0" advAuto="0" spid="85" grpId="8"/>
      <p:bldP build="whole" bldLvl="1" animBg="1" rev="0" advAuto="0" spid="90" grpId="9"/>
      <p:bldP build="whole" bldLvl="1" animBg="1" rev="0" advAuto="0" spid="88" grpId="11"/>
      <p:bldP build="whole" bldLvl="1" animBg="1" rev="0" advAuto="0" spid="92" grpId="1"/>
      <p:bldP build="whole" bldLvl="1" animBg="1" rev="0" advAuto="0" spid="97" grpId="6"/>
      <p:bldP build="whole" bldLvl="1" animBg="1" rev="0" advAuto="0" spid="89" grpId="12"/>
      <p:bldP build="whole" bldLvl="1" animBg="1" rev="0" advAuto="0" spid="86" grpId="10"/>
      <p:bldP build="whole" bldLvl="1" animBg="1" rev="0" advAuto="0" spid="87" grpId="13"/>
      <p:bldP build="whole" bldLvl="1" animBg="1" rev="0" advAuto="0" spid="94" grpId="3"/>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Lorem ipsum…"/>
          <p:cNvSpPr txBox="1"/>
          <p:nvPr/>
        </p:nvSpPr>
        <p:spPr>
          <a:xfrm>
            <a:off x="942967" y="11497354"/>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32" name="United States"/>
          <p:cNvSpPr txBox="1"/>
          <p:nvPr/>
        </p:nvSpPr>
        <p:spPr>
          <a:xfrm>
            <a:off x="1139566" y="10242888"/>
            <a:ext cx="5422046"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United States</a:t>
            </a:r>
          </a:p>
        </p:txBody>
      </p:sp>
      <p:sp>
        <p:nvSpPr>
          <p:cNvPr id="933" name="Lorem ipsum…"/>
          <p:cNvSpPr txBox="1"/>
          <p:nvPr/>
        </p:nvSpPr>
        <p:spPr>
          <a:xfrm>
            <a:off x="6774808"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34" name="Spain"/>
          <p:cNvSpPr txBox="1"/>
          <p:nvPr/>
        </p:nvSpPr>
        <p:spPr>
          <a:xfrm>
            <a:off x="7615511"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Spain</a:t>
            </a:r>
          </a:p>
        </p:txBody>
      </p:sp>
      <p:sp>
        <p:nvSpPr>
          <p:cNvPr id="935" name="Lorem ipsum…"/>
          <p:cNvSpPr txBox="1"/>
          <p:nvPr/>
        </p:nvSpPr>
        <p:spPr>
          <a:xfrm>
            <a:off x="12498275" y="11497354"/>
            <a:ext cx="5815243"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36" name="Ukraine"/>
          <p:cNvSpPr txBox="1"/>
          <p:nvPr/>
        </p:nvSpPr>
        <p:spPr>
          <a:xfrm>
            <a:off x="13594160" y="10242888"/>
            <a:ext cx="4133838"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Ukraine</a:t>
            </a:r>
          </a:p>
        </p:txBody>
      </p:sp>
      <p:sp>
        <p:nvSpPr>
          <p:cNvPr id="937" name="Lorem ipsum…"/>
          <p:cNvSpPr txBox="1"/>
          <p:nvPr/>
        </p:nvSpPr>
        <p:spPr>
          <a:xfrm>
            <a:off x="18106595" y="11497353"/>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defTabSz="457200">
              <a:lnSpc>
                <a:spcPct val="60000"/>
              </a:lnSpc>
              <a:spcBef>
                <a:spcPts val="1000"/>
              </a:spcBef>
              <a:defRPr baseline="5555" spc="107" sz="3600">
                <a:latin typeface="Helvetica"/>
                <a:ea typeface="Helvetica"/>
                <a:cs typeface="Helvetica"/>
                <a:sym typeface="Helvetica"/>
              </a:defRPr>
            </a:pPr>
            <a:r>
              <a:t>Lorem ipsum</a:t>
            </a:r>
          </a:p>
          <a:p>
            <a:pPr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38" name="Australia"/>
          <p:cNvSpPr txBox="1"/>
          <p:nvPr/>
        </p:nvSpPr>
        <p:spPr>
          <a:xfrm>
            <a:off x="18947299" y="10242888"/>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4166" spc="144" sz="4800">
                <a:latin typeface="Helvetica"/>
                <a:ea typeface="Helvetica"/>
                <a:cs typeface="Helvetica"/>
                <a:sym typeface="Helvetica"/>
              </a:defRPr>
            </a:lvl1pPr>
          </a:lstStyle>
          <a:p>
            <a:pPr/>
            <a:r>
              <a:t>Australia</a:t>
            </a:r>
          </a:p>
        </p:txBody>
      </p:sp>
      <p:sp>
        <p:nvSpPr>
          <p:cNvPr id="939" name="Graphic"/>
          <p:cNvSpPr txBox="1"/>
          <p:nvPr>
            <p:ph type="ctrTitle"/>
          </p:nvPr>
        </p:nvSpPr>
        <p:spPr>
          <a:prstGeom prst="rect">
            <a:avLst/>
          </a:prstGeom>
        </p:spPr>
        <p:txBody>
          <a:bodyPr/>
          <a:lstStyle>
            <a:lvl1pPr defTabSz="566674">
              <a:defRPr sz="10864"/>
            </a:lvl1pPr>
          </a:lstStyle>
          <a:p>
            <a:pPr/>
            <a:r>
              <a:t>Graphic</a:t>
            </a:r>
          </a:p>
        </p:txBody>
      </p:sp>
      <p:graphicFrame>
        <p:nvGraphicFramePr>
          <p:cNvPr id="940" name="二维柱形图"/>
          <p:cNvGraphicFramePr/>
          <p:nvPr/>
        </p:nvGraphicFramePr>
        <p:xfrm>
          <a:off x="1012401" y="2852737"/>
          <a:ext cx="21836104" cy="683698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39"/>
                                        </p:tgtEl>
                                        <p:attrNameLst>
                                          <p:attrName>style.visibility</p:attrName>
                                        </p:attrNameLst>
                                      </p:cBhvr>
                                      <p:to>
                                        <p:strVal val="visible"/>
                                      </p:to>
                                    </p:set>
                                    <p:animEffect filter="dissolve" transition="in">
                                      <p:cBhvr>
                                        <p:cTn id="7" dur="1000"/>
                                        <p:tgtEl>
                                          <p:spTgt spid="939"/>
                                        </p:tgtEl>
                                      </p:cBhvr>
                                    </p:animEffect>
                                  </p:childTnLst>
                                </p:cTn>
                              </p:par>
                            </p:childTnLst>
                          </p:cTn>
                        </p:par>
                        <p:par>
                          <p:cTn id="8" fill="hold">
                            <p:stCondLst>
                              <p:cond delay="1000"/>
                            </p:stCondLst>
                            <p:childTnLst>
                              <p:par>
                                <p:cTn id="9" presetClass="entr" nodeType="afterEffect" presetSubtype="16" presetID="23" grpId="2" fill="hold">
                                  <p:stCondLst>
                                    <p:cond delay="100"/>
                                  </p:stCondLst>
                                  <p:iterate type="el" backwards="0">
                                    <p:tmAbs val="0"/>
                                  </p:iterate>
                                  <p:childTnLst>
                                    <p:set>
                                      <p:cBhvr>
                                        <p:cTn id="10" fill="hold"/>
                                        <p:tgtEl>
                                          <p:spTgt spid="931"/>
                                        </p:tgtEl>
                                        <p:attrNameLst>
                                          <p:attrName>style.visibility</p:attrName>
                                        </p:attrNameLst>
                                      </p:cBhvr>
                                      <p:to>
                                        <p:strVal val="visible"/>
                                      </p:to>
                                    </p:set>
                                    <p:anim calcmode="lin" valueType="num">
                                      <p:cBhvr>
                                        <p:cTn id="11" dur="500" fill="hold"/>
                                        <p:tgtEl>
                                          <p:spTgt spid="931"/>
                                        </p:tgtEl>
                                        <p:attrNameLst>
                                          <p:attrName>ppt_w</p:attrName>
                                        </p:attrNameLst>
                                      </p:cBhvr>
                                      <p:tavLst>
                                        <p:tav tm="0">
                                          <p:val>
                                            <p:fltVal val="0"/>
                                          </p:val>
                                        </p:tav>
                                        <p:tav tm="100000">
                                          <p:val>
                                            <p:strVal val="#ppt_w"/>
                                          </p:val>
                                        </p:tav>
                                      </p:tavLst>
                                    </p:anim>
                                    <p:anim calcmode="lin" valueType="num">
                                      <p:cBhvr>
                                        <p:cTn id="12" dur="500" fill="hold"/>
                                        <p:tgtEl>
                                          <p:spTgt spid="931"/>
                                        </p:tgtEl>
                                        <p:attrNameLst>
                                          <p:attrName>ppt_h</p:attrName>
                                        </p:attrNameLst>
                                      </p:cBhvr>
                                      <p:tavLst>
                                        <p:tav tm="0">
                                          <p:val>
                                            <p:fltVal val="0"/>
                                          </p:val>
                                        </p:tav>
                                        <p:tav tm="100000">
                                          <p:val>
                                            <p:strVal val="#ppt_h"/>
                                          </p:val>
                                        </p:tav>
                                      </p:tavLst>
                                    </p:anim>
                                  </p:childTnLst>
                                </p:cTn>
                              </p:par>
                            </p:childTnLst>
                          </p:cTn>
                        </p:par>
                        <p:par>
                          <p:cTn id="13" fill="hold">
                            <p:stCondLst>
                              <p:cond delay="1600"/>
                            </p:stCondLst>
                            <p:childTnLst>
                              <p:par>
                                <p:cTn id="14" presetClass="entr" nodeType="afterEffect" presetSubtype="16" presetID="23" grpId="3" fill="hold">
                                  <p:stCondLst>
                                    <p:cond delay="100"/>
                                  </p:stCondLst>
                                  <p:iterate type="el" backwards="0">
                                    <p:tmAbs val="0"/>
                                  </p:iterate>
                                  <p:childTnLst>
                                    <p:set>
                                      <p:cBhvr>
                                        <p:cTn id="15" fill="hold"/>
                                        <p:tgtEl>
                                          <p:spTgt spid="932"/>
                                        </p:tgtEl>
                                        <p:attrNameLst>
                                          <p:attrName>style.visibility</p:attrName>
                                        </p:attrNameLst>
                                      </p:cBhvr>
                                      <p:to>
                                        <p:strVal val="visible"/>
                                      </p:to>
                                    </p:set>
                                    <p:anim calcmode="lin" valueType="num">
                                      <p:cBhvr>
                                        <p:cTn id="16" dur="500" fill="hold"/>
                                        <p:tgtEl>
                                          <p:spTgt spid="932"/>
                                        </p:tgtEl>
                                        <p:attrNameLst>
                                          <p:attrName>ppt_w</p:attrName>
                                        </p:attrNameLst>
                                      </p:cBhvr>
                                      <p:tavLst>
                                        <p:tav tm="0">
                                          <p:val>
                                            <p:fltVal val="0"/>
                                          </p:val>
                                        </p:tav>
                                        <p:tav tm="100000">
                                          <p:val>
                                            <p:strVal val="#ppt_w"/>
                                          </p:val>
                                        </p:tav>
                                      </p:tavLst>
                                    </p:anim>
                                    <p:anim calcmode="lin" valueType="num">
                                      <p:cBhvr>
                                        <p:cTn id="17" dur="500" fill="hold"/>
                                        <p:tgtEl>
                                          <p:spTgt spid="932"/>
                                        </p:tgtEl>
                                        <p:attrNameLst>
                                          <p:attrName>ppt_h</p:attrName>
                                        </p:attrNameLst>
                                      </p:cBhvr>
                                      <p:tavLst>
                                        <p:tav tm="0">
                                          <p:val>
                                            <p:fltVal val="0"/>
                                          </p:val>
                                        </p:tav>
                                        <p:tav tm="100000">
                                          <p:val>
                                            <p:strVal val="#ppt_h"/>
                                          </p:val>
                                        </p:tav>
                                      </p:tavLst>
                                    </p:anim>
                                  </p:childTnLst>
                                </p:cTn>
                              </p:par>
                            </p:childTnLst>
                          </p:cTn>
                        </p:par>
                        <p:par>
                          <p:cTn id="18" fill="hold">
                            <p:stCondLst>
                              <p:cond delay="2200"/>
                            </p:stCondLst>
                            <p:childTnLst>
                              <p:par>
                                <p:cTn id="19" presetClass="entr" nodeType="afterEffect" presetSubtype="16" presetID="23" grpId="4" fill="hold">
                                  <p:stCondLst>
                                    <p:cond delay="100"/>
                                  </p:stCondLst>
                                  <p:iterate type="el" backwards="0">
                                    <p:tmAbs val="0"/>
                                  </p:iterate>
                                  <p:childTnLst>
                                    <p:set>
                                      <p:cBhvr>
                                        <p:cTn id="20" fill="hold"/>
                                        <p:tgtEl>
                                          <p:spTgt spid="933"/>
                                        </p:tgtEl>
                                        <p:attrNameLst>
                                          <p:attrName>style.visibility</p:attrName>
                                        </p:attrNameLst>
                                      </p:cBhvr>
                                      <p:to>
                                        <p:strVal val="visible"/>
                                      </p:to>
                                    </p:set>
                                    <p:anim calcmode="lin" valueType="num">
                                      <p:cBhvr>
                                        <p:cTn id="21" dur="500" fill="hold"/>
                                        <p:tgtEl>
                                          <p:spTgt spid="933"/>
                                        </p:tgtEl>
                                        <p:attrNameLst>
                                          <p:attrName>ppt_w</p:attrName>
                                        </p:attrNameLst>
                                      </p:cBhvr>
                                      <p:tavLst>
                                        <p:tav tm="0">
                                          <p:val>
                                            <p:fltVal val="0"/>
                                          </p:val>
                                        </p:tav>
                                        <p:tav tm="100000">
                                          <p:val>
                                            <p:strVal val="#ppt_w"/>
                                          </p:val>
                                        </p:tav>
                                      </p:tavLst>
                                    </p:anim>
                                    <p:anim calcmode="lin" valueType="num">
                                      <p:cBhvr>
                                        <p:cTn id="22" dur="500" fill="hold"/>
                                        <p:tgtEl>
                                          <p:spTgt spid="933"/>
                                        </p:tgtEl>
                                        <p:attrNameLst>
                                          <p:attrName>ppt_h</p:attrName>
                                        </p:attrNameLst>
                                      </p:cBhvr>
                                      <p:tavLst>
                                        <p:tav tm="0">
                                          <p:val>
                                            <p:fltVal val="0"/>
                                          </p:val>
                                        </p:tav>
                                        <p:tav tm="100000">
                                          <p:val>
                                            <p:strVal val="#ppt_h"/>
                                          </p:val>
                                        </p:tav>
                                      </p:tavLst>
                                    </p:anim>
                                  </p:childTnLst>
                                </p:cTn>
                              </p:par>
                            </p:childTnLst>
                          </p:cTn>
                        </p:par>
                        <p:par>
                          <p:cTn id="23" fill="hold">
                            <p:stCondLst>
                              <p:cond delay="2800"/>
                            </p:stCondLst>
                            <p:childTnLst>
                              <p:par>
                                <p:cTn id="24" presetClass="entr" nodeType="afterEffect" presetSubtype="16" presetID="23" grpId="5" fill="hold">
                                  <p:stCondLst>
                                    <p:cond delay="100"/>
                                  </p:stCondLst>
                                  <p:iterate type="el" backwards="0">
                                    <p:tmAbs val="0"/>
                                  </p:iterate>
                                  <p:childTnLst>
                                    <p:set>
                                      <p:cBhvr>
                                        <p:cTn id="25" fill="hold"/>
                                        <p:tgtEl>
                                          <p:spTgt spid="934"/>
                                        </p:tgtEl>
                                        <p:attrNameLst>
                                          <p:attrName>style.visibility</p:attrName>
                                        </p:attrNameLst>
                                      </p:cBhvr>
                                      <p:to>
                                        <p:strVal val="visible"/>
                                      </p:to>
                                    </p:set>
                                    <p:anim calcmode="lin" valueType="num">
                                      <p:cBhvr>
                                        <p:cTn id="26" dur="500" fill="hold"/>
                                        <p:tgtEl>
                                          <p:spTgt spid="934"/>
                                        </p:tgtEl>
                                        <p:attrNameLst>
                                          <p:attrName>ppt_w</p:attrName>
                                        </p:attrNameLst>
                                      </p:cBhvr>
                                      <p:tavLst>
                                        <p:tav tm="0">
                                          <p:val>
                                            <p:fltVal val="0"/>
                                          </p:val>
                                        </p:tav>
                                        <p:tav tm="100000">
                                          <p:val>
                                            <p:strVal val="#ppt_w"/>
                                          </p:val>
                                        </p:tav>
                                      </p:tavLst>
                                    </p:anim>
                                    <p:anim calcmode="lin" valueType="num">
                                      <p:cBhvr>
                                        <p:cTn id="27" dur="500" fill="hold"/>
                                        <p:tgtEl>
                                          <p:spTgt spid="934"/>
                                        </p:tgtEl>
                                        <p:attrNameLst>
                                          <p:attrName>ppt_h</p:attrName>
                                        </p:attrNameLst>
                                      </p:cBhvr>
                                      <p:tavLst>
                                        <p:tav tm="0">
                                          <p:val>
                                            <p:fltVal val="0"/>
                                          </p:val>
                                        </p:tav>
                                        <p:tav tm="100000">
                                          <p:val>
                                            <p:strVal val="#ppt_h"/>
                                          </p:val>
                                        </p:tav>
                                      </p:tavLst>
                                    </p:anim>
                                  </p:childTnLst>
                                </p:cTn>
                              </p:par>
                            </p:childTnLst>
                          </p:cTn>
                        </p:par>
                        <p:par>
                          <p:cTn id="28" fill="hold">
                            <p:stCondLst>
                              <p:cond delay="3400"/>
                            </p:stCondLst>
                            <p:childTnLst>
                              <p:par>
                                <p:cTn id="29" presetClass="entr" nodeType="afterEffect" presetSubtype="16" presetID="23" grpId="6" fill="hold">
                                  <p:stCondLst>
                                    <p:cond delay="100"/>
                                  </p:stCondLst>
                                  <p:iterate type="el" backwards="0">
                                    <p:tmAbs val="0"/>
                                  </p:iterate>
                                  <p:childTnLst>
                                    <p:set>
                                      <p:cBhvr>
                                        <p:cTn id="30" fill="hold"/>
                                        <p:tgtEl>
                                          <p:spTgt spid="935"/>
                                        </p:tgtEl>
                                        <p:attrNameLst>
                                          <p:attrName>style.visibility</p:attrName>
                                        </p:attrNameLst>
                                      </p:cBhvr>
                                      <p:to>
                                        <p:strVal val="visible"/>
                                      </p:to>
                                    </p:set>
                                    <p:anim calcmode="lin" valueType="num">
                                      <p:cBhvr>
                                        <p:cTn id="31" dur="500" fill="hold"/>
                                        <p:tgtEl>
                                          <p:spTgt spid="935"/>
                                        </p:tgtEl>
                                        <p:attrNameLst>
                                          <p:attrName>ppt_w</p:attrName>
                                        </p:attrNameLst>
                                      </p:cBhvr>
                                      <p:tavLst>
                                        <p:tav tm="0">
                                          <p:val>
                                            <p:fltVal val="0"/>
                                          </p:val>
                                        </p:tav>
                                        <p:tav tm="100000">
                                          <p:val>
                                            <p:strVal val="#ppt_w"/>
                                          </p:val>
                                        </p:tav>
                                      </p:tavLst>
                                    </p:anim>
                                    <p:anim calcmode="lin" valueType="num">
                                      <p:cBhvr>
                                        <p:cTn id="32" dur="500" fill="hold"/>
                                        <p:tgtEl>
                                          <p:spTgt spid="935"/>
                                        </p:tgtEl>
                                        <p:attrNameLst>
                                          <p:attrName>ppt_h</p:attrName>
                                        </p:attrNameLst>
                                      </p:cBhvr>
                                      <p:tavLst>
                                        <p:tav tm="0">
                                          <p:val>
                                            <p:fltVal val="0"/>
                                          </p:val>
                                        </p:tav>
                                        <p:tav tm="100000">
                                          <p:val>
                                            <p:strVal val="#ppt_h"/>
                                          </p:val>
                                        </p:tav>
                                      </p:tavLst>
                                    </p:anim>
                                  </p:childTnLst>
                                </p:cTn>
                              </p:par>
                            </p:childTnLst>
                          </p:cTn>
                        </p:par>
                        <p:par>
                          <p:cTn id="33" fill="hold">
                            <p:stCondLst>
                              <p:cond delay="4000"/>
                            </p:stCondLst>
                            <p:childTnLst>
                              <p:par>
                                <p:cTn id="34" presetClass="entr" nodeType="afterEffect" presetSubtype="16" presetID="23" grpId="7" fill="hold">
                                  <p:stCondLst>
                                    <p:cond delay="100"/>
                                  </p:stCondLst>
                                  <p:iterate type="el" backwards="0">
                                    <p:tmAbs val="0"/>
                                  </p:iterate>
                                  <p:childTnLst>
                                    <p:set>
                                      <p:cBhvr>
                                        <p:cTn id="35" fill="hold"/>
                                        <p:tgtEl>
                                          <p:spTgt spid="936"/>
                                        </p:tgtEl>
                                        <p:attrNameLst>
                                          <p:attrName>style.visibility</p:attrName>
                                        </p:attrNameLst>
                                      </p:cBhvr>
                                      <p:to>
                                        <p:strVal val="visible"/>
                                      </p:to>
                                    </p:set>
                                    <p:anim calcmode="lin" valueType="num">
                                      <p:cBhvr>
                                        <p:cTn id="36" dur="500" fill="hold"/>
                                        <p:tgtEl>
                                          <p:spTgt spid="936"/>
                                        </p:tgtEl>
                                        <p:attrNameLst>
                                          <p:attrName>ppt_w</p:attrName>
                                        </p:attrNameLst>
                                      </p:cBhvr>
                                      <p:tavLst>
                                        <p:tav tm="0">
                                          <p:val>
                                            <p:fltVal val="0"/>
                                          </p:val>
                                        </p:tav>
                                        <p:tav tm="100000">
                                          <p:val>
                                            <p:strVal val="#ppt_w"/>
                                          </p:val>
                                        </p:tav>
                                      </p:tavLst>
                                    </p:anim>
                                    <p:anim calcmode="lin" valueType="num">
                                      <p:cBhvr>
                                        <p:cTn id="37" dur="500" fill="hold"/>
                                        <p:tgtEl>
                                          <p:spTgt spid="936"/>
                                        </p:tgtEl>
                                        <p:attrNameLst>
                                          <p:attrName>ppt_h</p:attrName>
                                        </p:attrNameLst>
                                      </p:cBhvr>
                                      <p:tavLst>
                                        <p:tav tm="0">
                                          <p:val>
                                            <p:fltVal val="0"/>
                                          </p:val>
                                        </p:tav>
                                        <p:tav tm="100000">
                                          <p:val>
                                            <p:strVal val="#ppt_h"/>
                                          </p:val>
                                        </p:tav>
                                      </p:tavLst>
                                    </p:anim>
                                  </p:childTnLst>
                                </p:cTn>
                              </p:par>
                            </p:childTnLst>
                          </p:cTn>
                        </p:par>
                        <p:par>
                          <p:cTn id="38" fill="hold">
                            <p:stCondLst>
                              <p:cond delay="4600"/>
                            </p:stCondLst>
                            <p:childTnLst>
                              <p:par>
                                <p:cTn id="39" presetClass="entr" nodeType="afterEffect" presetSubtype="16" presetID="23" grpId="8" fill="hold">
                                  <p:stCondLst>
                                    <p:cond delay="100"/>
                                  </p:stCondLst>
                                  <p:iterate type="el" backwards="0">
                                    <p:tmAbs val="0"/>
                                  </p:iterate>
                                  <p:childTnLst>
                                    <p:set>
                                      <p:cBhvr>
                                        <p:cTn id="40" fill="hold"/>
                                        <p:tgtEl>
                                          <p:spTgt spid="937"/>
                                        </p:tgtEl>
                                        <p:attrNameLst>
                                          <p:attrName>style.visibility</p:attrName>
                                        </p:attrNameLst>
                                      </p:cBhvr>
                                      <p:to>
                                        <p:strVal val="visible"/>
                                      </p:to>
                                    </p:set>
                                    <p:anim calcmode="lin" valueType="num">
                                      <p:cBhvr>
                                        <p:cTn id="41" dur="500" fill="hold"/>
                                        <p:tgtEl>
                                          <p:spTgt spid="937"/>
                                        </p:tgtEl>
                                        <p:attrNameLst>
                                          <p:attrName>ppt_w</p:attrName>
                                        </p:attrNameLst>
                                      </p:cBhvr>
                                      <p:tavLst>
                                        <p:tav tm="0">
                                          <p:val>
                                            <p:fltVal val="0"/>
                                          </p:val>
                                        </p:tav>
                                        <p:tav tm="100000">
                                          <p:val>
                                            <p:strVal val="#ppt_w"/>
                                          </p:val>
                                        </p:tav>
                                      </p:tavLst>
                                    </p:anim>
                                    <p:anim calcmode="lin" valueType="num">
                                      <p:cBhvr>
                                        <p:cTn id="42" dur="500" fill="hold"/>
                                        <p:tgtEl>
                                          <p:spTgt spid="937"/>
                                        </p:tgtEl>
                                        <p:attrNameLst>
                                          <p:attrName>ppt_h</p:attrName>
                                        </p:attrNameLst>
                                      </p:cBhvr>
                                      <p:tavLst>
                                        <p:tav tm="0">
                                          <p:val>
                                            <p:fltVal val="0"/>
                                          </p:val>
                                        </p:tav>
                                        <p:tav tm="100000">
                                          <p:val>
                                            <p:strVal val="#ppt_h"/>
                                          </p:val>
                                        </p:tav>
                                      </p:tavLst>
                                    </p:anim>
                                  </p:childTnLst>
                                </p:cTn>
                              </p:par>
                            </p:childTnLst>
                          </p:cTn>
                        </p:par>
                        <p:par>
                          <p:cTn id="43" fill="hold">
                            <p:stCondLst>
                              <p:cond delay="5200"/>
                            </p:stCondLst>
                            <p:childTnLst>
                              <p:par>
                                <p:cTn id="44" presetClass="entr" nodeType="afterEffect" presetSubtype="16" presetID="23" grpId="9" fill="hold">
                                  <p:stCondLst>
                                    <p:cond delay="100"/>
                                  </p:stCondLst>
                                  <p:iterate type="el" backwards="0">
                                    <p:tmAbs val="0"/>
                                  </p:iterate>
                                  <p:childTnLst>
                                    <p:set>
                                      <p:cBhvr>
                                        <p:cTn id="45" fill="hold"/>
                                        <p:tgtEl>
                                          <p:spTgt spid="938"/>
                                        </p:tgtEl>
                                        <p:attrNameLst>
                                          <p:attrName>style.visibility</p:attrName>
                                        </p:attrNameLst>
                                      </p:cBhvr>
                                      <p:to>
                                        <p:strVal val="visible"/>
                                      </p:to>
                                    </p:set>
                                    <p:anim calcmode="lin" valueType="num">
                                      <p:cBhvr>
                                        <p:cTn id="46" dur="500" fill="hold"/>
                                        <p:tgtEl>
                                          <p:spTgt spid="938"/>
                                        </p:tgtEl>
                                        <p:attrNameLst>
                                          <p:attrName>ppt_w</p:attrName>
                                        </p:attrNameLst>
                                      </p:cBhvr>
                                      <p:tavLst>
                                        <p:tav tm="0">
                                          <p:val>
                                            <p:fltVal val="0"/>
                                          </p:val>
                                        </p:tav>
                                        <p:tav tm="100000">
                                          <p:val>
                                            <p:strVal val="#ppt_w"/>
                                          </p:val>
                                        </p:tav>
                                      </p:tavLst>
                                    </p:anim>
                                    <p:anim calcmode="lin" valueType="num">
                                      <p:cBhvr>
                                        <p:cTn id="47" dur="500" fill="hold"/>
                                        <p:tgtEl>
                                          <p:spTgt spid="938"/>
                                        </p:tgtEl>
                                        <p:attrNameLst>
                                          <p:attrName>ppt_h</p:attrName>
                                        </p:attrNameLst>
                                      </p:cBhvr>
                                      <p:tavLst>
                                        <p:tav tm="0">
                                          <p:val>
                                            <p:fltVal val="0"/>
                                          </p:val>
                                        </p:tav>
                                        <p:tav tm="100000">
                                          <p:val>
                                            <p:strVal val="#ppt_h"/>
                                          </p:val>
                                        </p:tav>
                                      </p:tavLst>
                                    </p:anim>
                                  </p:childTnLst>
                                </p:cTn>
                              </p:par>
                            </p:childTnLst>
                          </p:cTn>
                        </p:par>
                        <p:par>
                          <p:cTn id="48" fill="hold">
                            <p:stCondLst>
                              <p:cond delay="5800"/>
                            </p:stCondLst>
                            <p:childTnLst>
                              <p:par>
                                <p:cTn id="49" presetClass="entr" nodeType="afterEffect" presetID="9" grpId="10" fill="hold">
                                  <p:stCondLst>
                                    <p:cond delay="0"/>
                                  </p:stCondLst>
                                  <p:childTnLst>
                                    <p:set>
                                      <p:cBhvr>
                                        <p:cTn id="50" fill="hold"/>
                                        <p:tgtEl>
                                          <p:spTgt spid="940">
                                            <p:graphicEl>
                                              <a:chart bldStep="gridLegend" categoryIdx="-3" seriesIdx="-3"/>
                                            </p:graphicEl>
                                          </p:spTgt>
                                        </p:tgtEl>
                                        <p:attrNameLst>
                                          <p:attrName>style.visibility</p:attrName>
                                        </p:attrNameLst>
                                      </p:cBhvr>
                                      <p:to>
                                        <p:strVal val="visible"/>
                                      </p:to>
                                    </p:set>
                                    <p:animEffect filter="dissolve" transition="in">
                                      <p:cBhvr>
                                        <p:cTn id="51" dur="1000"/>
                                        <p:tgtEl>
                                          <p:spTgt spid="940">
                                            <p:graphicEl>
                                              <a:chart bldStep="gridLegend" categoryIdx="-3" seriesIdx="-3"/>
                                            </p:graphicEl>
                                          </p:spTgt>
                                        </p:tgtEl>
                                      </p:cBhvr>
                                    </p:animEffect>
                                  </p:childTnLst>
                                </p:cTn>
                              </p:par>
                            </p:childTnLst>
                          </p:cTn>
                        </p:par>
                        <p:par>
                          <p:cTn id="52" fill="hold">
                            <p:stCondLst>
                              <p:cond delay="6800"/>
                            </p:stCondLst>
                            <p:childTnLst>
                              <p:par>
                                <p:cTn id="53" presetClass="entr" nodeType="afterEffect" presetID="9" grpId="10" fill="hold">
                                  <p:stCondLst>
                                    <p:cond delay="0"/>
                                  </p:stCondLst>
                                  <p:childTnLst>
                                    <p:set>
                                      <p:cBhvr>
                                        <p:cTn id="54" fill="hold"/>
                                        <p:tgtEl>
                                          <p:spTgt spid="940">
                                            <p:graphicEl>
                                              <a:chart bldStep="series" categoryIdx="-4" seriesIdx="0"/>
                                            </p:graphicEl>
                                          </p:spTgt>
                                        </p:tgtEl>
                                        <p:attrNameLst>
                                          <p:attrName>style.visibility</p:attrName>
                                        </p:attrNameLst>
                                      </p:cBhvr>
                                      <p:to>
                                        <p:strVal val="visible"/>
                                      </p:to>
                                    </p:set>
                                    <p:animEffect filter="dissolve" transition="in">
                                      <p:cBhvr>
                                        <p:cTn id="55" dur="1000"/>
                                        <p:tgtEl>
                                          <p:spTgt spid="940">
                                            <p:graphicEl>
                                              <a:chart bldStep="series" categoryIdx="-4" seriesIdx="0"/>
                                            </p:graphicEl>
                                          </p:spTgt>
                                        </p:tgtEl>
                                      </p:cBhvr>
                                    </p:animEffect>
                                  </p:childTnLst>
                                </p:cTn>
                              </p:par>
                            </p:childTnLst>
                          </p:cTn>
                        </p:par>
                        <p:par>
                          <p:cTn id="56" fill="hold">
                            <p:stCondLst>
                              <p:cond delay="7800"/>
                            </p:stCondLst>
                            <p:childTnLst>
                              <p:par>
                                <p:cTn id="57" presetClass="entr" nodeType="afterEffect" presetID="9" grpId="10" fill="hold">
                                  <p:stCondLst>
                                    <p:cond delay="0"/>
                                  </p:stCondLst>
                                  <p:childTnLst>
                                    <p:set>
                                      <p:cBhvr>
                                        <p:cTn id="58" fill="hold"/>
                                        <p:tgtEl>
                                          <p:spTgt spid="940">
                                            <p:graphicEl>
                                              <a:chart bldStep="series" categoryIdx="-4" seriesIdx="1"/>
                                            </p:graphicEl>
                                          </p:spTgt>
                                        </p:tgtEl>
                                        <p:attrNameLst>
                                          <p:attrName>style.visibility</p:attrName>
                                        </p:attrNameLst>
                                      </p:cBhvr>
                                      <p:to>
                                        <p:strVal val="visible"/>
                                      </p:to>
                                    </p:set>
                                    <p:animEffect filter="dissolve" transition="in">
                                      <p:cBhvr>
                                        <p:cTn id="59" dur="1000"/>
                                        <p:tgtEl>
                                          <p:spTgt spid="940">
                                            <p:graphicEl>
                                              <a:chart bldStep="series" categoryIdx="-4" seriesIdx="1"/>
                                            </p:graphicEl>
                                          </p:spTgt>
                                        </p:tgtEl>
                                      </p:cBhvr>
                                    </p:animEffect>
                                  </p:childTnLst>
                                </p:cTn>
                              </p:par>
                            </p:childTnLst>
                          </p:cTn>
                        </p:par>
                        <p:par>
                          <p:cTn id="60" fill="hold">
                            <p:stCondLst>
                              <p:cond delay="8800"/>
                            </p:stCondLst>
                            <p:childTnLst>
                              <p:par>
                                <p:cTn id="61" presetClass="entr" nodeType="afterEffect" presetID="9" grpId="10" fill="hold">
                                  <p:stCondLst>
                                    <p:cond delay="0"/>
                                  </p:stCondLst>
                                  <p:childTnLst>
                                    <p:set>
                                      <p:cBhvr>
                                        <p:cTn id="62" fill="hold"/>
                                        <p:tgtEl>
                                          <p:spTgt spid="940">
                                            <p:graphicEl>
                                              <a:chart bldStep="series" categoryIdx="-4" seriesIdx="2"/>
                                            </p:graphicEl>
                                          </p:spTgt>
                                        </p:tgtEl>
                                        <p:attrNameLst>
                                          <p:attrName>style.visibility</p:attrName>
                                        </p:attrNameLst>
                                      </p:cBhvr>
                                      <p:to>
                                        <p:strVal val="visible"/>
                                      </p:to>
                                    </p:set>
                                    <p:animEffect filter="dissolve" transition="in">
                                      <p:cBhvr>
                                        <p:cTn id="63" dur="1000"/>
                                        <p:tgtEl>
                                          <p:spTgt spid="940">
                                            <p:graphicEl>
                                              <a:chart bldStep="series" categoryIdx="-4" seriesIdx="2"/>
                                            </p:graphicEl>
                                          </p:spTgt>
                                        </p:tgtEl>
                                      </p:cBhvr>
                                    </p:animEffect>
                                  </p:childTnLst>
                                </p:cTn>
                              </p:par>
                            </p:childTnLst>
                          </p:cTn>
                        </p:par>
                        <p:par>
                          <p:cTn id="64" fill="hold">
                            <p:stCondLst>
                              <p:cond delay="9800"/>
                            </p:stCondLst>
                            <p:childTnLst>
                              <p:par>
                                <p:cTn id="65" presetClass="entr" nodeType="afterEffect" presetID="9" grpId="10" fill="hold">
                                  <p:stCondLst>
                                    <p:cond delay="0"/>
                                  </p:stCondLst>
                                  <p:childTnLst>
                                    <p:set>
                                      <p:cBhvr>
                                        <p:cTn id="66" fill="hold"/>
                                        <p:tgtEl>
                                          <p:spTgt spid="940">
                                            <p:graphicEl>
                                              <a:chart bldStep="series" categoryIdx="-4" seriesIdx="3"/>
                                            </p:graphicEl>
                                          </p:spTgt>
                                        </p:tgtEl>
                                        <p:attrNameLst>
                                          <p:attrName>style.visibility</p:attrName>
                                        </p:attrNameLst>
                                      </p:cBhvr>
                                      <p:to>
                                        <p:strVal val="visible"/>
                                      </p:to>
                                    </p:set>
                                    <p:animEffect filter="dissolve" transition="in">
                                      <p:cBhvr>
                                        <p:cTn id="67" dur="1000"/>
                                        <p:tgtEl>
                                          <p:spTgt spid="940">
                                            <p:graphicEl>
                                              <a:chart bldStep="series" categoryIdx="-4" seriesIdx="3"/>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1" grpId="2"/>
      <p:bldP build="whole" bldLvl="1" animBg="1" rev="0" advAuto="0" spid="934" grpId="5"/>
      <p:bldP build="whole" bldLvl="1" animBg="1" rev="0" advAuto="0" spid="935" grpId="6"/>
      <p:bldP build="whole" bldLvl="1" animBg="1" rev="0" advAuto="0" spid="936" grpId="7"/>
      <p:bldP build="whole" bldLvl="1" animBg="1" rev="0" advAuto="0" spid="939" grpId="1"/>
      <p:bldP build="whole" bldLvl="1" animBg="1" rev="0" advAuto="0" spid="938" grpId="9"/>
      <p:bldGraphic spid="940" grpId="10">
        <p:bldSub>
          <a:bldChart bld="series"/>
        </p:bldSub>
      </p:bldGraphic>
      <p:bldP build="whole" bldLvl="1" animBg="1" rev="0" advAuto="0" spid="932" grpId="3"/>
      <p:bldP build="whole" bldLvl="1" animBg="1" rev="0" advAuto="0" spid="937" grpId="8"/>
      <p:bldP build="whole" bldLvl="1" animBg="1" rev="0" advAuto="0" spid="933" grpId="4"/>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942" name="二维折线图"/>
          <p:cNvGraphicFramePr/>
          <p:nvPr/>
        </p:nvGraphicFramePr>
        <p:xfrm>
          <a:off x="1340225" y="3399369"/>
          <a:ext cx="11893219" cy="6481181"/>
        </p:xfrm>
        <a:graphic xmlns:a="http://schemas.openxmlformats.org/drawingml/2006/main">
          <a:graphicData uri="http://schemas.openxmlformats.org/drawingml/2006/chart">
            <c:chart xmlns:c="http://schemas.openxmlformats.org/drawingml/2006/chart" r:id="rId2"/>
          </a:graphicData>
        </a:graphic>
      </p:graphicFrame>
      <p:sp>
        <p:nvSpPr>
          <p:cNvPr id="943" name="Lorem ipsum dolor sit amet, consetetur sadipscing elitr, sed diam nonumy eirmod tempor invidunt ut labore et dolore magna aliquyam erat, sed diam voluptua."/>
          <p:cNvSpPr txBox="1"/>
          <p:nvPr/>
        </p:nvSpPr>
        <p:spPr>
          <a:xfrm>
            <a:off x="14152523" y="5009370"/>
            <a:ext cx="9214805" cy="227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invidunt ut labore et dolore magna aliquyam erat, sed diam voluptua.</a:t>
            </a:r>
          </a:p>
        </p:txBody>
      </p:sp>
      <p:pic>
        <p:nvPicPr>
          <p:cNvPr id="944" name="pasted-image.pdf" descr="pasted-image.pdf"/>
          <p:cNvPicPr>
            <a:picLocks noChangeAspect="1"/>
          </p:cNvPicPr>
          <p:nvPr/>
        </p:nvPicPr>
        <p:blipFill>
          <a:blip r:embed="rId3">
            <a:extLst/>
          </a:blip>
          <a:stretch>
            <a:fillRect/>
          </a:stretch>
        </p:blipFill>
        <p:spPr>
          <a:xfrm>
            <a:off x="1391786" y="10823246"/>
            <a:ext cx="1564546" cy="2241974"/>
          </a:xfrm>
          <a:prstGeom prst="rect">
            <a:avLst/>
          </a:prstGeom>
          <a:ln w="12700">
            <a:miter lim="400000"/>
          </a:ln>
        </p:spPr>
      </p:pic>
      <p:sp>
        <p:nvSpPr>
          <p:cNvPr id="945" name="At vero eos et accusam et justo duo dolores et ea rebum. Stet clita kasd gubergren, no sea takimata sanctus est Lorem ipsum dolor sit amet."/>
          <p:cNvSpPr txBox="1"/>
          <p:nvPr/>
        </p:nvSpPr>
        <p:spPr>
          <a:xfrm>
            <a:off x="3513957" y="11737626"/>
            <a:ext cx="18732398" cy="125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At vero eos et accusam et justo duo dolores et ea rebum. Stet clita kasd gubergren, no sea takimata sanctus est Lorem ipsum dolor sit amet.</a:t>
            </a:r>
          </a:p>
        </p:txBody>
      </p:sp>
      <p:sp>
        <p:nvSpPr>
          <p:cNvPr id="946" name="Safety"/>
          <p:cNvSpPr txBox="1"/>
          <p:nvPr/>
        </p:nvSpPr>
        <p:spPr>
          <a:xfrm>
            <a:off x="3514043" y="10550184"/>
            <a:ext cx="10629615"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Safety</a:t>
            </a:r>
          </a:p>
        </p:txBody>
      </p:sp>
      <p:sp>
        <p:nvSpPr>
          <p:cNvPr id="947" name="Title"/>
          <p:cNvSpPr txBox="1"/>
          <p:nvPr/>
        </p:nvSpPr>
        <p:spPr>
          <a:xfrm>
            <a:off x="14153376" y="3642492"/>
            <a:ext cx="10629615"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Title</a:t>
            </a:r>
          </a:p>
        </p:txBody>
      </p:sp>
      <p:sp>
        <p:nvSpPr>
          <p:cNvPr id="948" name="United States"/>
          <p:cNvSpPr txBox="1"/>
          <p:nvPr/>
        </p:nvSpPr>
        <p:spPr>
          <a:xfrm>
            <a:off x="15255963" y="8333285"/>
            <a:ext cx="5261786"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United States</a:t>
            </a:r>
          </a:p>
        </p:txBody>
      </p:sp>
      <p:sp>
        <p:nvSpPr>
          <p:cNvPr id="949" name="Spain"/>
          <p:cNvSpPr txBox="1"/>
          <p:nvPr/>
        </p:nvSpPr>
        <p:spPr>
          <a:xfrm>
            <a:off x="15255963" y="9347541"/>
            <a:ext cx="7007928"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Spain</a:t>
            </a:r>
          </a:p>
        </p:txBody>
      </p:sp>
      <p:sp>
        <p:nvSpPr>
          <p:cNvPr id="950" name="圆形"/>
          <p:cNvSpPr/>
          <p:nvPr/>
        </p:nvSpPr>
        <p:spPr>
          <a:xfrm>
            <a:off x="14279759" y="8538352"/>
            <a:ext cx="557601" cy="557601"/>
          </a:xfrm>
          <a:prstGeom prst="ellipse">
            <a:avLst/>
          </a:prstGeom>
          <a:solidFill>
            <a:srgbClr val="FF4FC6"/>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spcBef>
                <a:spcPts val="1000"/>
              </a:spcBef>
              <a:defRPr baseline="6250" spc="96" sz="3200">
                <a:latin typeface="Helvetica"/>
                <a:ea typeface="Helvetica"/>
                <a:cs typeface="Helvetica"/>
                <a:sym typeface="Helvetica"/>
              </a:defRPr>
            </a:lvl1pPr>
          </a:lstStyle>
          <a:p>
            <a:pPr/>
            <a:r>
              <a:t> </a:t>
            </a:r>
          </a:p>
        </p:txBody>
      </p:sp>
      <p:sp>
        <p:nvSpPr>
          <p:cNvPr id="951" name="圆形"/>
          <p:cNvSpPr/>
          <p:nvPr/>
        </p:nvSpPr>
        <p:spPr>
          <a:xfrm>
            <a:off x="14279759" y="9554352"/>
            <a:ext cx="557601" cy="557601"/>
          </a:xfrm>
          <a:prstGeom prst="ellipse">
            <a:avLst/>
          </a:prstGeom>
          <a:solidFill>
            <a:srgbClr val="4F83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spcBef>
                <a:spcPts val="1000"/>
              </a:spcBef>
              <a:defRPr baseline="6250" spc="96" sz="3200">
                <a:latin typeface="Helvetica"/>
                <a:ea typeface="Helvetica"/>
                <a:cs typeface="Helvetica"/>
                <a:sym typeface="Helvetica"/>
              </a:defRPr>
            </a:lvl1pPr>
          </a:lstStyle>
          <a:p>
            <a:pPr/>
            <a:r>
              <a:t> </a:t>
            </a:r>
          </a:p>
        </p:txBody>
      </p:sp>
      <p:sp>
        <p:nvSpPr>
          <p:cNvPr id="952" name="Graphic"/>
          <p:cNvSpPr txBox="1"/>
          <p:nvPr>
            <p:ph type="ctrTitle"/>
          </p:nvPr>
        </p:nvSpPr>
        <p:spPr>
          <a:prstGeom prst="rect">
            <a:avLst/>
          </a:prstGeom>
        </p:spPr>
        <p:txBody>
          <a:bodyPr/>
          <a:lstStyle>
            <a:lvl1pPr defTabSz="566674">
              <a:defRPr sz="10864"/>
            </a:lvl1pPr>
          </a:lstStyle>
          <a:p>
            <a:pPr/>
            <a:r>
              <a:t>Graphic</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52"/>
                                        </p:tgtEl>
                                        <p:attrNameLst>
                                          <p:attrName>style.visibility</p:attrName>
                                        </p:attrNameLst>
                                      </p:cBhvr>
                                      <p:to>
                                        <p:strVal val="visible"/>
                                      </p:to>
                                    </p:set>
                                    <p:animEffect filter="dissolve" transition="in">
                                      <p:cBhvr>
                                        <p:cTn id="7" dur="1000"/>
                                        <p:tgtEl>
                                          <p:spTgt spid="952"/>
                                        </p:tgtEl>
                                      </p:cBhvr>
                                    </p:animEffect>
                                  </p:childTnLst>
                                </p:cTn>
                              </p:par>
                            </p:childTnLst>
                          </p:cTn>
                        </p:par>
                        <p:par>
                          <p:cTn id="8" fill="hold">
                            <p:stCondLst>
                              <p:cond delay="1000"/>
                            </p:stCondLst>
                            <p:childTnLst>
                              <p:par>
                                <p:cTn id="9" presetClass="entr" nodeType="afterEffect" presetSubtype="8" presetID="22" grpId="2" fill="hold">
                                  <p:stCondLst>
                                    <p:cond delay="0"/>
                                  </p:stCondLst>
                                  <p:childTnLst>
                                    <p:set>
                                      <p:cBhvr>
                                        <p:cTn id="10" fill="hold"/>
                                        <p:tgtEl>
                                          <p:spTgt spid="942">
                                            <p:graphicEl>
                                              <a:chart bldStep="gridLegend" categoryIdx="-3" seriesIdx="-3"/>
                                            </p:graphicEl>
                                          </p:spTgt>
                                        </p:tgtEl>
                                        <p:attrNameLst>
                                          <p:attrName>style.visibility</p:attrName>
                                        </p:attrNameLst>
                                      </p:cBhvr>
                                      <p:to>
                                        <p:strVal val="visible"/>
                                      </p:to>
                                    </p:set>
                                    <p:animEffect filter="wipe(left)" transition="in">
                                      <p:cBhvr>
                                        <p:cTn id="11" dur="700"/>
                                        <p:tgtEl>
                                          <p:spTgt spid="942">
                                            <p:graphicEl>
                                              <a:chart bldStep="gridLegend" categoryIdx="-3" seriesIdx="-3"/>
                                            </p:graphicEl>
                                          </p:spTgt>
                                        </p:tgtEl>
                                      </p:cBhvr>
                                    </p:animEffect>
                                  </p:childTnLst>
                                </p:cTn>
                              </p:par>
                            </p:childTnLst>
                          </p:cTn>
                        </p:par>
                        <p:par>
                          <p:cTn id="12" fill="hold">
                            <p:stCondLst>
                              <p:cond delay="1700"/>
                            </p:stCondLst>
                            <p:childTnLst>
                              <p:par>
                                <p:cTn id="13" presetClass="entr" nodeType="afterEffect" presetSubtype="8" presetID="22" grpId="2" fill="hold">
                                  <p:stCondLst>
                                    <p:cond delay="0"/>
                                  </p:stCondLst>
                                  <p:childTnLst>
                                    <p:set>
                                      <p:cBhvr>
                                        <p:cTn id="14" fill="hold"/>
                                        <p:tgtEl>
                                          <p:spTgt spid="942">
                                            <p:graphicEl>
                                              <a:chart bldStep="series" categoryIdx="-4" seriesIdx="0"/>
                                            </p:graphicEl>
                                          </p:spTgt>
                                        </p:tgtEl>
                                        <p:attrNameLst>
                                          <p:attrName>style.visibility</p:attrName>
                                        </p:attrNameLst>
                                      </p:cBhvr>
                                      <p:to>
                                        <p:strVal val="visible"/>
                                      </p:to>
                                    </p:set>
                                    <p:animEffect filter="wipe(left)" transition="in">
                                      <p:cBhvr>
                                        <p:cTn id="15" dur="700"/>
                                        <p:tgtEl>
                                          <p:spTgt spid="942">
                                            <p:graphicEl>
                                              <a:chart bldStep="series" categoryIdx="-4" seriesIdx="0"/>
                                            </p:graphicEl>
                                          </p:spTgt>
                                        </p:tgtEl>
                                      </p:cBhvr>
                                    </p:animEffect>
                                  </p:childTnLst>
                                </p:cTn>
                              </p:par>
                            </p:childTnLst>
                          </p:cTn>
                        </p:par>
                        <p:par>
                          <p:cTn id="16" fill="hold">
                            <p:stCondLst>
                              <p:cond delay="2400"/>
                            </p:stCondLst>
                            <p:childTnLst>
                              <p:par>
                                <p:cTn id="17" presetClass="entr" nodeType="afterEffect" presetSubtype="8" presetID="22" grpId="2" fill="hold">
                                  <p:stCondLst>
                                    <p:cond delay="0"/>
                                  </p:stCondLst>
                                  <p:childTnLst>
                                    <p:set>
                                      <p:cBhvr>
                                        <p:cTn id="18" fill="hold"/>
                                        <p:tgtEl>
                                          <p:spTgt spid="942">
                                            <p:graphicEl>
                                              <a:chart bldStep="series" categoryIdx="-4" seriesIdx="1"/>
                                            </p:graphicEl>
                                          </p:spTgt>
                                        </p:tgtEl>
                                        <p:attrNameLst>
                                          <p:attrName>style.visibility</p:attrName>
                                        </p:attrNameLst>
                                      </p:cBhvr>
                                      <p:to>
                                        <p:strVal val="visible"/>
                                      </p:to>
                                    </p:set>
                                    <p:animEffect filter="wipe(left)" transition="in">
                                      <p:cBhvr>
                                        <p:cTn id="19" dur="700"/>
                                        <p:tgtEl>
                                          <p:spTgt spid="942">
                                            <p:graphicEl>
                                              <a:chart bldStep="series" categoryIdx="-4" seriesIdx="1"/>
                                            </p:graphicEl>
                                          </p:spTgt>
                                        </p:tgtEl>
                                      </p:cBhvr>
                                    </p:animEffect>
                                  </p:childTnLst>
                                </p:cTn>
                              </p:par>
                            </p:childTnLst>
                          </p:cTn>
                        </p:par>
                        <p:par>
                          <p:cTn id="20" fill="hold">
                            <p:stCondLst>
                              <p:cond delay="3100"/>
                            </p:stCondLst>
                            <p:childTnLst>
                              <p:par>
                                <p:cTn id="21" presetClass="entr" nodeType="afterEffect" presetID="9" grpId="3" fill="hold">
                                  <p:stCondLst>
                                    <p:cond delay="0"/>
                                  </p:stCondLst>
                                  <p:iterate type="el" backwards="0">
                                    <p:tmAbs val="0"/>
                                  </p:iterate>
                                  <p:childTnLst>
                                    <p:set>
                                      <p:cBhvr>
                                        <p:cTn id="22" fill="hold"/>
                                        <p:tgtEl>
                                          <p:spTgt spid="947"/>
                                        </p:tgtEl>
                                        <p:attrNameLst>
                                          <p:attrName>style.visibility</p:attrName>
                                        </p:attrNameLst>
                                      </p:cBhvr>
                                      <p:to>
                                        <p:strVal val="visible"/>
                                      </p:to>
                                    </p:set>
                                    <p:animEffect filter="dissolve" transition="in">
                                      <p:cBhvr>
                                        <p:cTn id="23" dur="500"/>
                                        <p:tgtEl>
                                          <p:spTgt spid="947"/>
                                        </p:tgtEl>
                                      </p:cBhvr>
                                    </p:animEffect>
                                  </p:childTnLst>
                                </p:cTn>
                              </p:par>
                            </p:childTnLst>
                          </p:cTn>
                        </p:par>
                        <p:par>
                          <p:cTn id="24" fill="hold">
                            <p:stCondLst>
                              <p:cond delay="3600"/>
                            </p:stCondLst>
                            <p:childTnLst>
                              <p:par>
                                <p:cTn id="25" presetClass="entr" nodeType="afterEffect" presetID="9" grpId="4" fill="hold">
                                  <p:stCondLst>
                                    <p:cond delay="0"/>
                                  </p:stCondLst>
                                  <p:iterate type="el" backwards="0">
                                    <p:tmAbs val="0"/>
                                  </p:iterate>
                                  <p:childTnLst>
                                    <p:set>
                                      <p:cBhvr>
                                        <p:cTn id="26" fill="hold"/>
                                        <p:tgtEl>
                                          <p:spTgt spid="943"/>
                                        </p:tgtEl>
                                        <p:attrNameLst>
                                          <p:attrName>style.visibility</p:attrName>
                                        </p:attrNameLst>
                                      </p:cBhvr>
                                      <p:to>
                                        <p:strVal val="visible"/>
                                      </p:to>
                                    </p:set>
                                    <p:animEffect filter="dissolve" transition="in">
                                      <p:cBhvr>
                                        <p:cTn id="27" dur="500"/>
                                        <p:tgtEl>
                                          <p:spTgt spid="943"/>
                                        </p:tgtEl>
                                      </p:cBhvr>
                                    </p:animEffect>
                                  </p:childTnLst>
                                </p:cTn>
                              </p:par>
                            </p:childTnLst>
                          </p:cTn>
                        </p:par>
                        <p:par>
                          <p:cTn id="28" fill="hold">
                            <p:stCondLst>
                              <p:cond delay="4100"/>
                            </p:stCondLst>
                            <p:childTnLst>
                              <p:par>
                                <p:cTn id="29" presetClass="entr" nodeType="afterEffect" presetSubtype="8" presetID="2" grpId="5" fill="hold">
                                  <p:stCondLst>
                                    <p:cond delay="100"/>
                                  </p:stCondLst>
                                  <p:iterate type="el" backwards="0">
                                    <p:tmAbs val="0"/>
                                  </p:iterate>
                                  <p:childTnLst>
                                    <p:set>
                                      <p:cBhvr>
                                        <p:cTn id="30" fill="hold"/>
                                        <p:tgtEl>
                                          <p:spTgt spid="948"/>
                                        </p:tgtEl>
                                        <p:attrNameLst>
                                          <p:attrName>style.visibility</p:attrName>
                                        </p:attrNameLst>
                                      </p:cBhvr>
                                      <p:to>
                                        <p:strVal val="visible"/>
                                      </p:to>
                                    </p:set>
                                    <p:anim calcmode="lin" valueType="num">
                                      <p:cBhvr>
                                        <p:cTn id="31" dur="550" fill="hold"/>
                                        <p:tgtEl>
                                          <p:spTgt spid="948"/>
                                        </p:tgtEl>
                                        <p:attrNameLst>
                                          <p:attrName>ppt_x</p:attrName>
                                        </p:attrNameLst>
                                      </p:cBhvr>
                                      <p:tavLst>
                                        <p:tav tm="0">
                                          <p:val>
                                            <p:strVal val="0-#ppt_w/2"/>
                                          </p:val>
                                        </p:tav>
                                        <p:tav tm="100000">
                                          <p:val>
                                            <p:strVal val="#ppt_x"/>
                                          </p:val>
                                        </p:tav>
                                      </p:tavLst>
                                    </p:anim>
                                    <p:anim calcmode="lin" valueType="num">
                                      <p:cBhvr>
                                        <p:cTn id="32" dur="550" fill="hold"/>
                                        <p:tgtEl>
                                          <p:spTgt spid="948"/>
                                        </p:tgtEl>
                                        <p:attrNameLst>
                                          <p:attrName>ppt_y</p:attrName>
                                        </p:attrNameLst>
                                      </p:cBhvr>
                                      <p:tavLst>
                                        <p:tav tm="0">
                                          <p:val>
                                            <p:strVal val="#ppt_y"/>
                                          </p:val>
                                        </p:tav>
                                        <p:tav tm="100000">
                                          <p:val>
                                            <p:strVal val="#ppt_y"/>
                                          </p:val>
                                        </p:tav>
                                      </p:tavLst>
                                    </p:anim>
                                  </p:childTnLst>
                                </p:cTn>
                              </p:par>
                            </p:childTnLst>
                          </p:cTn>
                        </p:par>
                        <p:par>
                          <p:cTn id="33" fill="hold">
                            <p:stCondLst>
                              <p:cond delay="4750"/>
                            </p:stCondLst>
                            <p:childTnLst>
                              <p:par>
                                <p:cTn id="34" presetClass="entr" nodeType="afterEffect" presetSubtype="8" presetID="2" grpId="6" fill="hold">
                                  <p:stCondLst>
                                    <p:cond delay="100"/>
                                  </p:stCondLst>
                                  <p:iterate type="el" backwards="0">
                                    <p:tmAbs val="0"/>
                                  </p:iterate>
                                  <p:childTnLst>
                                    <p:set>
                                      <p:cBhvr>
                                        <p:cTn id="35" fill="hold"/>
                                        <p:tgtEl>
                                          <p:spTgt spid="949"/>
                                        </p:tgtEl>
                                        <p:attrNameLst>
                                          <p:attrName>style.visibility</p:attrName>
                                        </p:attrNameLst>
                                      </p:cBhvr>
                                      <p:to>
                                        <p:strVal val="visible"/>
                                      </p:to>
                                    </p:set>
                                    <p:anim calcmode="lin" valueType="num">
                                      <p:cBhvr>
                                        <p:cTn id="36" dur="550" fill="hold"/>
                                        <p:tgtEl>
                                          <p:spTgt spid="949"/>
                                        </p:tgtEl>
                                        <p:attrNameLst>
                                          <p:attrName>ppt_x</p:attrName>
                                        </p:attrNameLst>
                                      </p:cBhvr>
                                      <p:tavLst>
                                        <p:tav tm="0">
                                          <p:val>
                                            <p:strVal val="0-#ppt_w/2"/>
                                          </p:val>
                                        </p:tav>
                                        <p:tav tm="100000">
                                          <p:val>
                                            <p:strVal val="#ppt_x"/>
                                          </p:val>
                                        </p:tav>
                                      </p:tavLst>
                                    </p:anim>
                                    <p:anim calcmode="lin" valueType="num">
                                      <p:cBhvr>
                                        <p:cTn id="37" dur="550" fill="hold"/>
                                        <p:tgtEl>
                                          <p:spTgt spid="949"/>
                                        </p:tgtEl>
                                        <p:attrNameLst>
                                          <p:attrName>ppt_y</p:attrName>
                                        </p:attrNameLst>
                                      </p:cBhvr>
                                      <p:tavLst>
                                        <p:tav tm="0">
                                          <p:val>
                                            <p:strVal val="#ppt_y"/>
                                          </p:val>
                                        </p:tav>
                                        <p:tav tm="100000">
                                          <p:val>
                                            <p:strVal val="#ppt_y"/>
                                          </p:val>
                                        </p:tav>
                                      </p:tavLst>
                                    </p:anim>
                                  </p:childTnLst>
                                </p:cTn>
                              </p:par>
                            </p:childTnLst>
                          </p:cTn>
                        </p:par>
                        <p:par>
                          <p:cTn id="38" fill="hold">
                            <p:stCondLst>
                              <p:cond delay="5400"/>
                            </p:stCondLst>
                            <p:childTnLst>
                              <p:par>
                                <p:cTn id="39" presetClass="entr" nodeType="afterEffect" presetSubtype="8" presetID="2" grpId="7" fill="hold">
                                  <p:stCondLst>
                                    <p:cond delay="100"/>
                                  </p:stCondLst>
                                  <p:iterate type="el" backwards="0">
                                    <p:tmAbs val="0"/>
                                  </p:iterate>
                                  <p:childTnLst>
                                    <p:set>
                                      <p:cBhvr>
                                        <p:cTn id="40" fill="hold"/>
                                        <p:tgtEl>
                                          <p:spTgt spid="950"/>
                                        </p:tgtEl>
                                        <p:attrNameLst>
                                          <p:attrName>style.visibility</p:attrName>
                                        </p:attrNameLst>
                                      </p:cBhvr>
                                      <p:to>
                                        <p:strVal val="visible"/>
                                      </p:to>
                                    </p:set>
                                    <p:anim calcmode="lin" valueType="num">
                                      <p:cBhvr>
                                        <p:cTn id="41" dur="550" fill="hold"/>
                                        <p:tgtEl>
                                          <p:spTgt spid="950"/>
                                        </p:tgtEl>
                                        <p:attrNameLst>
                                          <p:attrName>ppt_x</p:attrName>
                                        </p:attrNameLst>
                                      </p:cBhvr>
                                      <p:tavLst>
                                        <p:tav tm="0">
                                          <p:val>
                                            <p:strVal val="0-#ppt_w/2"/>
                                          </p:val>
                                        </p:tav>
                                        <p:tav tm="100000">
                                          <p:val>
                                            <p:strVal val="#ppt_x"/>
                                          </p:val>
                                        </p:tav>
                                      </p:tavLst>
                                    </p:anim>
                                    <p:anim calcmode="lin" valueType="num">
                                      <p:cBhvr>
                                        <p:cTn id="42" dur="550" fill="hold"/>
                                        <p:tgtEl>
                                          <p:spTgt spid="950"/>
                                        </p:tgtEl>
                                        <p:attrNameLst>
                                          <p:attrName>ppt_y</p:attrName>
                                        </p:attrNameLst>
                                      </p:cBhvr>
                                      <p:tavLst>
                                        <p:tav tm="0">
                                          <p:val>
                                            <p:strVal val="#ppt_y"/>
                                          </p:val>
                                        </p:tav>
                                        <p:tav tm="100000">
                                          <p:val>
                                            <p:strVal val="#ppt_y"/>
                                          </p:val>
                                        </p:tav>
                                      </p:tavLst>
                                    </p:anim>
                                  </p:childTnLst>
                                </p:cTn>
                              </p:par>
                            </p:childTnLst>
                          </p:cTn>
                        </p:par>
                        <p:par>
                          <p:cTn id="43" fill="hold">
                            <p:stCondLst>
                              <p:cond delay="6050"/>
                            </p:stCondLst>
                            <p:childTnLst>
                              <p:par>
                                <p:cTn id="44" presetClass="entr" nodeType="afterEffect" presetSubtype="8" presetID="2" grpId="8" fill="hold">
                                  <p:stCondLst>
                                    <p:cond delay="100"/>
                                  </p:stCondLst>
                                  <p:iterate type="el" backwards="0">
                                    <p:tmAbs val="0"/>
                                  </p:iterate>
                                  <p:childTnLst>
                                    <p:set>
                                      <p:cBhvr>
                                        <p:cTn id="45" fill="hold"/>
                                        <p:tgtEl>
                                          <p:spTgt spid="951"/>
                                        </p:tgtEl>
                                        <p:attrNameLst>
                                          <p:attrName>style.visibility</p:attrName>
                                        </p:attrNameLst>
                                      </p:cBhvr>
                                      <p:to>
                                        <p:strVal val="visible"/>
                                      </p:to>
                                    </p:set>
                                    <p:anim calcmode="lin" valueType="num">
                                      <p:cBhvr>
                                        <p:cTn id="46" dur="550" fill="hold"/>
                                        <p:tgtEl>
                                          <p:spTgt spid="951"/>
                                        </p:tgtEl>
                                        <p:attrNameLst>
                                          <p:attrName>ppt_x</p:attrName>
                                        </p:attrNameLst>
                                      </p:cBhvr>
                                      <p:tavLst>
                                        <p:tav tm="0">
                                          <p:val>
                                            <p:strVal val="0-#ppt_w/2"/>
                                          </p:val>
                                        </p:tav>
                                        <p:tav tm="100000">
                                          <p:val>
                                            <p:strVal val="#ppt_x"/>
                                          </p:val>
                                        </p:tav>
                                      </p:tavLst>
                                    </p:anim>
                                    <p:anim calcmode="lin" valueType="num">
                                      <p:cBhvr>
                                        <p:cTn id="47" dur="550" fill="hold"/>
                                        <p:tgtEl>
                                          <p:spTgt spid="951"/>
                                        </p:tgtEl>
                                        <p:attrNameLst>
                                          <p:attrName>ppt_y</p:attrName>
                                        </p:attrNameLst>
                                      </p:cBhvr>
                                      <p:tavLst>
                                        <p:tav tm="0">
                                          <p:val>
                                            <p:strVal val="#ppt_y"/>
                                          </p:val>
                                        </p:tav>
                                        <p:tav tm="100000">
                                          <p:val>
                                            <p:strVal val="#ppt_y"/>
                                          </p:val>
                                        </p:tav>
                                      </p:tavLst>
                                    </p:anim>
                                  </p:childTnLst>
                                </p:cTn>
                              </p:par>
                            </p:childTnLst>
                          </p:cTn>
                        </p:par>
                        <p:par>
                          <p:cTn id="48" fill="hold">
                            <p:stCondLst>
                              <p:cond delay="6700"/>
                            </p:stCondLst>
                            <p:childTnLst>
                              <p:par>
                                <p:cTn id="49" presetClass="entr" nodeType="afterEffect" presetSubtype="8" presetID="2" grpId="9" fill="hold">
                                  <p:stCondLst>
                                    <p:cond delay="0"/>
                                  </p:stCondLst>
                                  <p:iterate type="el" backwards="0">
                                    <p:tmAbs val="0"/>
                                  </p:iterate>
                                  <p:childTnLst>
                                    <p:set>
                                      <p:cBhvr>
                                        <p:cTn id="50" fill="hold"/>
                                        <p:tgtEl>
                                          <p:spTgt spid="944"/>
                                        </p:tgtEl>
                                        <p:attrNameLst>
                                          <p:attrName>style.visibility</p:attrName>
                                        </p:attrNameLst>
                                      </p:cBhvr>
                                      <p:to>
                                        <p:strVal val="visible"/>
                                      </p:to>
                                    </p:set>
                                    <p:anim calcmode="lin" valueType="num">
                                      <p:cBhvr>
                                        <p:cTn id="51" dur="1000" fill="hold"/>
                                        <p:tgtEl>
                                          <p:spTgt spid="944"/>
                                        </p:tgtEl>
                                        <p:attrNameLst>
                                          <p:attrName>ppt_x</p:attrName>
                                        </p:attrNameLst>
                                      </p:cBhvr>
                                      <p:tavLst>
                                        <p:tav tm="0">
                                          <p:val>
                                            <p:strVal val="0-#ppt_w/2"/>
                                          </p:val>
                                        </p:tav>
                                        <p:tav tm="100000">
                                          <p:val>
                                            <p:strVal val="#ppt_x"/>
                                          </p:val>
                                        </p:tav>
                                      </p:tavLst>
                                    </p:anim>
                                    <p:anim calcmode="lin" valueType="num">
                                      <p:cBhvr>
                                        <p:cTn id="52" dur="1000" fill="hold"/>
                                        <p:tgtEl>
                                          <p:spTgt spid="944"/>
                                        </p:tgtEl>
                                        <p:attrNameLst>
                                          <p:attrName>ppt_y</p:attrName>
                                        </p:attrNameLst>
                                      </p:cBhvr>
                                      <p:tavLst>
                                        <p:tav tm="0">
                                          <p:val>
                                            <p:strVal val="#ppt_y"/>
                                          </p:val>
                                        </p:tav>
                                        <p:tav tm="100000">
                                          <p:val>
                                            <p:strVal val="#ppt_y"/>
                                          </p:val>
                                        </p:tav>
                                      </p:tavLst>
                                    </p:anim>
                                  </p:childTnLst>
                                </p:cTn>
                              </p:par>
                            </p:childTnLst>
                          </p:cTn>
                        </p:par>
                        <p:par>
                          <p:cTn id="53" fill="hold">
                            <p:stCondLst>
                              <p:cond delay="7700"/>
                            </p:stCondLst>
                            <p:childTnLst>
                              <p:par>
                                <p:cTn id="54" presetClass="entr" nodeType="afterEffect" presetID="9" grpId="10" fill="hold">
                                  <p:stCondLst>
                                    <p:cond delay="0"/>
                                  </p:stCondLst>
                                  <p:iterate type="el" backwards="0">
                                    <p:tmAbs val="0"/>
                                  </p:iterate>
                                  <p:childTnLst>
                                    <p:set>
                                      <p:cBhvr>
                                        <p:cTn id="55" fill="hold"/>
                                        <p:tgtEl>
                                          <p:spTgt spid="946"/>
                                        </p:tgtEl>
                                        <p:attrNameLst>
                                          <p:attrName>style.visibility</p:attrName>
                                        </p:attrNameLst>
                                      </p:cBhvr>
                                      <p:to>
                                        <p:strVal val="visible"/>
                                      </p:to>
                                    </p:set>
                                    <p:animEffect filter="dissolve" transition="in">
                                      <p:cBhvr>
                                        <p:cTn id="56" dur="500"/>
                                        <p:tgtEl>
                                          <p:spTgt spid="946"/>
                                        </p:tgtEl>
                                      </p:cBhvr>
                                    </p:animEffect>
                                  </p:childTnLst>
                                </p:cTn>
                              </p:par>
                            </p:childTnLst>
                          </p:cTn>
                        </p:par>
                        <p:par>
                          <p:cTn id="57" fill="hold">
                            <p:stCondLst>
                              <p:cond delay="8200"/>
                            </p:stCondLst>
                            <p:childTnLst>
                              <p:par>
                                <p:cTn id="58" presetClass="entr" nodeType="afterEffect" presetID="9" grpId="11" fill="hold">
                                  <p:stCondLst>
                                    <p:cond delay="0"/>
                                  </p:stCondLst>
                                  <p:iterate type="el" backwards="0">
                                    <p:tmAbs val="0"/>
                                  </p:iterate>
                                  <p:childTnLst>
                                    <p:set>
                                      <p:cBhvr>
                                        <p:cTn id="59" fill="hold"/>
                                        <p:tgtEl>
                                          <p:spTgt spid="945"/>
                                        </p:tgtEl>
                                        <p:attrNameLst>
                                          <p:attrName>style.visibility</p:attrName>
                                        </p:attrNameLst>
                                      </p:cBhvr>
                                      <p:to>
                                        <p:strVal val="visible"/>
                                      </p:to>
                                    </p:set>
                                    <p:animEffect filter="dissolve" transition="in">
                                      <p:cBhvr>
                                        <p:cTn id="60" dur="5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9" grpId="6"/>
      <p:bldGraphic spid="942" grpId="2">
        <p:bldSub>
          <a:bldChart bld="series"/>
        </p:bldSub>
      </p:bldGraphic>
      <p:bldP build="whole" bldLvl="1" animBg="1" rev="0" advAuto="0" spid="947" grpId="3"/>
      <p:bldP build="whole" bldLvl="1" animBg="1" rev="0" advAuto="0" spid="952" grpId="1"/>
      <p:bldP build="whole" bldLvl="1" animBg="1" rev="0" advAuto="0" spid="950" grpId="7"/>
      <p:bldP build="whole" bldLvl="1" animBg="1" rev="0" advAuto="0" spid="951" grpId="8"/>
      <p:bldP build="whole" bldLvl="1" animBg="1" rev="0" advAuto="0" spid="948" grpId="5"/>
      <p:bldP build="whole" bldLvl="1" animBg="1" rev="0" advAuto="0" spid="946" grpId="10"/>
      <p:bldP build="whole" bldLvl="1" animBg="1" rev="0" advAuto="0" spid="944" grpId="9"/>
      <p:bldP build="whole" bldLvl="1" animBg="1" rev="0" advAuto="0" spid="945" grpId="11"/>
      <p:bldP build="whole" bldLvl="1" animBg="1" rev="0" advAuto="0" spid="943" grpId="4"/>
    </p:bldLst>
  </p:timing>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954" name="二维折线图"/>
          <p:cNvGraphicFramePr/>
          <p:nvPr/>
        </p:nvGraphicFramePr>
        <p:xfrm>
          <a:off x="1125328" y="2800069"/>
          <a:ext cx="21370401" cy="6981369"/>
        </p:xfrm>
        <a:graphic xmlns:a="http://schemas.openxmlformats.org/drawingml/2006/main">
          <a:graphicData uri="http://schemas.openxmlformats.org/drawingml/2006/chart">
            <c:chart xmlns:c="http://schemas.openxmlformats.org/drawingml/2006/chart" r:id="rId2"/>
          </a:graphicData>
        </a:graphic>
      </p:graphicFrame>
      <p:sp>
        <p:nvSpPr>
          <p:cNvPr id="955" name="Lorem ipsum…"/>
          <p:cNvSpPr txBox="1"/>
          <p:nvPr/>
        </p:nvSpPr>
        <p:spPr>
          <a:xfrm>
            <a:off x="6565776" y="11600232"/>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algn="l" defTabSz="457200">
              <a:lnSpc>
                <a:spcPct val="60000"/>
              </a:lnSpc>
              <a:spcBef>
                <a:spcPts val="1000"/>
              </a:spcBef>
              <a:defRPr baseline="5555" spc="107" sz="3600">
                <a:latin typeface="Helvetica"/>
                <a:ea typeface="Helvetica"/>
                <a:cs typeface="Helvetica"/>
                <a:sym typeface="Helvetica"/>
              </a:defRPr>
            </a:pPr>
            <a:r>
              <a:t>Lorem ipsum</a:t>
            </a:r>
          </a:p>
          <a:p>
            <a:pPr algn="l"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56" name="United States"/>
          <p:cNvSpPr txBox="1"/>
          <p:nvPr/>
        </p:nvSpPr>
        <p:spPr>
          <a:xfrm>
            <a:off x="6583638" y="10447368"/>
            <a:ext cx="532658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United States</a:t>
            </a:r>
          </a:p>
        </p:txBody>
      </p:sp>
      <p:sp>
        <p:nvSpPr>
          <p:cNvPr id="957" name="Lorem ipsum…"/>
          <p:cNvSpPr txBox="1"/>
          <p:nvPr/>
        </p:nvSpPr>
        <p:spPr>
          <a:xfrm>
            <a:off x="16614106" y="11600232"/>
            <a:ext cx="5815244" cy="1285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spAutoFit/>
          </a:bodyPr>
          <a:lstStyle/>
          <a:p>
            <a:pPr algn="l" defTabSz="457200">
              <a:lnSpc>
                <a:spcPct val="60000"/>
              </a:lnSpc>
              <a:spcBef>
                <a:spcPts val="1000"/>
              </a:spcBef>
              <a:defRPr baseline="5555" spc="107" sz="3600">
                <a:latin typeface="Helvetica"/>
                <a:ea typeface="Helvetica"/>
                <a:cs typeface="Helvetica"/>
                <a:sym typeface="Helvetica"/>
              </a:defRPr>
            </a:pPr>
            <a:r>
              <a:t>Lorem ipsum</a:t>
            </a:r>
          </a:p>
          <a:p>
            <a:pPr algn="l" defTabSz="457200">
              <a:lnSpc>
                <a:spcPct val="60000"/>
              </a:lnSpc>
              <a:spcBef>
                <a:spcPts val="1000"/>
              </a:spcBef>
              <a:defRPr baseline="5555" spc="107" sz="3600">
                <a:latin typeface="Helvetica"/>
                <a:ea typeface="Helvetica"/>
                <a:cs typeface="Helvetica"/>
                <a:sym typeface="Helvetica"/>
              </a:defRPr>
            </a:pPr>
            <a:r>
              <a:t>Consetetur sadipscing</a:t>
            </a:r>
          </a:p>
        </p:txBody>
      </p:sp>
      <p:sp>
        <p:nvSpPr>
          <p:cNvPr id="958" name="Spain"/>
          <p:cNvSpPr txBox="1"/>
          <p:nvPr/>
        </p:nvSpPr>
        <p:spPr>
          <a:xfrm>
            <a:off x="16576974" y="10447366"/>
            <a:ext cx="413383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4166" spc="144" sz="4800">
                <a:latin typeface="Helvetica"/>
                <a:ea typeface="Helvetica"/>
                <a:cs typeface="Helvetica"/>
                <a:sym typeface="Helvetica"/>
              </a:defRPr>
            </a:lvl1pPr>
          </a:lstStyle>
          <a:p>
            <a:pPr/>
            <a:r>
              <a:t>Spain</a:t>
            </a:r>
          </a:p>
        </p:txBody>
      </p:sp>
      <p:sp>
        <p:nvSpPr>
          <p:cNvPr id="959" name="圆形"/>
          <p:cNvSpPr/>
          <p:nvPr/>
        </p:nvSpPr>
        <p:spPr>
          <a:xfrm>
            <a:off x="4117905" y="10593782"/>
            <a:ext cx="2147650" cy="2147650"/>
          </a:xfrm>
          <a:prstGeom prst="ellipse">
            <a:avLst/>
          </a:prstGeom>
          <a:solidFill>
            <a:srgbClr val="4F83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spcBef>
                <a:spcPts val="1000"/>
              </a:spcBef>
              <a:defRPr baseline="6250" spc="96" sz="3200">
                <a:latin typeface="Helvetica"/>
                <a:ea typeface="Helvetica"/>
                <a:cs typeface="Helvetica"/>
                <a:sym typeface="Helvetica"/>
              </a:defRPr>
            </a:lvl1pPr>
          </a:lstStyle>
          <a:p>
            <a:pPr/>
            <a:r>
              <a:t> </a:t>
            </a:r>
          </a:p>
        </p:txBody>
      </p:sp>
      <p:sp>
        <p:nvSpPr>
          <p:cNvPr id="960" name="圆形"/>
          <p:cNvSpPr/>
          <p:nvPr/>
        </p:nvSpPr>
        <p:spPr>
          <a:xfrm>
            <a:off x="14026114" y="10593782"/>
            <a:ext cx="2147650" cy="2147650"/>
          </a:xfrm>
          <a:prstGeom prst="ellipse">
            <a:avLst/>
          </a:prstGeom>
          <a:solidFill>
            <a:srgbClr val="FF4FC6"/>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spcBef>
                <a:spcPts val="1000"/>
              </a:spcBef>
              <a:defRPr baseline="6250" spc="96" sz="3200">
                <a:latin typeface="Helvetica"/>
                <a:ea typeface="Helvetica"/>
                <a:cs typeface="Helvetica"/>
                <a:sym typeface="Helvetica"/>
              </a:defRPr>
            </a:lvl1pPr>
          </a:lstStyle>
          <a:p>
            <a:pPr/>
            <a:r>
              <a:t> </a:t>
            </a:r>
          </a:p>
        </p:txBody>
      </p:sp>
      <p:sp>
        <p:nvSpPr>
          <p:cNvPr id="961" name="Graphic"/>
          <p:cNvSpPr txBox="1"/>
          <p:nvPr>
            <p:ph type="ctrTitle"/>
          </p:nvPr>
        </p:nvSpPr>
        <p:spPr>
          <a:prstGeom prst="rect">
            <a:avLst/>
          </a:prstGeom>
        </p:spPr>
        <p:txBody>
          <a:bodyPr/>
          <a:lstStyle>
            <a:lvl1pPr defTabSz="566674">
              <a:defRPr sz="10864"/>
            </a:lvl1pPr>
          </a:lstStyle>
          <a:p>
            <a:pPr/>
            <a:r>
              <a:t>Graphic</a:t>
            </a:r>
          </a:p>
        </p:txBody>
      </p:sp>
    </p:spTree>
  </p:cSld>
  <p:clrMapOvr>
    <a:masterClrMapping/>
  </p:clrMapOvr>
  <mc:AlternateContent xmlns:mc="http://schemas.openxmlformats.org/markup-compatibility/2006">
    <mc:Choice xmlns:p14="http://schemas.microsoft.com/office/powerpoint/2010/main" Requires="p14">
      <p:transition spd="med" advClick="1" p14:dur="1000">
        <p14:prism dir="r" isContent="1" isInverted="0"/>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61"/>
                                        </p:tgtEl>
                                        <p:attrNameLst>
                                          <p:attrName>style.visibility</p:attrName>
                                        </p:attrNameLst>
                                      </p:cBhvr>
                                      <p:to>
                                        <p:strVal val="visible"/>
                                      </p:to>
                                    </p:set>
                                    <p:animEffect filter="dissolve" transition="in">
                                      <p:cBhvr>
                                        <p:cTn id="7" dur="1000"/>
                                        <p:tgtEl>
                                          <p:spTgt spid="961"/>
                                        </p:tgtEl>
                                      </p:cBhvr>
                                    </p:animEffect>
                                  </p:childTnLst>
                                </p:cTn>
                              </p:par>
                            </p:childTnLst>
                          </p:cTn>
                        </p:par>
                        <p:par>
                          <p:cTn id="8" fill="hold">
                            <p:stCondLst>
                              <p:cond delay="1000"/>
                            </p:stCondLst>
                            <p:childTnLst>
                              <p:par>
                                <p:cTn id="9" presetClass="entr" nodeType="afterEffect" presetSubtype="8" presetID="22" grpId="2" fill="hold">
                                  <p:stCondLst>
                                    <p:cond delay="0"/>
                                  </p:stCondLst>
                                  <p:childTnLst>
                                    <p:set>
                                      <p:cBhvr>
                                        <p:cTn id="10" fill="hold"/>
                                        <p:tgtEl>
                                          <p:spTgt spid="954">
                                            <p:graphicEl>
                                              <a:chart bldStep="gridLegend" categoryIdx="-3" seriesIdx="-3"/>
                                            </p:graphicEl>
                                          </p:spTgt>
                                        </p:tgtEl>
                                        <p:attrNameLst>
                                          <p:attrName>style.visibility</p:attrName>
                                        </p:attrNameLst>
                                      </p:cBhvr>
                                      <p:to>
                                        <p:strVal val="visible"/>
                                      </p:to>
                                    </p:set>
                                    <p:animEffect filter="wipe(left)" transition="in">
                                      <p:cBhvr>
                                        <p:cTn id="11" dur="1000"/>
                                        <p:tgtEl>
                                          <p:spTgt spid="954">
                                            <p:graphicEl>
                                              <a:chart bldStep="gridLegend" categoryIdx="-3" seriesIdx="-3"/>
                                            </p:graphicEl>
                                          </p:spTgt>
                                        </p:tgtEl>
                                      </p:cBhvr>
                                    </p:animEffect>
                                  </p:childTnLst>
                                </p:cTn>
                              </p:par>
                            </p:childTnLst>
                          </p:cTn>
                        </p:par>
                        <p:par>
                          <p:cTn id="12" fill="hold">
                            <p:stCondLst>
                              <p:cond delay="2000"/>
                            </p:stCondLst>
                            <p:childTnLst>
                              <p:par>
                                <p:cTn id="13" presetClass="entr" nodeType="afterEffect" presetSubtype="8" presetID="22" grpId="2" fill="hold">
                                  <p:stCondLst>
                                    <p:cond delay="0"/>
                                  </p:stCondLst>
                                  <p:childTnLst>
                                    <p:set>
                                      <p:cBhvr>
                                        <p:cTn id="14" fill="hold"/>
                                        <p:tgtEl>
                                          <p:spTgt spid="954">
                                            <p:graphicEl>
                                              <a:chart bldStep="series" categoryIdx="-4" seriesIdx="0"/>
                                            </p:graphicEl>
                                          </p:spTgt>
                                        </p:tgtEl>
                                        <p:attrNameLst>
                                          <p:attrName>style.visibility</p:attrName>
                                        </p:attrNameLst>
                                      </p:cBhvr>
                                      <p:to>
                                        <p:strVal val="visible"/>
                                      </p:to>
                                    </p:set>
                                    <p:animEffect filter="wipe(left)" transition="in">
                                      <p:cBhvr>
                                        <p:cTn id="15" dur="1000"/>
                                        <p:tgtEl>
                                          <p:spTgt spid="954">
                                            <p:graphicEl>
                                              <a:chart bldStep="series" categoryIdx="-4" seriesIdx="0"/>
                                            </p:graphicEl>
                                          </p:spTgt>
                                        </p:tgtEl>
                                      </p:cBhvr>
                                    </p:animEffect>
                                  </p:childTnLst>
                                </p:cTn>
                              </p:par>
                            </p:childTnLst>
                          </p:cTn>
                        </p:par>
                        <p:par>
                          <p:cTn id="16" fill="hold">
                            <p:stCondLst>
                              <p:cond delay="3000"/>
                            </p:stCondLst>
                            <p:childTnLst>
                              <p:par>
                                <p:cTn id="17" presetClass="entr" nodeType="afterEffect" presetSubtype="8" presetID="22" grpId="2" fill="hold">
                                  <p:stCondLst>
                                    <p:cond delay="0"/>
                                  </p:stCondLst>
                                  <p:childTnLst>
                                    <p:set>
                                      <p:cBhvr>
                                        <p:cTn id="18" fill="hold"/>
                                        <p:tgtEl>
                                          <p:spTgt spid="954">
                                            <p:graphicEl>
                                              <a:chart bldStep="series" categoryIdx="-4" seriesIdx="1"/>
                                            </p:graphicEl>
                                          </p:spTgt>
                                        </p:tgtEl>
                                        <p:attrNameLst>
                                          <p:attrName>style.visibility</p:attrName>
                                        </p:attrNameLst>
                                      </p:cBhvr>
                                      <p:to>
                                        <p:strVal val="visible"/>
                                      </p:to>
                                    </p:set>
                                    <p:animEffect filter="wipe(left)" transition="in">
                                      <p:cBhvr>
                                        <p:cTn id="19" dur="1000"/>
                                        <p:tgtEl>
                                          <p:spTgt spid="954">
                                            <p:graphicEl>
                                              <a:chart bldStep="series" categoryIdx="-4" seriesIdx="1"/>
                                            </p:graphicEl>
                                          </p:spTgt>
                                        </p:tgtEl>
                                      </p:cBhvr>
                                    </p:animEffect>
                                  </p:childTnLst>
                                </p:cTn>
                              </p:par>
                            </p:childTnLst>
                          </p:cTn>
                        </p:par>
                        <p:par>
                          <p:cTn id="20" fill="hold">
                            <p:stCondLst>
                              <p:cond delay="4000"/>
                            </p:stCondLst>
                            <p:childTnLst>
                              <p:par>
                                <p:cTn id="21" presetClass="entr" nodeType="afterEffect" presetSubtype="16" presetID="23" grpId="3" fill="hold">
                                  <p:stCondLst>
                                    <p:cond delay="100"/>
                                  </p:stCondLst>
                                  <p:iterate type="el" backwards="0">
                                    <p:tmAbs val="0"/>
                                  </p:iterate>
                                  <p:childTnLst>
                                    <p:set>
                                      <p:cBhvr>
                                        <p:cTn id="22" fill="hold"/>
                                        <p:tgtEl>
                                          <p:spTgt spid="955"/>
                                        </p:tgtEl>
                                        <p:attrNameLst>
                                          <p:attrName>style.visibility</p:attrName>
                                        </p:attrNameLst>
                                      </p:cBhvr>
                                      <p:to>
                                        <p:strVal val="visible"/>
                                      </p:to>
                                    </p:set>
                                    <p:anim calcmode="lin" valueType="num">
                                      <p:cBhvr>
                                        <p:cTn id="23" dur="500" fill="hold"/>
                                        <p:tgtEl>
                                          <p:spTgt spid="955"/>
                                        </p:tgtEl>
                                        <p:attrNameLst>
                                          <p:attrName>ppt_w</p:attrName>
                                        </p:attrNameLst>
                                      </p:cBhvr>
                                      <p:tavLst>
                                        <p:tav tm="0">
                                          <p:val>
                                            <p:fltVal val="0"/>
                                          </p:val>
                                        </p:tav>
                                        <p:tav tm="100000">
                                          <p:val>
                                            <p:strVal val="#ppt_w"/>
                                          </p:val>
                                        </p:tav>
                                      </p:tavLst>
                                    </p:anim>
                                    <p:anim calcmode="lin" valueType="num">
                                      <p:cBhvr>
                                        <p:cTn id="24" dur="500" fill="hold"/>
                                        <p:tgtEl>
                                          <p:spTgt spid="955"/>
                                        </p:tgtEl>
                                        <p:attrNameLst>
                                          <p:attrName>ppt_h</p:attrName>
                                        </p:attrNameLst>
                                      </p:cBhvr>
                                      <p:tavLst>
                                        <p:tav tm="0">
                                          <p:val>
                                            <p:fltVal val="0"/>
                                          </p:val>
                                        </p:tav>
                                        <p:tav tm="100000">
                                          <p:val>
                                            <p:strVal val="#ppt_h"/>
                                          </p:val>
                                        </p:tav>
                                      </p:tavLst>
                                    </p:anim>
                                  </p:childTnLst>
                                </p:cTn>
                              </p:par>
                            </p:childTnLst>
                          </p:cTn>
                        </p:par>
                        <p:par>
                          <p:cTn id="25" fill="hold">
                            <p:stCondLst>
                              <p:cond delay="4600"/>
                            </p:stCondLst>
                            <p:childTnLst>
                              <p:par>
                                <p:cTn id="26" presetClass="entr" nodeType="afterEffect" presetSubtype="16" presetID="23" grpId="4" fill="hold">
                                  <p:stCondLst>
                                    <p:cond delay="100"/>
                                  </p:stCondLst>
                                  <p:iterate type="el" backwards="0">
                                    <p:tmAbs val="0"/>
                                  </p:iterate>
                                  <p:childTnLst>
                                    <p:set>
                                      <p:cBhvr>
                                        <p:cTn id="27" fill="hold"/>
                                        <p:tgtEl>
                                          <p:spTgt spid="956"/>
                                        </p:tgtEl>
                                        <p:attrNameLst>
                                          <p:attrName>style.visibility</p:attrName>
                                        </p:attrNameLst>
                                      </p:cBhvr>
                                      <p:to>
                                        <p:strVal val="visible"/>
                                      </p:to>
                                    </p:set>
                                    <p:anim calcmode="lin" valueType="num">
                                      <p:cBhvr>
                                        <p:cTn id="28" dur="500" fill="hold"/>
                                        <p:tgtEl>
                                          <p:spTgt spid="956"/>
                                        </p:tgtEl>
                                        <p:attrNameLst>
                                          <p:attrName>ppt_w</p:attrName>
                                        </p:attrNameLst>
                                      </p:cBhvr>
                                      <p:tavLst>
                                        <p:tav tm="0">
                                          <p:val>
                                            <p:fltVal val="0"/>
                                          </p:val>
                                        </p:tav>
                                        <p:tav tm="100000">
                                          <p:val>
                                            <p:strVal val="#ppt_w"/>
                                          </p:val>
                                        </p:tav>
                                      </p:tavLst>
                                    </p:anim>
                                    <p:anim calcmode="lin" valueType="num">
                                      <p:cBhvr>
                                        <p:cTn id="29" dur="500" fill="hold"/>
                                        <p:tgtEl>
                                          <p:spTgt spid="956"/>
                                        </p:tgtEl>
                                        <p:attrNameLst>
                                          <p:attrName>ppt_h</p:attrName>
                                        </p:attrNameLst>
                                      </p:cBhvr>
                                      <p:tavLst>
                                        <p:tav tm="0">
                                          <p:val>
                                            <p:fltVal val="0"/>
                                          </p:val>
                                        </p:tav>
                                        <p:tav tm="100000">
                                          <p:val>
                                            <p:strVal val="#ppt_h"/>
                                          </p:val>
                                        </p:tav>
                                      </p:tavLst>
                                    </p:anim>
                                  </p:childTnLst>
                                </p:cTn>
                              </p:par>
                            </p:childTnLst>
                          </p:cTn>
                        </p:par>
                        <p:par>
                          <p:cTn id="30" fill="hold">
                            <p:stCondLst>
                              <p:cond delay="5200"/>
                            </p:stCondLst>
                            <p:childTnLst>
                              <p:par>
                                <p:cTn id="31" presetClass="entr" nodeType="afterEffect" presetSubtype="16" presetID="23" grpId="5" fill="hold">
                                  <p:stCondLst>
                                    <p:cond delay="100"/>
                                  </p:stCondLst>
                                  <p:iterate type="el" backwards="0">
                                    <p:tmAbs val="0"/>
                                  </p:iterate>
                                  <p:childTnLst>
                                    <p:set>
                                      <p:cBhvr>
                                        <p:cTn id="32" fill="hold"/>
                                        <p:tgtEl>
                                          <p:spTgt spid="959"/>
                                        </p:tgtEl>
                                        <p:attrNameLst>
                                          <p:attrName>style.visibility</p:attrName>
                                        </p:attrNameLst>
                                      </p:cBhvr>
                                      <p:to>
                                        <p:strVal val="visible"/>
                                      </p:to>
                                    </p:set>
                                    <p:anim calcmode="lin" valueType="num">
                                      <p:cBhvr>
                                        <p:cTn id="33" dur="650" fill="hold"/>
                                        <p:tgtEl>
                                          <p:spTgt spid="959"/>
                                        </p:tgtEl>
                                        <p:attrNameLst>
                                          <p:attrName>ppt_w</p:attrName>
                                        </p:attrNameLst>
                                      </p:cBhvr>
                                      <p:tavLst>
                                        <p:tav tm="0">
                                          <p:val>
                                            <p:fltVal val="0"/>
                                          </p:val>
                                        </p:tav>
                                        <p:tav tm="100000">
                                          <p:val>
                                            <p:strVal val="#ppt_w"/>
                                          </p:val>
                                        </p:tav>
                                      </p:tavLst>
                                    </p:anim>
                                    <p:anim calcmode="lin" valueType="num">
                                      <p:cBhvr>
                                        <p:cTn id="34" dur="650" fill="hold"/>
                                        <p:tgtEl>
                                          <p:spTgt spid="959"/>
                                        </p:tgtEl>
                                        <p:attrNameLst>
                                          <p:attrName>ppt_h</p:attrName>
                                        </p:attrNameLst>
                                      </p:cBhvr>
                                      <p:tavLst>
                                        <p:tav tm="0">
                                          <p:val>
                                            <p:fltVal val="0"/>
                                          </p:val>
                                        </p:tav>
                                        <p:tav tm="100000">
                                          <p:val>
                                            <p:strVal val="#ppt_h"/>
                                          </p:val>
                                        </p:tav>
                                      </p:tavLst>
                                    </p:anim>
                                  </p:childTnLst>
                                </p:cTn>
                              </p:par>
                            </p:childTnLst>
                          </p:cTn>
                        </p:par>
                        <p:par>
                          <p:cTn id="35" fill="hold">
                            <p:stCondLst>
                              <p:cond delay="5950"/>
                            </p:stCondLst>
                            <p:childTnLst>
                              <p:par>
                                <p:cTn id="36" presetClass="entr" nodeType="afterEffect" presetSubtype="16" presetID="23" grpId="6" fill="hold">
                                  <p:stCondLst>
                                    <p:cond delay="100"/>
                                  </p:stCondLst>
                                  <p:iterate type="el" backwards="0">
                                    <p:tmAbs val="0"/>
                                  </p:iterate>
                                  <p:childTnLst>
                                    <p:set>
                                      <p:cBhvr>
                                        <p:cTn id="37" fill="hold"/>
                                        <p:tgtEl>
                                          <p:spTgt spid="960"/>
                                        </p:tgtEl>
                                        <p:attrNameLst>
                                          <p:attrName>style.visibility</p:attrName>
                                        </p:attrNameLst>
                                      </p:cBhvr>
                                      <p:to>
                                        <p:strVal val="visible"/>
                                      </p:to>
                                    </p:set>
                                    <p:anim calcmode="lin" valueType="num">
                                      <p:cBhvr>
                                        <p:cTn id="38" dur="650" fill="hold"/>
                                        <p:tgtEl>
                                          <p:spTgt spid="960"/>
                                        </p:tgtEl>
                                        <p:attrNameLst>
                                          <p:attrName>ppt_w</p:attrName>
                                        </p:attrNameLst>
                                      </p:cBhvr>
                                      <p:tavLst>
                                        <p:tav tm="0">
                                          <p:val>
                                            <p:fltVal val="0"/>
                                          </p:val>
                                        </p:tav>
                                        <p:tav tm="100000">
                                          <p:val>
                                            <p:strVal val="#ppt_w"/>
                                          </p:val>
                                        </p:tav>
                                      </p:tavLst>
                                    </p:anim>
                                    <p:anim calcmode="lin" valueType="num">
                                      <p:cBhvr>
                                        <p:cTn id="39" dur="650" fill="hold"/>
                                        <p:tgtEl>
                                          <p:spTgt spid="960"/>
                                        </p:tgtEl>
                                        <p:attrNameLst>
                                          <p:attrName>ppt_h</p:attrName>
                                        </p:attrNameLst>
                                      </p:cBhvr>
                                      <p:tavLst>
                                        <p:tav tm="0">
                                          <p:val>
                                            <p:fltVal val="0"/>
                                          </p:val>
                                        </p:tav>
                                        <p:tav tm="100000">
                                          <p:val>
                                            <p:strVal val="#ppt_h"/>
                                          </p:val>
                                        </p:tav>
                                      </p:tavLst>
                                    </p:anim>
                                  </p:childTnLst>
                                </p:cTn>
                              </p:par>
                            </p:childTnLst>
                          </p:cTn>
                        </p:par>
                        <p:par>
                          <p:cTn id="40" fill="hold">
                            <p:stCondLst>
                              <p:cond delay="6700"/>
                            </p:stCondLst>
                            <p:childTnLst>
                              <p:par>
                                <p:cTn id="41" presetClass="entr" nodeType="afterEffect" presetSubtype="16" presetID="23" grpId="7" fill="hold">
                                  <p:stCondLst>
                                    <p:cond delay="100"/>
                                  </p:stCondLst>
                                  <p:iterate type="el" backwards="0">
                                    <p:tmAbs val="0"/>
                                  </p:iterate>
                                  <p:childTnLst>
                                    <p:set>
                                      <p:cBhvr>
                                        <p:cTn id="42" fill="hold"/>
                                        <p:tgtEl>
                                          <p:spTgt spid="957"/>
                                        </p:tgtEl>
                                        <p:attrNameLst>
                                          <p:attrName>style.visibility</p:attrName>
                                        </p:attrNameLst>
                                      </p:cBhvr>
                                      <p:to>
                                        <p:strVal val="visible"/>
                                      </p:to>
                                    </p:set>
                                    <p:anim calcmode="lin" valueType="num">
                                      <p:cBhvr>
                                        <p:cTn id="43" dur="500" fill="hold"/>
                                        <p:tgtEl>
                                          <p:spTgt spid="957"/>
                                        </p:tgtEl>
                                        <p:attrNameLst>
                                          <p:attrName>ppt_w</p:attrName>
                                        </p:attrNameLst>
                                      </p:cBhvr>
                                      <p:tavLst>
                                        <p:tav tm="0">
                                          <p:val>
                                            <p:fltVal val="0"/>
                                          </p:val>
                                        </p:tav>
                                        <p:tav tm="100000">
                                          <p:val>
                                            <p:strVal val="#ppt_w"/>
                                          </p:val>
                                        </p:tav>
                                      </p:tavLst>
                                    </p:anim>
                                    <p:anim calcmode="lin" valueType="num">
                                      <p:cBhvr>
                                        <p:cTn id="44" dur="500" fill="hold"/>
                                        <p:tgtEl>
                                          <p:spTgt spid="957"/>
                                        </p:tgtEl>
                                        <p:attrNameLst>
                                          <p:attrName>ppt_h</p:attrName>
                                        </p:attrNameLst>
                                      </p:cBhvr>
                                      <p:tavLst>
                                        <p:tav tm="0">
                                          <p:val>
                                            <p:fltVal val="0"/>
                                          </p:val>
                                        </p:tav>
                                        <p:tav tm="100000">
                                          <p:val>
                                            <p:strVal val="#ppt_h"/>
                                          </p:val>
                                        </p:tav>
                                      </p:tavLst>
                                    </p:anim>
                                  </p:childTnLst>
                                </p:cTn>
                              </p:par>
                            </p:childTnLst>
                          </p:cTn>
                        </p:par>
                        <p:par>
                          <p:cTn id="45" fill="hold">
                            <p:stCondLst>
                              <p:cond delay="7300"/>
                            </p:stCondLst>
                            <p:childTnLst>
                              <p:par>
                                <p:cTn id="46" presetClass="entr" nodeType="afterEffect" presetSubtype="16" presetID="23" grpId="8" fill="hold">
                                  <p:stCondLst>
                                    <p:cond delay="100"/>
                                  </p:stCondLst>
                                  <p:iterate type="el" backwards="0">
                                    <p:tmAbs val="0"/>
                                  </p:iterate>
                                  <p:childTnLst>
                                    <p:set>
                                      <p:cBhvr>
                                        <p:cTn id="47" fill="hold"/>
                                        <p:tgtEl>
                                          <p:spTgt spid="958"/>
                                        </p:tgtEl>
                                        <p:attrNameLst>
                                          <p:attrName>style.visibility</p:attrName>
                                        </p:attrNameLst>
                                      </p:cBhvr>
                                      <p:to>
                                        <p:strVal val="visible"/>
                                      </p:to>
                                    </p:set>
                                    <p:anim calcmode="lin" valueType="num">
                                      <p:cBhvr>
                                        <p:cTn id="48" dur="500" fill="hold"/>
                                        <p:tgtEl>
                                          <p:spTgt spid="958"/>
                                        </p:tgtEl>
                                        <p:attrNameLst>
                                          <p:attrName>ppt_w</p:attrName>
                                        </p:attrNameLst>
                                      </p:cBhvr>
                                      <p:tavLst>
                                        <p:tav tm="0">
                                          <p:val>
                                            <p:fltVal val="0"/>
                                          </p:val>
                                        </p:tav>
                                        <p:tav tm="100000">
                                          <p:val>
                                            <p:strVal val="#ppt_w"/>
                                          </p:val>
                                        </p:tav>
                                      </p:tavLst>
                                    </p:anim>
                                    <p:anim calcmode="lin" valueType="num">
                                      <p:cBhvr>
                                        <p:cTn id="49" dur="500" fill="hold"/>
                                        <p:tgtEl>
                                          <p:spTgt spid="9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6" grpId="4"/>
      <p:bldP build="whole" bldLvl="1" animBg="1" rev="0" advAuto="0" spid="960" grpId="6"/>
      <p:bldP build="whole" bldLvl="1" animBg="1" rev="0" advAuto="0" spid="959" grpId="5"/>
      <p:bldGraphic spid="954" grpId="2">
        <p:bldSub>
          <a:bldChart bld="series"/>
        </p:bldSub>
      </p:bldGraphic>
      <p:bldP build="whole" bldLvl="1" animBg="1" rev="0" advAuto="0" spid="961" grpId="1"/>
      <p:bldP build="whole" bldLvl="1" animBg="1" rev="0" advAuto="0" spid="957" grpId="7"/>
      <p:bldP build="whole" bldLvl="1" animBg="1" rev="0" advAuto="0" spid="958" grpId="8"/>
      <p:bldP build="whole" bldLvl="1" animBg="1" rev="0" advAuto="0" spid="955" grpId="3"/>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65" name="成组"/>
          <p:cNvGrpSpPr/>
          <p:nvPr/>
        </p:nvGrpSpPr>
        <p:grpSpPr>
          <a:xfrm>
            <a:off x="-1506506" y="6877750"/>
            <a:ext cx="10202144" cy="2086611"/>
            <a:chOff x="0" y="0"/>
            <a:chExt cx="10202142" cy="2086609"/>
          </a:xfrm>
        </p:grpSpPr>
        <p:sp>
          <p:nvSpPr>
            <p:cNvPr id="963" name="圆角矩形"/>
            <p:cNvSpPr/>
            <p:nvPr/>
          </p:nvSpPr>
          <p:spPr>
            <a:xfrm>
              <a:off x="0" y="181610"/>
              <a:ext cx="10202143" cy="1905001"/>
            </a:xfrm>
            <a:prstGeom prst="roundRect">
              <a:avLst>
                <a:gd name="adj" fmla="val 13333"/>
              </a:avLst>
            </a:prstGeom>
            <a:gradFill flip="none" rotWithShape="1">
              <a:gsLst>
                <a:gs pos="0">
                  <a:srgbClr val="FFEE8A"/>
                </a:gs>
                <a:gs pos="100000">
                  <a:srgbClr val="FFA244"/>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64" name="2013"/>
            <p:cNvSpPr txBox="1"/>
            <p:nvPr/>
          </p:nvSpPr>
          <p:spPr>
            <a:xfrm>
              <a:off x="5822844" y="0"/>
              <a:ext cx="4351849" cy="207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defRPr sz="12000">
                  <a:latin typeface="Helvetica"/>
                  <a:ea typeface="Helvetica"/>
                  <a:cs typeface="Helvetica"/>
                  <a:sym typeface="Helvetica"/>
                </a:defRPr>
              </a:lvl1pPr>
            </a:lstStyle>
            <a:p>
              <a:pPr/>
              <a:r>
                <a:t>2013</a:t>
              </a:r>
            </a:p>
          </p:txBody>
        </p:sp>
      </p:grpSp>
      <p:grpSp>
        <p:nvGrpSpPr>
          <p:cNvPr id="968" name="成组"/>
          <p:cNvGrpSpPr/>
          <p:nvPr/>
        </p:nvGrpSpPr>
        <p:grpSpPr>
          <a:xfrm>
            <a:off x="-1533956" y="2472950"/>
            <a:ext cx="20397229" cy="2134871"/>
            <a:chOff x="0" y="0"/>
            <a:chExt cx="20397227" cy="2134870"/>
          </a:xfrm>
        </p:grpSpPr>
        <p:sp>
          <p:nvSpPr>
            <p:cNvPr id="966" name="圆角矩形"/>
            <p:cNvSpPr/>
            <p:nvPr/>
          </p:nvSpPr>
          <p:spPr>
            <a:xfrm>
              <a:off x="0" y="229870"/>
              <a:ext cx="20397228" cy="1905001"/>
            </a:xfrm>
            <a:prstGeom prst="roundRect">
              <a:avLst>
                <a:gd name="adj" fmla="val 13333"/>
              </a:avLst>
            </a:prstGeom>
            <a:gradFill flip="none" rotWithShape="1">
              <a:gsLst>
                <a:gs pos="0">
                  <a:srgbClr val="528AFF"/>
                </a:gs>
                <a:gs pos="100000">
                  <a:srgbClr val="3A5D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67" name="2015"/>
            <p:cNvSpPr txBox="1"/>
            <p:nvPr/>
          </p:nvSpPr>
          <p:spPr>
            <a:xfrm>
              <a:off x="15683551" y="0"/>
              <a:ext cx="4517424" cy="207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defRPr sz="12000">
                  <a:latin typeface="Helvetica"/>
                  <a:ea typeface="Helvetica"/>
                  <a:cs typeface="Helvetica"/>
                  <a:sym typeface="Helvetica"/>
                </a:defRPr>
              </a:lvl1pPr>
            </a:lstStyle>
            <a:p>
              <a:pPr/>
              <a:r>
                <a:t>2015</a:t>
              </a:r>
            </a:p>
          </p:txBody>
        </p:sp>
      </p:grpSp>
      <p:grpSp>
        <p:nvGrpSpPr>
          <p:cNvPr id="971" name="成组"/>
          <p:cNvGrpSpPr/>
          <p:nvPr/>
        </p:nvGrpSpPr>
        <p:grpSpPr>
          <a:xfrm>
            <a:off x="-1506506" y="4675350"/>
            <a:ext cx="11685958" cy="2114051"/>
            <a:chOff x="0" y="0"/>
            <a:chExt cx="11685956" cy="2114049"/>
          </a:xfrm>
        </p:grpSpPr>
        <p:sp>
          <p:nvSpPr>
            <p:cNvPr id="969" name="圆角矩形"/>
            <p:cNvSpPr/>
            <p:nvPr/>
          </p:nvSpPr>
          <p:spPr>
            <a:xfrm>
              <a:off x="0" y="209049"/>
              <a:ext cx="11685957" cy="1905001"/>
            </a:xfrm>
            <a:prstGeom prst="roundRect">
              <a:avLst>
                <a:gd name="adj" fmla="val 13333"/>
              </a:avLst>
            </a:prstGeom>
            <a:gradFill flip="none" rotWithShape="1">
              <a:gsLst>
                <a:gs pos="0">
                  <a:srgbClr val="FF56DA"/>
                </a:gs>
                <a:gs pos="100000">
                  <a:srgbClr val="FF3379"/>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70" name="2014"/>
            <p:cNvSpPr txBox="1"/>
            <p:nvPr/>
          </p:nvSpPr>
          <p:spPr>
            <a:xfrm>
              <a:off x="7228065" y="0"/>
              <a:ext cx="4348091" cy="207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defRPr sz="12000">
                  <a:latin typeface="Helvetica"/>
                  <a:ea typeface="Helvetica"/>
                  <a:cs typeface="Helvetica"/>
                  <a:sym typeface="Helvetica"/>
                </a:defRPr>
              </a:lvl1pPr>
            </a:lstStyle>
            <a:p>
              <a:pPr/>
              <a:r>
                <a:t>2014</a:t>
              </a:r>
            </a:p>
          </p:txBody>
        </p:sp>
      </p:grpSp>
      <p:sp>
        <p:nvSpPr>
          <p:cNvPr id="972" name="History"/>
          <p:cNvSpPr txBox="1"/>
          <p:nvPr>
            <p:ph type="ctrTitle"/>
          </p:nvPr>
        </p:nvSpPr>
        <p:spPr>
          <a:prstGeom prst="rect">
            <a:avLst/>
          </a:prstGeom>
        </p:spPr>
        <p:txBody>
          <a:bodyPr/>
          <a:lstStyle>
            <a:lvl1pPr defTabSz="566674">
              <a:defRPr sz="10864"/>
            </a:lvl1pPr>
          </a:lstStyle>
          <a:p>
            <a:pPr/>
            <a:r>
              <a:t>History</a:t>
            </a:r>
          </a:p>
        </p:txBody>
      </p:sp>
      <p:sp>
        <p:nvSpPr>
          <p:cNvPr id="973" name="Developing"/>
          <p:cNvSpPr txBox="1"/>
          <p:nvPr/>
        </p:nvSpPr>
        <p:spPr>
          <a:xfrm>
            <a:off x="8616694" y="9543700"/>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defRPr sz="6200">
                <a:latin typeface="Helvetica"/>
                <a:ea typeface="Helvetica"/>
                <a:cs typeface="Helvetica"/>
                <a:sym typeface="Helvetica"/>
              </a:defRPr>
            </a:lvl1pPr>
          </a:lstStyle>
          <a:p>
            <a:pPr/>
            <a:r>
              <a:t>Developing</a:t>
            </a:r>
          </a:p>
        </p:txBody>
      </p:sp>
      <p:sp>
        <p:nvSpPr>
          <p:cNvPr id="974" name="Testing"/>
          <p:cNvSpPr txBox="1"/>
          <p:nvPr/>
        </p:nvSpPr>
        <p:spPr>
          <a:xfrm>
            <a:off x="9057948" y="7410545"/>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defRPr sz="6200">
                <a:latin typeface="Helvetica"/>
                <a:ea typeface="Helvetica"/>
                <a:cs typeface="Helvetica"/>
                <a:sym typeface="Helvetica"/>
              </a:defRPr>
            </a:lvl1pPr>
          </a:lstStyle>
          <a:p>
            <a:pPr/>
            <a:r>
              <a:t>Testing</a:t>
            </a:r>
          </a:p>
        </p:txBody>
      </p:sp>
      <p:sp>
        <p:nvSpPr>
          <p:cNvPr id="975" name="Marketing"/>
          <p:cNvSpPr txBox="1"/>
          <p:nvPr/>
        </p:nvSpPr>
        <p:spPr>
          <a:xfrm>
            <a:off x="10639812" y="5205273"/>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defRPr sz="6200">
                <a:latin typeface="Helvetica"/>
                <a:ea typeface="Helvetica"/>
                <a:cs typeface="Helvetica"/>
                <a:sym typeface="Helvetica"/>
              </a:defRPr>
            </a:lvl1pPr>
          </a:lstStyle>
          <a:p>
            <a:pPr/>
            <a:r>
              <a:t>Marketing</a:t>
            </a:r>
          </a:p>
        </p:txBody>
      </p:sp>
      <p:sp>
        <p:nvSpPr>
          <p:cNvPr id="976" name="Release"/>
          <p:cNvSpPr txBox="1"/>
          <p:nvPr/>
        </p:nvSpPr>
        <p:spPr>
          <a:xfrm>
            <a:off x="19221494" y="3000000"/>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defRPr sz="6200">
                <a:latin typeface="Helvetica"/>
                <a:ea typeface="Helvetica"/>
                <a:cs typeface="Helvetica"/>
                <a:sym typeface="Helvetica"/>
              </a:defRPr>
            </a:lvl1pPr>
          </a:lstStyle>
          <a:p>
            <a:pPr/>
            <a:r>
              <a:t>Release</a:t>
            </a:r>
          </a:p>
        </p:txBody>
      </p:sp>
      <p:grpSp>
        <p:nvGrpSpPr>
          <p:cNvPr id="979" name="成组"/>
          <p:cNvGrpSpPr/>
          <p:nvPr/>
        </p:nvGrpSpPr>
        <p:grpSpPr>
          <a:xfrm>
            <a:off x="-1950448" y="9080150"/>
            <a:ext cx="10202143" cy="2086611"/>
            <a:chOff x="0" y="0"/>
            <a:chExt cx="10202142" cy="2086609"/>
          </a:xfrm>
        </p:grpSpPr>
        <p:sp>
          <p:nvSpPr>
            <p:cNvPr id="977" name="圆角矩形"/>
            <p:cNvSpPr/>
            <p:nvPr/>
          </p:nvSpPr>
          <p:spPr>
            <a:xfrm>
              <a:off x="0" y="181610"/>
              <a:ext cx="10202143" cy="1905001"/>
            </a:xfrm>
            <a:prstGeom prst="roundRect">
              <a:avLst>
                <a:gd name="adj" fmla="val 13333"/>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78" name="2012"/>
            <p:cNvSpPr txBox="1"/>
            <p:nvPr/>
          </p:nvSpPr>
          <p:spPr>
            <a:xfrm>
              <a:off x="5822844" y="0"/>
              <a:ext cx="4351849" cy="207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defRPr sz="12000">
                  <a:latin typeface="Helvetica"/>
                  <a:ea typeface="Helvetica"/>
                  <a:cs typeface="Helvetica"/>
                  <a:sym typeface="Helvetica"/>
                </a:defRPr>
              </a:lvl1pPr>
            </a:lstStyle>
            <a:p>
              <a:pPr/>
              <a:r>
                <a:t>2012</a:t>
              </a:r>
            </a:p>
          </p:txBody>
        </p:sp>
      </p:grpSp>
      <p:grpSp>
        <p:nvGrpSpPr>
          <p:cNvPr id="982" name="成组"/>
          <p:cNvGrpSpPr/>
          <p:nvPr/>
        </p:nvGrpSpPr>
        <p:grpSpPr>
          <a:xfrm>
            <a:off x="-3068048" y="11282550"/>
            <a:ext cx="10202143" cy="2086611"/>
            <a:chOff x="0" y="0"/>
            <a:chExt cx="10202142" cy="2086609"/>
          </a:xfrm>
        </p:grpSpPr>
        <p:sp>
          <p:nvSpPr>
            <p:cNvPr id="980" name="圆角矩形"/>
            <p:cNvSpPr/>
            <p:nvPr/>
          </p:nvSpPr>
          <p:spPr>
            <a:xfrm>
              <a:off x="0" y="181610"/>
              <a:ext cx="10202143" cy="1905001"/>
            </a:xfrm>
            <a:prstGeom prst="roundRect">
              <a:avLst>
                <a:gd name="adj" fmla="val 13333"/>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81" name="2011"/>
            <p:cNvSpPr txBox="1"/>
            <p:nvPr/>
          </p:nvSpPr>
          <p:spPr>
            <a:xfrm>
              <a:off x="5822844" y="0"/>
              <a:ext cx="4351849" cy="207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defRPr sz="12000">
                  <a:latin typeface="Helvetica"/>
                  <a:ea typeface="Helvetica"/>
                  <a:cs typeface="Helvetica"/>
                  <a:sym typeface="Helvetica"/>
                </a:defRPr>
              </a:lvl1pPr>
            </a:lstStyle>
            <a:p>
              <a:pPr/>
              <a:r>
                <a:t>2011</a:t>
              </a:r>
            </a:p>
          </p:txBody>
        </p:sp>
      </p:grpSp>
      <p:sp>
        <p:nvSpPr>
          <p:cNvPr id="983" name="Prototyping"/>
          <p:cNvSpPr txBox="1"/>
          <p:nvPr/>
        </p:nvSpPr>
        <p:spPr>
          <a:xfrm>
            <a:off x="7676894" y="11746100"/>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defRPr sz="6200">
                <a:latin typeface="Helvetica"/>
                <a:ea typeface="Helvetica"/>
                <a:cs typeface="Helvetica"/>
                <a:sym typeface="Helvetica"/>
              </a:defRPr>
            </a:lvl1pPr>
          </a:lstStyle>
          <a:p>
            <a:pPr/>
            <a:r>
              <a:t>Prototyping</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72"/>
                                        </p:tgtEl>
                                        <p:attrNameLst>
                                          <p:attrName>style.visibility</p:attrName>
                                        </p:attrNameLst>
                                      </p:cBhvr>
                                      <p:to>
                                        <p:strVal val="visible"/>
                                      </p:to>
                                    </p:set>
                                    <p:animEffect filter="dissolve" transition="in">
                                      <p:cBhvr>
                                        <p:cTn id="7" dur="1000"/>
                                        <p:tgtEl>
                                          <p:spTgt spid="972"/>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968"/>
                                        </p:tgtEl>
                                        <p:attrNameLst>
                                          <p:attrName>style.visibility</p:attrName>
                                        </p:attrNameLst>
                                      </p:cBhvr>
                                      <p:to>
                                        <p:strVal val="visible"/>
                                      </p:to>
                                    </p:set>
                                    <p:anim calcmode="lin" valueType="num">
                                      <p:cBhvr>
                                        <p:cTn id="11" dur="700" fill="hold"/>
                                        <p:tgtEl>
                                          <p:spTgt spid="968"/>
                                        </p:tgtEl>
                                        <p:attrNameLst>
                                          <p:attrName>ppt_x</p:attrName>
                                        </p:attrNameLst>
                                      </p:cBhvr>
                                      <p:tavLst>
                                        <p:tav tm="0">
                                          <p:val>
                                            <p:strVal val="0-#ppt_w/2"/>
                                          </p:val>
                                        </p:tav>
                                        <p:tav tm="100000">
                                          <p:val>
                                            <p:strVal val="#ppt_x"/>
                                          </p:val>
                                        </p:tav>
                                      </p:tavLst>
                                    </p:anim>
                                    <p:anim calcmode="lin" valueType="num">
                                      <p:cBhvr>
                                        <p:cTn id="12" dur="700" fill="hold"/>
                                        <p:tgtEl>
                                          <p:spTgt spid="968"/>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Class="entr" nodeType="afterEffect" presetSubtype="8" presetID="2" grpId="3" fill="hold">
                                  <p:stCondLst>
                                    <p:cond delay="100"/>
                                  </p:stCondLst>
                                  <p:iterate type="el" backwards="0">
                                    <p:tmAbs val="0"/>
                                  </p:iterate>
                                  <p:childTnLst>
                                    <p:set>
                                      <p:cBhvr>
                                        <p:cTn id="15" fill="hold"/>
                                        <p:tgtEl>
                                          <p:spTgt spid="971"/>
                                        </p:tgtEl>
                                        <p:attrNameLst>
                                          <p:attrName>style.visibility</p:attrName>
                                        </p:attrNameLst>
                                      </p:cBhvr>
                                      <p:to>
                                        <p:strVal val="visible"/>
                                      </p:to>
                                    </p:set>
                                    <p:anim calcmode="lin" valueType="num">
                                      <p:cBhvr>
                                        <p:cTn id="16" dur="700" fill="hold"/>
                                        <p:tgtEl>
                                          <p:spTgt spid="971"/>
                                        </p:tgtEl>
                                        <p:attrNameLst>
                                          <p:attrName>ppt_x</p:attrName>
                                        </p:attrNameLst>
                                      </p:cBhvr>
                                      <p:tavLst>
                                        <p:tav tm="0">
                                          <p:val>
                                            <p:strVal val="0-#ppt_w/2"/>
                                          </p:val>
                                        </p:tav>
                                        <p:tav tm="100000">
                                          <p:val>
                                            <p:strVal val="#ppt_x"/>
                                          </p:val>
                                        </p:tav>
                                      </p:tavLst>
                                    </p:anim>
                                    <p:anim calcmode="lin" valueType="num">
                                      <p:cBhvr>
                                        <p:cTn id="17" dur="700" fill="hold"/>
                                        <p:tgtEl>
                                          <p:spTgt spid="971"/>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Class="entr" nodeType="afterEffect" presetSubtype="8" presetID="2" grpId="4" fill="hold">
                                  <p:stCondLst>
                                    <p:cond delay="100"/>
                                  </p:stCondLst>
                                  <p:iterate type="el" backwards="0">
                                    <p:tmAbs val="0"/>
                                  </p:iterate>
                                  <p:childTnLst>
                                    <p:set>
                                      <p:cBhvr>
                                        <p:cTn id="20" fill="hold"/>
                                        <p:tgtEl>
                                          <p:spTgt spid="965"/>
                                        </p:tgtEl>
                                        <p:attrNameLst>
                                          <p:attrName>style.visibility</p:attrName>
                                        </p:attrNameLst>
                                      </p:cBhvr>
                                      <p:to>
                                        <p:strVal val="visible"/>
                                      </p:to>
                                    </p:set>
                                    <p:anim calcmode="lin" valueType="num">
                                      <p:cBhvr>
                                        <p:cTn id="21" dur="700" fill="hold"/>
                                        <p:tgtEl>
                                          <p:spTgt spid="965"/>
                                        </p:tgtEl>
                                        <p:attrNameLst>
                                          <p:attrName>ppt_x</p:attrName>
                                        </p:attrNameLst>
                                      </p:cBhvr>
                                      <p:tavLst>
                                        <p:tav tm="0">
                                          <p:val>
                                            <p:strVal val="0-#ppt_w/2"/>
                                          </p:val>
                                        </p:tav>
                                        <p:tav tm="100000">
                                          <p:val>
                                            <p:strVal val="#ppt_x"/>
                                          </p:val>
                                        </p:tav>
                                      </p:tavLst>
                                    </p:anim>
                                    <p:anim calcmode="lin" valueType="num">
                                      <p:cBhvr>
                                        <p:cTn id="22" dur="700" fill="hold"/>
                                        <p:tgtEl>
                                          <p:spTgt spid="965"/>
                                        </p:tgtEl>
                                        <p:attrNameLst>
                                          <p:attrName>ppt_y</p:attrName>
                                        </p:attrNameLst>
                                      </p:cBhvr>
                                      <p:tavLst>
                                        <p:tav tm="0">
                                          <p:val>
                                            <p:strVal val="#ppt_y"/>
                                          </p:val>
                                        </p:tav>
                                        <p:tav tm="100000">
                                          <p:val>
                                            <p:strVal val="#ppt_y"/>
                                          </p:val>
                                        </p:tav>
                                      </p:tavLst>
                                    </p:anim>
                                  </p:childTnLst>
                                </p:cTn>
                              </p:par>
                            </p:childTnLst>
                          </p:cTn>
                        </p:par>
                        <p:par>
                          <p:cTn id="23" fill="hold">
                            <p:stCondLst>
                              <p:cond delay="3300"/>
                            </p:stCondLst>
                            <p:childTnLst>
                              <p:par>
                                <p:cTn id="24" presetClass="entr" nodeType="afterEffect" presetSubtype="8" presetID="2" grpId="5" fill="hold">
                                  <p:stCondLst>
                                    <p:cond delay="100"/>
                                  </p:stCondLst>
                                  <p:iterate type="el" backwards="0">
                                    <p:tmAbs val="0"/>
                                  </p:iterate>
                                  <p:childTnLst>
                                    <p:set>
                                      <p:cBhvr>
                                        <p:cTn id="25" fill="hold"/>
                                        <p:tgtEl>
                                          <p:spTgt spid="979"/>
                                        </p:tgtEl>
                                        <p:attrNameLst>
                                          <p:attrName>style.visibility</p:attrName>
                                        </p:attrNameLst>
                                      </p:cBhvr>
                                      <p:to>
                                        <p:strVal val="visible"/>
                                      </p:to>
                                    </p:set>
                                    <p:anim calcmode="lin" valueType="num">
                                      <p:cBhvr>
                                        <p:cTn id="26" dur="700" fill="hold"/>
                                        <p:tgtEl>
                                          <p:spTgt spid="979"/>
                                        </p:tgtEl>
                                        <p:attrNameLst>
                                          <p:attrName>ppt_x</p:attrName>
                                        </p:attrNameLst>
                                      </p:cBhvr>
                                      <p:tavLst>
                                        <p:tav tm="0">
                                          <p:val>
                                            <p:strVal val="0-#ppt_w/2"/>
                                          </p:val>
                                        </p:tav>
                                        <p:tav tm="100000">
                                          <p:val>
                                            <p:strVal val="#ppt_x"/>
                                          </p:val>
                                        </p:tav>
                                      </p:tavLst>
                                    </p:anim>
                                    <p:anim calcmode="lin" valueType="num">
                                      <p:cBhvr>
                                        <p:cTn id="27" dur="700" fill="hold"/>
                                        <p:tgtEl>
                                          <p:spTgt spid="979"/>
                                        </p:tgtEl>
                                        <p:attrNameLst>
                                          <p:attrName>ppt_y</p:attrName>
                                        </p:attrNameLst>
                                      </p:cBhvr>
                                      <p:tavLst>
                                        <p:tav tm="0">
                                          <p:val>
                                            <p:strVal val="#ppt_y"/>
                                          </p:val>
                                        </p:tav>
                                        <p:tav tm="100000">
                                          <p:val>
                                            <p:strVal val="#ppt_y"/>
                                          </p:val>
                                        </p:tav>
                                      </p:tavLst>
                                    </p:anim>
                                  </p:childTnLst>
                                </p:cTn>
                              </p:par>
                            </p:childTnLst>
                          </p:cTn>
                        </p:par>
                        <p:par>
                          <p:cTn id="28" fill="hold">
                            <p:stCondLst>
                              <p:cond delay="4100"/>
                            </p:stCondLst>
                            <p:childTnLst>
                              <p:par>
                                <p:cTn id="29" presetClass="entr" nodeType="afterEffect" presetID="9" grpId="6" fill="hold">
                                  <p:stCondLst>
                                    <p:cond delay="0"/>
                                  </p:stCondLst>
                                  <p:iterate type="wd" backwards="0">
                                    <p:tmAbs val="0"/>
                                  </p:iterate>
                                  <p:childTnLst>
                                    <p:set>
                                      <p:cBhvr>
                                        <p:cTn id="30" fill="hold"/>
                                        <p:tgtEl>
                                          <p:spTgt spid="973"/>
                                        </p:tgtEl>
                                        <p:attrNameLst>
                                          <p:attrName>style.visibility</p:attrName>
                                        </p:attrNameLst>
                                      </p:cBhvr>
                                      <p:to>
                                        <p:strVal val="visible"/>
                                      </p:to>
                                    </p:set>
                                    <p:animEffect filter="dissolve" transition="in">
                                      <p:cBhvr>
                                        <p:cTn id="31" dur="500"/>
                                        <p:tgtEl>
                                          <p:spTgt spid="973"/>
                                        </p:tgtEl>
                                      </p:cBhvr>
                                    </p:animEffect>
                                  </p:childTnLst>
                                </p:cTn>
                              </p:par>
                            </p:childTnLst>
                          </p:cTn>
                        </p:par>
                        <p:par>
                          <p:cTn id="32" fill="hold">
                            <p:stCondLst>
                              <p:cond delay="4600"/>
                            </p:stCondLst>
                            <p:childTnLst>
                              <p:par>
                                <p:cTn id="33" presetClass="entr" nodeType="afterEffect" presetID="9" grpId="7" fill="hold">
                                  <p:stCondLst>
                                    <p:cond delay="0"/>
                                  </p:stCondLst>
                                  <p:iterate type="wd" backwards="0">
                                    <p:tmAbs val="0"/>
                                  </p:iterate>
                                  <p:childTnLst>
                                    <p:set>
                                      <p:cBhvr>
                                        <p:cTn id="34" fill="hold"/>
                                        <p:tgtEl>
                                          <p:spTgt spid="974"/>
                                        </p:tgtEl>
                                        <p:attrNameLst>
                                          <p:attrName>style.visibility</p:attrName>
                                        </p:attrNameLst>
                                      </p:cBhvr>
                                      <p:to>
                                        <p:strVal val="visible"/>
                                      </p:to>
                                    </p:set>
                                    <p:animEffect filter="dissolve" transition="in">
                                      <p:cBhvr>
                                        <p:cTn id="35" dur="500"/>
                                        <p:tgtEl>
                                          <p:spTgt spid="974"/>
                                        </p:tgtEl>
                                      </p:cBhvr>
                                    </p:animEffect>
                                  </p:childTnLst>
                                </p:cTn>
                              </p:par>
                            </p:childTnLst>
                          </p:cTn>
                        </p:par>
                        <p:par>
                          <p:cTn id="36" fill="hold">
                            <p:stCondLst>
                              <p:cond delay="5100"/>
                            </p:stCondLst>
                            <p:childTnLst>
                              <p:par>
                                <p:cTn id="37" presetClass="entr" nodeType="afterEffect" presetID="9" grpId="8" fill="hold">
                                  <p:stCondLst>
                                    <p:cond delay="0"/>
                                  </p:stCondLst>
                                  <p:iterate type="wd" backwards="0">
                                    <p:tmAbs val="0"/>
                                  </p:iterate>
                                  <p:childTnLst>
                                    <p:set>
                                      <p:cBhvr>
                                        <p:cTn id="38" fill="hold"/>
                                        <p:tgtEl>
                                          <p:spTgt spid="975"/>
                                        </p:tgtEl>
                                        <p:attrNameLst>
                                          <p:attrName>style.visibility</p:attrName>
                                        </p:attrNameLst>
                                      </p:cBhvr>
                                      <p:to>
                                        <p:strVal val="visible"/>
                                      </p:to>
                                    </p:set>
                                    <p:animEffect filter="dissolve" transition="in">
                                      <p:cBhvr>
                                        <p:cTn id="39" dur="500"/>
                                        <p:tgtEl>
                                          <p:spTgt spid="975"/>
                                        </p:tgtEl>
                                      </p:cBhvr>
                                    </p:animEffect>
                                  </p:childTnLst>
                                </p:cTn>
                              </p:par>
                            </p:childTnLst>
                          </p:cTn>
                        </p:par>
                        <p:par>
                          <p:cTn id="40" fill="hold">
                            <p:stCondLst>
                              <p:cond delay="5600"/>
                            </p:stCondLst>
                            <p:childTnLst>
                              <p:par>
                                <p:cTn id="41" presetClass="entr" nodeType="afterEffect" presetID="9" grpId="9" fill="hold">
                                  <p:stCondLst>
                                    <p:cond delay="0"/>
                                  </p:stCondLst>
                                  <p:iterate type="wd" backwards="0">
                                    <p:tmAbs val="0"/>
                                  </p:iterate>
                                  <p:childTnLst>
                                    <p:set>
                                      <p:cBhvr>
                                        <p:cTn id="42" fill="hold"/>
                                        <p:tgtEl>
                                          <p:spTgt spid="976"/>
                                        </p:tgtEl>
                                        <p:attrNameLst>
                                          <p:attrName>style.visibility</p:attrName>
                                        </p:attrNameLst>
                                      </p:cBhvr>
                                      <p:to>
                                        <p:strVal val="visible"/>
                                      </p:to>
                                    </p:set>
                                    <p:animEffect filter="dissolve" transition="in">
                                      <p:cBhvr>
                                        <p:cTn id="43" dur="500"/>
                                        <p:tgtEl>
                                          <p:spTgt spid="976"/>
                                        </p:tgtEl>
                                      </p:cBhvr>
                                    </p:animEffect>
                                  </p:childTnLst>
                                </p:cTn>
                              </p:par>
                            </p:childTnLst>
                          </p:cTn>
                        </p:par>
                        <p:par>
                          <p:cTn id="44" fill="hold">
                            <p:stCondLst>
                              <p:cond delay="6100"/>
                            </p:stCondLst>
                            <p:childTnLst>
                              <p:par>
                                <p:cTn id="45" presetClass="entr" nodeType="afterEffect" presetSubtype="8" presetID="2" grpId="10" fill="hold">
                                  <p:stCondLst>
                                    <p:cond delay="100"/>
                                  </p:stCondLst>
                                  <p:iterate type="el" backwards="0">
                                    <p:tmAbs val="0"/>
                                  </p:iterate>
                                  <p:childTnLst>
                                    <p:set>
                                      <p:cBhvr>
                                        <p:cTn id="46" fill="hold"/>
                                        <p:tgtEl>
                                          <p:spTgt spid="982"/>
                                        </p:tgtEl>
                                        <p:attrNameLst>
                                          <p:attrName>style.visibility</p:attrName>
                                        </p:attrNameLst>
                                      </p:cBhvr>
                                      <p:to>
                                        <p:strVal val="visible"/>
                                      </p:to>
                                    </p:set>
                                    <p:anim calcmode="lin" valueType="num">
                                      <p:cBhvr>
                                        <p:cTn id="47" dur="700" fill="hold"/>
                                        <p:tgtEl>
                                          <p:spTgt spid="982"/>
                                        </p:tgtEl>
                                        <p:attrNameLst>
                                          <p:attrName>ppt_x</p:attrName>
                                        </p:attrNameLst>
                                      </p:cBhvr>
                                      <p:tavLst>
                                        <p:tav tm="0">
                                          <p:val>
                                            <p:strVal val="0-#ppt_w/2"/>
                                          </p:val>
                                        </p:tav>
                                        <p:tav tm="100000">
                                          <p:val>
                                            <p:strVal val="#ppt_x"/>
                                          </p:val>
                                        </p:tav>
                                      </p:tavLst>
                                    </p:anim>
                                    <p:anim calcmode="lin" valueType="num">
                                      <p:cBhvr>
                                        <p:cTn id="48" dur="700" fill="hold"/>
                                        <p:tgtEl>
                                          <p:spTgt spid="982"/>
                                        </p:tgtEl>
                                        <p:attrNameLst>
                                          <p:attrName>ppt_y</p:attrName>
                                        </p:attrNameLst>
                                      </p:cBhvr>
                                      <p:tavLst>
                                        <p:tav tm="0">
                                          <p:val>
                                            <p:strVal val="#ppt_y"/>
                                          </p:val>
                                        </p:tav>
                                        <p:tav tm="100000">
                                          <p:val>
                                            <p:strVal val="#ppt_y"/>
                                          </p:val>
                                        </p:tav>
                                      </p:tavLst>
                                    </p:anim>
                                  </p:childTnLst>
                                </p:cTn>
                              </p:par>
                            </p:childTnLst>
                          </p:cTn>
                        </p:par>
                        <p:par>
                          <p:cTn id="49" fill="hold">
                            <p:stCondLst>
                              <p:cond delay="6900"/>
                            </p:stCondLst>
                            <p:childTnLst>
                              <p:par>
                                <p:cTn id="50" presetClass="entr" nodeType="afterEffect" presetID="9" grpId="11" fill="hold">
                                  <p:stCondLst>
                                    <p:cond delay="0"/>
                                  </p:stCondLst>
                                  <p:iterate type="wd" backwards="0">
                                    <p:tmAbs val="0"/>
                                  </p:iterate>
                                  <p:childTnLst>
                                    <p:set>
                                      <p:cBhvr>
                                        <p:cTn id="51" fill="hold"/>
                                        <p:tgtEl>
                                          <p:spTgt spid="983"/>
                                        </p:tgtEl>
                                        <p:attrNameLst>
                                          <p:attrName>style.visibility</p:attrName>
                                        </p:attrNameLst>
                                      </p:cBhvr>
                                      <p:to>
                                        <p:strVal val="visible"/>
                                      </p:to>
                                    </p:set>
                                    <p:animEffect filter="dissolve" transition="in">
                                      <p:cBhvr>
                                        <p:cTn id="52" dur="500"/>
                                        <p:tgtEl>
                                          <p:spTgt spid="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2" grpId="1"/>
      <p:bldP build="whole" bldLvl="1" animBg="1" rev="0" advAuto="0" spid="982" grpId="10"/>
      <p:bldP build="whole" bldLvl="1" animBg="1" rev="0" advAuto="0" spid="971" grpId="3"/>
      <p:bldP build="whole" bldLvl="1" animBg="1" rev="0" advAuto="0" spid="979" grpId="5"/>
      <p:bldP build="whole" bldLvl="1" animBg="1" rev="0" advAuto="0" spid="973" grpId="6"/>
      <p:bldP build="whole" bldLvl="1" animBg="1" rev="0" advAuto="0" spid="974" grpId="7"/>
      <p:bldP build="whole" bldLvl="1" animBg="1" rev="0" advAuto="0" spid="965" grpId="4"/>
      <p:bldP build="whole" bldLvl="1" animBg="1" rev="0" advAuto="0" spid="975" grpId="8"/>
      <p:bldP build="whole" bldLvl="1" animBg="1" rev="0" advAuto="0" spid="968" grpId="2"/>
      <p:bldP build="whole" bldLvl="1" animBg="1" rev="0" advAuto="0" spid="976" grpId="9"/>
      <p:bldP build="whole" bldLvl="1" animBg="1" rev="0" advAuto="0" spid="983" grpId="11"/>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grpSp>
        <p:nvGrpSpPr>
          <p:cNvPr id="988" name="成组"/>
          <p:cNvGrpSpPr/>
          <p:nvPr/>
        </p:nvGrpSpPr>
        <p:grpSpPr>
          <a:xfrm>
            <a:off x="-1937480" y="-3104952"/>
            <a:ext cx="13300275" cy="19925904"/>
            <a:chOff x="0" y="0"/>
            <a:chExt cx="13300273" cy="19925903"/>
          </a:xfrm>
        </p:grpSpPr>
        <p:sp>
          <p:nvSpPr>
            <p:cNvPr id="985" name="椭圆形"/>
            <p:cNvSpPr/>
            <p:nvPr/>
          </p:nvSpPr>
          <p:spPr>
            <a:xfrm>
              <a:off x="0" y="0"/>
              <a:ext cx="13300274" cy="19925904"/>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86" name="$ 4.99"/>
            <p:cNvSpPr txBox="1"/>
            <p:nvPr/>
          </p:nvSpPr>
          <p:spPr>
            <a:xfrm>
              <a:off x="2681800" y="9418310"/>
              <a:ext cx="6487313" cy="1704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9600">
                  <a:latin typeface="Helvetica"/>
                  <a:ea typeface="Helvetica"/>
                  <a:cs typeface="Helvetica"/>
                  <a:sym typeface="Helvetica"/>
                </a:defRPr>
              </a:lvl1pPr>
            </a:lstStyle>
            <a:p>
              <a:pPr/>
              <a:r>
                <a:t>$ 4.99</a:t>
              </a:r>
            </a:p>
          </p:txBody>
        </p:sp>
        <p:sp>
          <p:nvSpPr>
            <p:cNvPr id="987" name="Start"/>
            <p:cNvSpPr txBox="1"/>
            <p:nvPr/>
          </p:nvSpPr>
          <p:spPr>
            <a:xfrm>
              <a:off x="2664866" y="8045611"/>
              <a:ext cx="4517425" cy="172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2083" spc="288" sz="9600">
                  <a:latin typeface="Helvetica"/>
                  <a:ea typeface="Helvetica"/>
                  <a:cs typeface="Helvetica"/>
                  <a:sym typeface="Helvetica"/>
                </a:defRPr>
              </a:lvl1pPr>
            </a:lstStyle>
            <a:p>
              <a:pPr/>
              <a:r>
                <a:t>Start</a:t>
              </a:r>
            </a:p>
          </p:txBody>
        </p:sp>
      </p:grpSp>
      <p:grpSp>
        <p:nvGrpSpPr>
          <p:cNvPr id="992" name="成组"/>
          <p:cNvGrpSpPr/>
          <p:nvPr/>
        </p:nvGrpSpPr>
        <p:grpSpPr>
          <a:xfrm>
            <a:off x="4718505" y="-3104952"/>
            <a:ext cx="13300275" cy="19925904"/>
            <a:chOff x="0" y="0"/>
            <a:chExt cx="13300273" cy="19925903"/>
          </a:xfrm>
        </p:grpSpPr>
        <p:sp>
          <p:nvSpPr>
            <p:cNvPr id="989" name="椭圆形"/>
            <p:cNvSpPr/>
            <p:nvPr/>
          </p:nvSpPr>
          <p:spPr>
            <a:xfrm>
              <a:off x="0" y="0"/>
              <a:ext cx="13300274" cy="19925904"/>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90" name="$ 9.99"/>
            <p:cNvSpPr txBox="1"/>
            <p:nvPr/>
          </p:nvSpPr>
          <p:spPr>
            <a:xfrm>
              <a:off x="1332433" y="9352753"/>
              <a:ext cx="4351848" cy="1704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9600">
                  <a:latin typeface="Helvetica"/>
                  <a:ea typeface="Helvetica"/>
                  <a:cs typeface="Helvetica"/>
                  <a:sym typeface="Helvetica"/>
                </a:defRPr>
              </a:lvl1pPr>
            </a:lstStyle>
            <a:p>
              <a:pPr/>
              <a:r>
                <a:t>$ 9.99</a:t>
              </a:r>
            </a:p>
          </p:txBody>
        </p:sp>
        <p:sp>
          <p:nvSpPr>
            <p:cNvPr id="991" name="Basic"/>
            <p:cNvSpPr txBox="1"/>
            <p:nvPr/>
          </p:nvSpPr>
          <p:spPr>
            <a:xfrm>
              <a:off x="1332433" y="7979605"/>
              <a:ext cx="4517424" cy="172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2083" spc="288" sz="9600">
                  <a:latin typeface="Helvetica"/>
                  <a:ea typeface="Helvetica"/>
                  <a:cs typeface="Helvetica"/>
                  <a:sym typeface="Helvetica"/>
                </a:defRPr>
              </a:lvl1pPr>
            </a:lstStyle>
            <a:p>
              <a:pPr/>
              <a:r>
                <a:t>Basic</a:t>
              </a:r>
            </a:p>
          </p:txBody>
        </p:sp>
      </p:grpSp>
      <p:grpSp>
        <p:nvGrpSpPr>
          <p:cNvPr id="996" name="成组"/>
          <p:cNvGrpSpPr/>
          <p:nvPr/>
        </p:nvGrpSpPr>
        <p:grpSpPr>
          <a:xfrm>
            <a:off x="11374490" y="-3104952"/>
            <a:ext cx="13300275" cy="19925904"/>
            <a:chOff x="0" y="0"/>
            <a:chExt cx="13300273" cy="19925903"/>
          </a:xfrm>
        </p:grpSpPr>
        <p:sp>
          <p:nvSpPr>
            <p:cNvPr id="993" name="椭圆形"/>
            <p:cNvSpPr/>
            <p:nvPr/>
          </p:nvSpPr>
          <p:spPr>
            <a:xfrm>
              <a:off x="0" y="0"/>
              <a:ext cx="13300274" cy="19925904"/>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94" name="$ 29.99"/>
            <p:cNvSpPr txBox="1"/>
            <p:nvPr/>
          </p:nvSpPr>
          <p:spPr>
            <a:xfrm>
              <a:off x="1156922" y="9352753"/>
              <a:ext cx="4517425" cy="1704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defRPr sz="9600">
                  <a:latin typeface="Helvetica"/>
                  <a:ea typeface="Helvetica"/>
                  <a:cs typeface="Helvetica"/>
                  <a:sym typeface="Helvetica"/>
                </a:defRPr>
              </a:lvl1pPr>
            </a:lstStyle>
            <a:p>
              <a:pPr/>
              <a:r>
                <a:t>$ 29.99</a:t>
              </a:r>
            </a:p>
          </p:txBody>
        </p:sp>
        <p:sp>
          <p:nvSpPr>
            <p:cNvPr id="995" name="Standart"/>
            <p:cNvSpPr txBox="1"/>
            <p:nvPr/>
          </p:nvSpPr>
          <p:spPr>
            <a:xfrm>
              <a:off x="1090013" y="7979605"/>
              <a:ext cx="5506442" cy="172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2083" spc="288" sz="9600">
                  <a:latin typeface="Helvetica"/>
                  <a:ea typeface="Helvetica"/>
                  <a:cs typeface="Helvetica"/>
                  <a:sym typeface="Helvetica"/>
                </a:defRPr>
              </a:lvl1pPr>
            </a:lstStyle>
            <a:p>
              <a:pPr/>
              <a:r>
                <a:t>Standart</a:t>
              </a:r>
            </a:p>
          </p:txBody>
        </p:sp>
      </p:grpSp>
      <p:grpSp>
        <p:nvGrpSpPr>
          <p:cNvPr id="1000" name="成组"/>
          <p:cNvGrpSpPr/>
          <p:nvPr/>
        </p:nvGrpSpPr>
        <p:grpSpPr>
          <a:xfrm>
            <a:off x="18217457" y="-3003359"/>
            <a:ext cx="13300274" cy="19925904"/>
            <a:chOff x="0" y="0"/>
            <a:chExt cx="13300273" cy="19925903"/>
          </a:xfrm>
        </p:grpSpPr>
        <p:sp>
          <p:nvSpPr>
            <p:cNvPr id="997" name="椭圆形"/>
            <p:cNvSpPr/>
            <p:nvPr/>
          </p:nvSpPr>
          <p:spPr>
            <a:xfrm>
              <a:off x="0" y="0"/>
              <a:ext cx="13300274" cy="19925904"/>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998" name="$ 49.99"/>
            <p:cNvSpPr txBox="1"/>
            <p:nvPr/>
          </p:nvSpPr>
          <p:spPr>
            <a:xfrm>
              <a:off x="939865" y="9117131"/>
              <a:ext cx="4348092" cy="1704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457200">
                <a:defRPr sz="9600">
                  <a:latin typeface="Helvetica"/>
                  <a:ea typeface="Helvetica"/>
                  <a:cs typeface="Helvetica"/>
                  <a:sym typeface="Helvetica"/>
                </a:defRPr>
              </a:pPr>
              <a:r>
                <a:t>$ </a:t>
              </a:r>
              <a:r>
                <a:t>49.99</a:t>
              </a:r>
            </a:p>
          </p:txBody>
        </p:sp>
        <p:sp>
          <p:nvSpPr>
            <p:cNvPr id="999" name="Pro"/>
            <p:cNvSpPr txBox="1"/>
            <p:nvPr/>
          </p:nvSpPr>
          <p:spPr>
            <a:xfrm>
              <a:off x="855198" y="7743983"/>
              <a:ext cx="4517424" cy="172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2083" spc="288" sz="9600">
                  <a:latin typeface="Helvetica"/>
                  <a:ea typeface="Helvetica"/>
                  <a:cs typeface="Helvetica"/>
                  <a:sym typeface="Helvetica"/>
                </a:defRPr>
              </a:lvl1pPr>
            </a:lstStyle>
            <a:p>
              <a:pPr/>
              <a:r>
                <a:t>Pro</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988"/>
                                        </p:tgtEl>
                                        <p:attrNameLst>
                                          <p:attrName>style.visibility</p:attrName>
                                        </p:attrNameLst>
                                      </p:cBhvr>
                                      <p:to>
                                        <p:strVal val="visible"/>
                                      </p:to>
                                    </p:set>
                                    <p:anim calcmode="lin" valueType="num">
                                      <p:cBhvr>
                                        <p:cTn id="7" dur="700" fill="hold"/>
                                        <p:tgtEl>
                                          <p:spTgt spid="988"/>
                                        </p:tgtEl>
                                        <p:attrNameLst>
                                          <p:attrName>ppt_x</p:attrName>
                                        </p:attrNameLst>
                                      </p:cBhvr>
                                      <p:tavLst>
                                        <p:tav tm="0">
                                          <p:val>
                                            <p:strVal val="0-#ppt_w/2"/>
                                          </p:val>
                                        </p:tav>
                                        <p:tav tm="100000">
                                          <p:val>
                                            <p:strVal val="#ppt_x"/>
                                          </p:val>
                                        </p:tav>
                                      </p:tavLst>
                                    </p:anim>
                                    <p:anim calcmode="lin" valueType="num">
                                      <p:cBhvr>
                                        <p:cTn id="8" dur="700" fill="hold"/>
                                        <p:tgtEl>
                                          <p:spTgt spid="98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Class="entr" nodeType="afterEffect" presetSubtype="8" presetID="2" grpId="2" fill="hold">
                                  <p:stCondLst>
                                    <p:cond delay="200"/>
                                  </p:stCondLst>
                                  <p:iterate type="el" backwards="0">
                                    <p:tmAbs val="0"/>
                                  </p:iterate>
                                  <p:childTnLst>
                                    <p:set>
                                      <p:cBhvr>
                                        <p:cTn id="11" fill="hold"/>
                                        <p:tgtEl>
                                          <p:spTgt spid="992"/>
                                        </p:tgtEl>
                                        <p:attrNameLst>
                                          <p:attrName>style.visibility</p:attrName>
                                        </p:attrNameLst>
                                      </p:cBhvr>
                                      <p:to>
                                        <p:strVal val="visible"/>
                                      </p:to>
                                    </p:set>
                                    <p:anim calcmode="lin" valueType="num">
                                      <p:cBhvr>
                                        <p:cTn id="12" dur="700" fill="hold"/>
                                        <p:tgtEl>
                                          <p:spTgt spid="992"/>
                                        </p:tgtEl>
                                        <p:attrNameLst>
                                          <p:attrName>ppt_x</p:attrName>
                                        </p:attrNameLst>
                                      </p:cBhvr>
                                      <p:tavLst>
                                        <p:tav tm="0">
                                          <p:val>
                                            <p:strVal val="0-#ppt_w/2"/>
                                          </p:val>
                                        </p:tav>
                                        <p:tav tm="100000">
                                          <p:val>
                                            <p:strVal val="#ppt_x"/>
                                          </p:val>
                                        </p:tav>
                                      </p:tavLst>
                                    </p:anim>
                                    <p:anim calcmode="lin" valueType="num">
                                      <p:cBhvr>
                                        <p:cTn id="13" dur="700" fill="hold"/>
                                        <p:tgtEl>
                                          <p:spTgt spid="992"/>
                                        </p:tgtEl>
                                        <p:attrNameLst>
                                          <p:attrName>ppt_y</p:attrName>
                                        </p:attrNameLst>
                                      </p:cBhvr>
                                      <p:tavLst>
                                        <p:tav tm="0">
                                          <p:val>
                                            <p:strVal val="#ppt_y"/>
                                          </p:val>
                                        </p:tav>
                                        <p:tav tm="100000">
                                          <p:val>
                                            <p:strVal val="#ppt_y"/>
                                          </p:val>
                                        </p:tav>
                                      </p:tavLst>
                                    </p:anim>
                                  </p:childTnLst>
                                </p:cTn>
                              </p:par>
                            </p:childTnLst>
                          </p:cTn>
                        </p:par>
                        <p:par>
                          <p:cTn id="14" fill="hold">
                            <p:stCondLst>
                              <p:cond delay="1600"/>
                            </p:stCondLst>
                            <p:childTnLst>
                              <p:par>
                                <p:cTn id="15" presetClass="entr" nodeType="afterEffect" presetSubtype="8" presetID="2" grpId="3" fill="hold">
                                  <p:stCondLst>
                                    <p:cond delay="200"/>
                                  </p:stCondLst>
                                  <p:iterate type="el" backwards="0">
                                    <p:tmAbs val="0"/>
                                  </p:iterate>
                                  <p:childTnLst>
                                    <p:set>
                                      <p:cBhvr>
                                        <p:cTn id="16" fill="hold"/>
                                        <p:tgtEl>
                                          <p:spTgt spid="996"/>
                                        </p:tgtEl>
                                        <p:attrNameLst>
                                          <p:attrName>style.visibility</p:attrName>
                                        </p:attrNameLst>
                                      </p:cBhvr>
                                      <p:to>
                                        <p:strVal val="visible"/>
                                      </p:to>
                                    </p:set>
                                    <p:anim calcmode="lin" valueType="num">
                                      <p:cBhvr>
                                        <p:cTn id="17" dur="700" fill="hold"/>
                                        <p:tgtEl>
                                          <p:spTgt spid="996"/>
                                        </p:tgtEl>
                                        <p:attrNameLst>
                                          <p:attrName>ppt_x</p:attrName>
                                        </p:attrNameLst>
                                      </p:cBhvr>
                                      <p:tavLst>
                                        <p:tav tm="0">
                                          <p:val>
                                            <p:strVal val="0-#ppt_w/2"/>
                                          </p:val>
                                        </p:tav>
                                        <p:tav tm="100000">
                                          <p:val>
                                            <p:strVal val="#ppt_x"/>
                                          </p:val>
                                        </p:tav>
                                      </p:tavLst>
                                    </p:anim>
                                    <p:anim calcmode="lin" valueType="num">
                                      <p:cBhvr>
                                        <p:cTn id="18" dur="700" fill="hold"/>
                                        <p:tgtEl>
                                          <p:spTgt spid="996"/>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Class="entr" nodeType="afterEffect" presetSubtype="8" presetID="2" grpId="4" fill="hold">
                                  <p:stCondLst>
                                    <p:cond delay="200"/>
                                  </p:stCondLst>
                                  <p:iterate type="el" backwards="0">
                                    <p:tmAbs val="0"/>
                                  </p:iterate>
                                  <p:childTnLst>
                                    <p:set>
                                      <p:cBhvr>
                                        <p:cTn id="21" fill="hold"/>
                                        <p:tgtEl>
                                          <p:spTgt spid="1000"/>
                                        </p:tgtEl>
                                        <p:attrNameLst>
                                          <p:attrName>style.visibility</p:attrName>
                                        </p:attrNameLst>
                                      </p:cBhvr>
                                      <p:to>
                                        <p:strVal val="visible"/>
                                      </p:to>
                                    </p:set>
                                    <p:anim calcmode="lin" valueType="num">
                                      <p:cBhvr>
                                        <p:cTn id="22" dur="700" fill="hold"/>
                                        <p:tgtEl>
                                          <p:spTgt spid="1000"/>
                                        </p:tgtEl>
                                        <p:attrNameLst>
                                          <p:attrName>ppt_x</p:attrName>
                                        </p:attrNameLst>
                                      </p:cBhvr>
                                      <p:tavLst>
                                        <p:tav tm="0">
                                          <p:val>
                                            <p:strVal val="0-#ppt_w/2"/>
                                          </p:val>
                                        </p:tav>
                                        <p:tav tm="100000">
                                          <p:val>
                                            <p:strVal val="#ppt_x"/>
                                          </p:val>
                                        </p:tav>
                                      </p:tavLst>
                                    </p:anim>
                                    <p:anim calcmode="lin" valueType="num">
                                      <p:cBhvr>
                                        <p:cTn id="23" dur="700" fill="hold"/>
                                        <p:tgtEl>
                                          <p:spTgt spid="10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2" grpId="2"/>
      <p:bldP build="whole" bldLvl="1" animBg="1" rev="0" advAuto="0" spid="1000" grpId="4"/>
      <p:bldP build="whole" bldLvl="1" animBg="1" rev="0" advAuto="0" spid="988" grpId="1"/>
      <p:bldP build="whole" bldLvl="1" animBg="1" rev="0" advAuto="0" spid="996" grpId="3"/>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2" name="圆形"/>
          <p:cNvSpPr/>
          <p:nvPr/>
        </p:nvSpPr>
        <p:spPr>
          <a:xfrm>
            <a:off x="8449237" y="4724012"/>
            <a:ext cx="5882762" cy="5882761"/>
          </a:xfrm>
          <a:prstGeom prst="ellipse">
            <a:avLst/>
          </a:prstGeom>
          <a:gradFill>
            <a:gsLst>
              <a:gs pos="0">
                <a:srgbClr val="1BE94A">
                  <a:alpha val="49666"/>
                </a:srgbClr>
              </a:gs>
              <a:gs pos="100000">
                <a:srgbClr val="D6FB4C">
                  <a:alpha val="49666"/>
                </a:srgbClr>
              </a:gs>
            </a:gsLst>
            <a:lin ang="5585989"/>
          </a:gradFill>
          <a:ln w="12700">
            <a:miter lim="400000"/>
          </a:ln>
        </p:spPr>
        <p:txBody>
          <a:bodyPr lIns="71437" tIns="71437" rIns="71437" bIns="71437" anchor="ctr"/>
          <a:lstStyle/>
          <a:p>
            <a:pPr>
              <a:defRPr sz="3600"/>
            </a:pPr>
          </a:p>
        </p:txBody>
      </p:sp>
      <p:sp>
        <p:nvSpPr>
          <p:cNvPr id="1003" name="圆形"/>
          <p:cNvSpPr/>
          <p:nvPr/>
        </p:nvSpPr>
        <p:spPr>
          <a:xfrm>
            <a:off x="9139214" y="4724012"/>
            <a:ext cx="5882761" cy="5882761"/>
          </a:xfrm>
          <a:prstGeom prst="ellipse">
            <a:avLst/>
          </a:prstGeom>
          <a:gradFill>
            <a:gsLst>
              <a:gs pos="0">
                <a:srgbClr val="1BE94A">
                  <a:alpha val="70364"/>
                </a:srgbClr>
              </a:gs>
              <a:gs pos="100000">
                <a:srgbClr val="D6FB4C">
                  <a:alpha val="70364"/>
                </a:srgbClr>
              </a:gs>
            </a:gsLst>
            <a:lin ang="5585989"/>
          </a:gradFill>
          <a:ln w="12700">
            <a:miter lim="400000"/>
          </a:ln>
        </p:spPr>
        <p:txBody>
          <a:bodyPr lIns="71437" tIns="71437" rIns="71437" bIns="71437" anchor="ctr"/>
          <a:lstStyle/>
          <a:p>
            <a:pPr>
              <a:defRPr sz="3600"/>
            </a:pPr>
          </a:p>
        </p:txBody>
      </p:sp>
      <p:sp>
        <p:nvSpPr>
          <p:cNvPr id="1004" name="24/7 Activity"/>
          <p:cNvSpPr txBox="1"/>
          <p:nvPr>
            <p:ph type="ctrTitle"/>
          </p:nvPr>
        </p:nvSpPr>
        <p:spPr>
          <a:prstGeom prst="rect">
            <a:avLst/>
          </a:prstGeom>
        </p:spPr>
        <p:txBody>
          <a:bodyPr/>
          <a:lstStyle>
            <a:lvl1pPr defTabSz="566674">
              <a:defRPr sz="10864"/>
            </a:lvl1pPr>
          </a:lstStyle>
          <a:p>
            <a:pPr/>
            <a:r>
              <a:t>24/7 Activity</a:t>
            </a:r>
          </a:p>
        </p:txBody>
      </p:sp>
      <p:grpSp>
        <p:nvGrpSpPr>
          <p:cNvPr id="1007" name="成组"/>
          <p:cNvGrpSpPr/>
          <p:nvPr/>
        </p:nvGrpSpPr>
        <p:grpSpPr>
          <a:xfrm>
            <a:off x="10052001" y="4724012"/>
            <a:ext cx="5882761" cy="5882761"/>
            <a:chOff x="0" y="0"/>
            <a:chExt cx="5882760" cy="5882760"/>
          </a:xfrm>
        </p:grpSpPr>
        <p:sp>
          <p:nvSpPr>
            <p:cNvPr id="1005" name="圆形"/>
            <p:cNvSpPr/>
            <p:nvPr/>
          </p:nvSpPr>
          <p:spPr>
            <a:xfrm>
              <a:off x="0" y="0"/>
              <a:ext cx="5882761" cy="5882761"/>
            </a:xfrm>
            <a:prstGeom prst="ellipse">
              <a:avLst/>
            </a:prstGeom>
            <a:gradFill flip="none" rotWithShape="1">
              <a:gsLst>
                <a:gs pos="0">
                  <a:srgbClr val="1BE94A"/>
                </a:gs>
                <a:gs pos="100000">
                  <a:srgbClr val="D6FB4C"/>
                </a:gs>
              </a:gsLst>
              <a:lin ang="5585989" scaled="0"/>
            </a:gradFill>
            <a:ln w="12700" cap="flat">
              <a:noFill/>
              <a:miter lim="400000"/>
            </a:ln>
            <a:effectLst/>
          </p:spPr>
          <p:txBody>
            <a:bodyPr wrap="square" lIns="71437" tIns="71437" rIns="71437" bIns="71437" numCol="1" anchor="ctr">
              <a:noAutofit/>
            </a:bodyPr>
            <a:lstStyle/>
            <a:p>
              <a:pPr>
                <a:defRPr sz="3600"/>
              </a:pPr>
            </a:p>
          </p:txBody>
        </p:sp>
        <p:pic>
          <p:nvPicPr>
            <p:cNvPr id="1006" name="pasted-image.pdf" descr="pasted-image.pdf"/>
            <p:cNvPicPr>
              <a:picLocks noChangeAspect="1"/>
            </p:cNvPicPr>
            <p:nvPr/>
          </p:nvPicPr>
          <p:blipFill>
            <a:blip r:embed="rId2">
              <a:extLst/>
            </a:blip>
            <a:stretch>
              <a:fillRect/>
            </a:stretch>
          </p:blipFill>
          <p:spPr>
            <a:xfrm>
              <a:off x="1503785" y="1986817"/>
              <a:ext cx="2875191" cy="1909127"/>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04"/>
                                        </p:tgtEl>
                                        <p:attrNameLst>
                                          <p:attrName>style.visibility</p:attrName>
                                        </p:attrNameLst>
                                      </p:cBhvr>
                                      <p:to>
                                        <p:strVal val="visible"/>
                                      </p:to>
                                    </p:set>
                                    <p:animEffect filter="dissolve" transition="in">
                                      <p:cBhvr>
                                        <p:cTn id="7" dur="1000"/>
                                        <p:tgtEl>
                                          <p:spTgt spid="1004"/>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007"/>
                                        </p:tgtEl>
                                        <p:attrNameLst>
                                          <p:attrName>style.visibility</p:attrName>
                                        </p:attrNameLst>
                                      </p:cBhvr>
                                      <p:to>
                                        <p:strVal val="visible"/>
                                      </p:to>
                                    </p:set>
                                    <p:anim calcmode="lin" valueType="num">
                                      <p:cBhvr>
                                        <p:cTn id="11" dur="300" fill="hold"/>
                                        <p:tgtEl>
                                          <p:spTgt spid="1007"/>
                                        </p:tgtEl>
                                        <p:attrNameLst>
                                          <p:attrName>ppt_x</p:attrName>
                                        </p:attrNameLst>
                                      </p:cBhvr>
                                      <p:tavLst>
                                        <p:tav tm="0">
                                          <p:val>
                                            <p:strVal val="0-#ppt_w/2"/>
                                          </p:val>
                                        </p:tav>
                                        <p:tav tm="100000">
                                          <p:val>
                                            <p:strVal val="#ppt_x"/>
                                          </p:val>
                                        </p:tav>
                                      </p:tavLst>
                                    </p:anim>
                                    <p:anim calcmode="lin" valueType="num">
                                      <p:cBhvr>
                                        <p:cTn id="12" dur="300" fill="hold"/>
                                        <p:tgtEl>
                                          <p:spTgt spid="1007"/>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Class="entr" nodeType="afterEffect" presetSubtype="8" presetID="2" grpId="3" fill="hold">
                                  <p:stCondLst>
                                    <p:cond delay="100"/>
                                  </p:stCondLst>
                                  <p:iterate type="el" backwards="0">
                                    <p:tmAbs val="0"/>
                                  </p:iterate>
                                  <p:childTnLst>
                                    <p:set>
                                      <p:cBhvr>
                                        <p:cTn id="15" fill="hold"/>
                                        <p:tgtEl>
                                          <p:spTgt spid="1003"/>
                                        </p:tgtEl>
                                        <p:attrNameLst>
                                          <p:attrName>style.visibility</p:attrName>
                                        </p:attrNameLst>
                                      </p:cBhvr>
                                      <p:to>
                                        <p:strVal val="visible"/>
                                      </p:to>
                                    </p:set>
                                    <p:anim calcmode="lin" valueType="num">
                                      <p:cBhvr>
                                        <p:cTn id="16" dur="400" fill="hold"/>
                                        <p:tgtEl>
                                          <p:spTgt spid="1003"/>
                                        </p:tgtEl>
                                        <p:attrNameLst>
                                          <p:attrName>ppt_x</p:attrName>
                                        </p:attrNameLst>
                                      </p:cBhvr>
                                      <p:tavLst>
                                        <p:tav tm="0">
                                          <p:val>
                                            <p:strVal val="0-#ppt_w/2"/>
                                          </p:val>
                                        </p:tav>
                                        <p:tav tm="100000">
                                          <p:val>
                                            <p:strVal val="#ppt_x"/>
                                          </p:val>
                                        </p:tav>
                                      </p:tavLst>
                                    </p:anim>
                                    <p:anim calcmode="lin" valueType="num">
                                      <p:cBhvr>
                                        <p:cTn id="17" dur="400" fill="hold"/>
                                        <p:tgtEl>
                                          <p:spTgt spid="1003"/>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Class="entr" nodeType="afterEffect" presetSubtype="8" presetID="2" grpId="4" fill="hold">
                                  <p:stCondLst>
                                    <p:cond delay="100"/>
                                  </p:stCondLst>
                                  <p:iterate type="el" backwards="0">
                                    <p:tmAbs val="0"/>
                                  </p:iterate>
                                  <p:childTnLst>
                                    <p:set>
                                      <p:cBhvr>
                                        <p:cTn id="20" fill="hold"/>
                                        <p:tgtEl>
                                          <p:spTgt spid="1002"/>
                                        </p:tgtEl>
                                        <p:attrNameLst>
                                          <p:attrName>style.visibility</p:attrName>
                                        </p:attrNameLst>
                                      </p:cBhvr>
                                      <p:to>
                                        <p:strVal val="visible"/>
                                      </p:to>
                                    </p:set>
                                    <p:anim calcmode="lin" valueType="num">
                                      <p:cBhvr>
                                        <p:cTn id="21" dur="400" fill="hold"/>
                                        <p:tgtEl>
                                          <p:spTgt spid="1002"/>
                                        </p:tgtEl>
                                        <p:attrNameLst>
                                          <p:attrName>ppt_x</p:attrName>
                                        </p:attrNameLst>
                                      </p:cBhvr>
                                      <p:tavLst>
                                        <p:tav tm="0">
                                          <p:val>
                                            <p:strVal val="0-#ppt_w/2"/>
                                          </p:val>
                                        </p:tav>
                                        <p:tav tm="100000">
                                          <p:val>
                                            <p:strVal val="#ppt_x"/>
                                          </p:val>
                                        </p:tav>
                                      </p:tavLst>
                                    </p:anim>
                                    <p:anim calcmode="lin" valueType="num">
                                      <p:cBhvr>
                                        <p:cTn id="22" dur="400" fill="hold"/>
                                        <p:tgtEl>
                                          <p:spTgt spid="10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2" grpId="4"/>
      <p:bldP build="whole" bldLvl="1" animBg="1" rev="0" advAuto="0" spid="1007" grpId="2"/>
      <p:bldP build="whole" bldLvl="1" animBg="1" rev="0" advAuto="0" spid="1003" grpId="3"/>
      <p:bldP build="whole" bldLvl="1" animBg="1" rev="0" advAuto="0" spid="1004"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9" name="History"/>
          <p:cNvSpPr txBox="1"/>
          <p:nvPr>
            <p:ph type="ctrTitle"/>
          </p:nvPr>
        </p:nvSpPr>
        <p:spPr>
          <a:prstGeom prst="rect">
            <a:avLst/>
          </a:prstGeom>
        </p:spPr>
        <p:txBody>
          <a:bodyPr/>
          <a:lstStyle>
            <a:lvl1pPr defTabSz="566674">
              <a:defRPr sz="10864"/>
            </a:lvl1pPr>
          </a:lstStyle>
          <a:p>
            <a:pPr/>
            <a:r>
              <a:t>History</a:t>
            </a:r>
          </a:p>
        </p:txBody>
      </p:sp>
      <p:sp>
        <p:nvSpPr>
          <p:cNvPr id="1010" name="$32200.00"/>
          <p:cNvSpPr txBox="1"/>
          <p:nvPr/>
        </p:nvSpPr>
        <p:spPr>
          <a:xfrm>
            <a:off x="7115678" y="10189161"/>
            <a:ext cx="10022597"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defRPr sz="10000">
                <a:latin typeface="Helvetica"/>
                <a:ea typeface="Helvetica"/>
                <a:cs typeface="Helvetica"/>
                <a:sym typeface="Helvetica"/>
              </a:defRPr>
            </a:lvl1pPr>
          </a:lstStyle>
          <a:p>
            <a:pPr/>
            <a:r>
              <a:t>$32200.00</a:t>
            </a:r>
          </a:p>
        </p:txBody>
      </p:sp>
      <p:sp>
        <p:nvSpPr>
          <p:cNvPr id="1011" name="圆角矩形"/>
          <p:cNvSpPr/>
          <p:nvPr/>
        </p:nvSpPr>
        <p:spPr>
          <a:xfrm>
            <a:off x="972037" y="5724872"/>
            <a:ext cx="880865" cy="4047866"/>
          </a:xfrm>
          <a:prstGeom prst="roundRect">
            <a:avLst>
              <a:gd name="adj" fmla="val 49253"/>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012" name="圆角矩形"/>
          <p:cNvSpPr/>
          <p:nvPr/>
        </p:nvSpPr>
        <p:spPr>
          <a:xfrm>
            <a:off x="2022259" y="4730668"/>
            <a:ext cx="880866" cy="5042070"/>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013" name="圆角矩形"/>
          <p:cNvSpPr/>
          <p:nvPr/>
        </p:nvSpPr>
        <p:spPr>
          <a:xfrm>
            <a:off x="3072481" y="3822929"/>
            <a:ext cx="880866" cy="5949809"/>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014" name="圆角矩形"/>
          <p:cNvSpPr/>
          <p:nvPr/>
        </p:nvSpPr>
        <p:spPr>
          <a:xfrm>
            <a:off x="4122703" y="8921353"/>
            <a:ext cx="880866" cy="851385"/>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015" name="圆角矩形"/>
          <p:cNvSpPr/>
          <p:nvPr/>
        </p:nvSpPr>
        <p:spPr>
          <a:xfrm>
            <a:off x="5172926" y="6666632"/>
            <a:ext cx="880865" cy="3106106"/>
          </a:xfrm>
          <a:prstGeom prst="roundRect">
            <a:avLst>
              <a:gd name="adj" fmla="val 5000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016" name="圆角矩形"/>
          <p:cNvSpPr/>
          <p:nvPr/>
        </p:nvSpPr>
        <p:spPr>
          <a:xfrm>
            <a:off x="9373815" y="7841385"/>
            <a:ext cx="880865" cy="1931353"/>
          </a:xfrm>
          <a:prstGeom prst="roundRect">
            <a:avLst>
              <a:gd name="adj" fmla="val 44854"/>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017" name="圆角矩形"/>
          <p:cNvSpPr/>
          <p:nvPr/>
        </p:nvSpPr>
        <p:spPr>
          <a:xfrm>
            <a:off x="6223148" y="7081406"/>
            <a:ext cx="880865" cy="2691332"/>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018" name="圆角矩形"/>
          <p:cNvSpPr/>
          <p:nvPr/>
        </p:nvSpPr>
        <p:spPr>
          <a:xfrm>
            <a:off x="7273370" y="6380544"/>
            <a:ext cx="880866" cy="3392194"/>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019" name="圆角矩形"/>
          <p:cNvSpPr/>
          <p:nvPr/>
        </p:nvSpPr>
        <p:spPr>
          <a:xfrm>
            <a:off x="8323592" y="5239213"/>
            <a:ext cx="880866" cy="4533525"/>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020" name="圆角矩形"/>
          <p:cNvSpPr/>
          <p:nvPr/>
        </p:nvSpPr>
        <p:spPr>
          <a:xfrm>
            <a:off x="10424037" y="3822929"/>
            <a:ext cx="880865" cy="5949809"/>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021" name="圆角矩形"/>
          <p:cNvSpPr/>
          <p:nvPr/>
        </p:nvSpPr>
        <p:spPr>
          <a:xfrm>
            <a:off x="11474260" y="4374142"/>
            <a:ext cx="880865" cy="5398596"/>
          </a:xfrm>
          <a:prstGeom prst="roundRect">
            <a:avLst>
              <a:gd name="adj" fmla="val 46758"/>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022" name="圆角矩形"/>
          <p:cNvSpPr/>
          <p:nvPr/>
        </p:nvSpPr>
        <p:spPr>
          <a:xfrm>
            <a:off x="12524482" y="6058530"/>
            <a:ext cx="880865" cy="3714208"/>
          </a:xfrm>
          <a:prstGeom prst="roundRect">
            <a:avLst>
              <a:gd name="adj" fmla="val 5000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023" name="圆角矩形"/>
          <p:cNvSpPr/>
          <p:nvPr/>
        </p:nvSpPr>
        <p:spPr>
          <a:xfrm>
            <a:off x="13574704" y="5771109"/>
            <a:ext cx="880866" cy="4001629"/>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024" name="圆角矩形"/>
          <p:cNvSpPr/>
          <p:nvPr/>
        </p:nvSpPr>
        <p:spPr>
          <a:xfrm>
            <a:off x="14624925" y="7344820"/>
            <a:ext cx="880866" cy="2427918"/>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025" name="圆角矩形"/>
          <p:cNvSpPr/>
          <p:nvPr/>
        </p:nvSpPr>
        <p:spPr>
          <a:xfrm>
            <a:off x="15675148" y="6869559"/>
            <a:ext cx="880866" cy="2903179"/>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026" name="圆角矩形"/>
          <p:cNvSpPr/>
          <p:nvPr/>
        </p:nvSpPr>
        <p:spPr>
          <a:xfrm>
            <a:off x="16725371" y="8697914"/>
            <a:ext cx="880865" cy="1074824"/>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027" name="圆角矩形"/>
          <p:cNvSpPr/>
          <p:nvPr/>
        </p:nvSpPr>
        <p:spPr>
          <a:xfrm>
            <a:off x="17775592" y="7344820"/>
            <a:ext cx="880866" cy="2427918"/>
          </a:xfrm>
          <a:prstGeom prst="roundRect">
            <a:avLst>
              <a:gd name="adj" fmla="val 5000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028" name="圆角矩形"/>
          <p:cNvSpPr/>
          <p:nvPr/>
        </p:nvSpPr>
        <p:spPr>
          <a:xfrm>
            <a:off x="18825815" y="7637195"/>
            <a:ext cx="880865" cy="2135543"/>
          </a:xfrm>
          <a:prstGeom prst="roundRect">
            <a:avLst>
              <a:gd name="adj" fmla="val 5000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029" name="圆角矩形"/>
          <p:cNvSpPr/>
          <p:nvPr/>
        </p:nvSpPr>
        <p:spPr>
          <a:xfrm>
            <a:off x="19876037" y="5771109"/>
            <a:ext cx="880866" cy="4001629"/>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030" name="圆角矩形"/>
          <p:cNvSpPr/>
          <p:nvPr/>
        </p:nvSpPr>
        <p:spPr>
          <a:xfrm>
            <a:off x="20926260" y="6380512"/>
            <a:ext cx="880866" cy="3392226"/>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031" name="圆角矩形"/>
          <p:cNvSpPr/>
          <p:nvPr/>
        </p:nvSpPr>
        <p:spPr>
          <a:xfrm>
            <a:off x="21976481" y="7344820"/>
            <a:ext cx="880866" cy="2427918"/>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032" name="圆角矩形"/>
          <p:cNvSpPr/>
          <p:nvPr/>
        </p:nvSpPr>
        <p:spPr>
          <a:xfrm>
            <a:off x="23026704" y="3822929"/>
            <a:ext cx="880866" cy="5949809"/>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033" name="July Activity"/>
          <p:cNvSpPr txBox="1"/>
          <p:nvPr/>
        </p:nvSpPr>
        <p:spPr>
          <a:xfrm>
            <a:off x="7115678" y="11830261"/>
            <a:ext cx="10022597"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defRPr sz="6200">
                <a:latin typeface="Helvetica"/>
                <a:ea typeface="Helvetica"/>
                <a:cs typeface="Helvetica"/>
                <a:sym typeface="Helvetica"/>
              </a:defRPr>
            </a:lvl1pPr>
          </a:lstStyle>
          <a:p>
            <a:pPr/>
            <a:r>
              <a:t>July Activity</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09"/>
                                        </p:tgtEl>
                                        <p:attrNameLst>
                                          <p:attrName>style.visibility</p:attrName>
                                        </p:attrNameLst>
                                      </p:cBhvr>
                                      <p:to>
                                        <p:strVal val="visible"/>
                                      </p:to>
                                    </p:set>
                                    <p:animEffect filter="dissolve" transition="in">
                                      <p:cBhvr>
                                        <p:cTn id="7" dur="1000"/>
                                        <p:tgtEl>
                                          <p:spTgt spid="1009"/>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033"/>
                                        </p:tgtEl>
                                        <p:attrNameLst>
                                          <p:attrName>style.visibility</p:attrName>
                                        </p:attrNameLst>
                                      </p:cBhvr>
                                      <p:to>
                                        <p:strVal val="visible"/>
                                      </p:to>
                                    </p:set>
                                    <p:animEffect filter="dissolve" transition="in">
                                      <p:cBhvr>
                                        <p:cTn id="11" dur="500"/>
                                        <p:tgtEl>
                                          <p:spTgt spid="1033"/>
                                        </p:tgtEl>
                                      </p:cBhvr>
                                    </p:animEffect>
                                  </p:childTnLst>
                                </p:cTn>
                              </p:par>
                            </p:childTnLst>
                          </p:cTn>
                        </p:par>
                        <p:par>
                          <p:cTn id="12" fill="hold">
                            <p:stCondLst>
                              <p:cond delay="1500"/>
                            </p:stCondLst>
                            <p:childTnLst>
                              <p:par>
                                <p:cTn id="13" presetClass="entr" nodeType="afterEffect" presetID="9" grpId="3" fill="hold">
                                  <p:stCondLst>
                                    <p:cond delay="0"/>
                                  </p:stCondLst>
                                  <p:iterate type="wd" backwards="0">
                                    <p:tmAbs val="0"/>
                                  </p:iterate>
                                  <p:childTnLst>
                                    <p:set>
                                      <p:cBhvr>
                                        <p:cTn id="14" fill="hold"/>
                                        <p:tgtEl>
                                          <p:spTgt spid="1010"/>
                                        </p:tgtEl>
                                        <p:attrNameLst>
                                          <p:attrName>style.visibility</p:attrName>
                                        </p:attrNameLst>
                                      </p:cBhvr>
                                      <p:to>
                                        <p:strVal val="visible"/>
                                      </p:to>
                                    </p:set>
                                    <p:animEffect filter="dissolve" transition="in">
                                      <p:cBhvr>
                                        <p:cTn id="15" dur="500"/>
                                        <p:tgtEl>
                                          <p:spTgt spid="1010"/>
                                        </p:tgtEl>
                                      </p:cBhvr>
                                    </p:animEffect>
                                  </p:childTnLst>
                                </p:cTn>
                              </p:par>
                            </p:childTnLst>
                          </p:cTn>
                        </p:par>
                        <p:par>
                          <p:cTn id="16" fill="hold">
                            <p:stCondLst>
                              <p:cond delay="2000"/>
                            </p:stCondLst>
                            <p:childTnLst>
                              <p:par>
                                <p:cTn id="17" presetClass="entr" nodeType="afterEffect" presetSubtype="1" presetID="2" grpId="4" fill="hold">
                                  <p:stCondLst>
                                    <p:cond delay="0"/>
                                  </p:stCondLst>
                                  <p:iterate type="el" backwards="0">
                                    <p:tmAbs val="0"/>
                                  </p:iterate>
                                  <p:childTnLst>
                                    <p:set>
                                      <p:cBhvr>
                                        <p:cTn id="18" fill="hold"/>
                                        <p:tgtEl>
                                          <p:spTgt spid="1013"/>
                                        </p:tgtEl>
                                        <p:attrNameLst>
                                          <p:attrName>style.visibility</p:attrName>
                                        </p:attrNameLst>
                                      </p:cBhvr>
                                      <p:to>
                                        <p:strVal val="visible"/>
                                      </p:to>
                                    </p:set>
                                    <p:anim calcmode="lin" valueType="num">
                                      <p:cBhvr>
                                        <p:cTn id="19" dur="700" fill="hold"/>
                                        <p:tgtEl>
                                          <p:spTgt spid="1013"/>
                                        </p:tgtEl>
                                        <p:attrNameLst>
                                          <p:attrName>ppt_x</p:attrName>
                                        </p:attrNameLst>
                                      </p:cBhvr>
                                      <p:tavLst>
                                        <p:tav tm="0">
                                          <p:val>
                                            <p:strVal val="#ppt_x"/>
                                          </p:val>
                                        </p:tav>
                                        <p:tav tm="100000">
                                          <p:val>
                                            <p:strVal val="#ppt_x"/>
                                          </p:val>
                                        </p:tav>
                                      </p:tavLst>
                                    </p:anim>
                                    <p:anim calcmode="lin" valueType="num">
                                      <p:cBhvr>
                                        <p:cTn id="20" dur="700" fill="hold"/>
                                        <p:tgtEl>
                                          <p:spTgt spid="1013"/>
                                        </p:tgtEl>
                                        <p:attrNameLst>
                                          <p:attrName>ppt_y</p:attrName>
                                        </p:attrNameLst>
                                      </p:cBhvr>
                                      <p:tavLst>
                                        <p:tav tm="0">
                                          <p:val>
                                            <p:strVal val="0-#ppt_h/2"/>
                                          </p:val>
                                        </p:tav>
                                        <p:tav tm="100000">
                                          <p:val>
                                            <p:strVal val="#ppt_y"/>
                                          </p:val>
                                        </p:tav>
                                      </p:tavLst>
                                    </p:anim>
                                  </p:childTnLst>
                                </p:cTn>
                              </p:par>
                            </p:childTnLst>
                          </p:cTn>
                        </p:par>
                        <p:par>
                          <p:cTn id="21" fill="hold">
                            <p:stCondLst>
                              <p:cond delay="2700"/>
                            </p:stCondLst>
                            <p:childTnLst>
                              <p:par>
                                <p:cTn id="22" presetClass="entr" nodeType="afterEffect" presetSubtype="1" presetID="2" grpId="5" fill="hold">
                                  <p:stCondLst>
                                    <p:cond delay="100"/>
                                  </p:stCondLst>
                                  <p:iterate type="el" backwards="0">
                                    <p:tmAbs val="0"/>
                                  </p:iterate>
                                  <p:childTnLst>
                                    <p:set>
                                      <p:cBhvr>
                                        <p:cTn id="23" fill="hold"/>
                                        <p:tgtEl>
                                          <p:spTgt spid="1020"/>
                                        </p:tgtEl>
                                        <p:attrNameLst>
                                          <p:attrName>style.visibility</p:attrName>
                                        </p:attrNameLst>
                                      </p:cBhvr>
                                      <p:to>
                                        <p:strVal val="visible"/>
                                      </p:to>
                                    </p:set>
                                    <p:anim calcmode="lin" valueType="num">
                                      <p:cBhvr>
                                        <p:cTn id="24" dur="700" fill="hold"/>
                                        <p:tgtEl>
                                          <p:spTgt spid="1020"/>
                                        </p:tgtEl>
                                        <p:attrNameLst>
                                          <p:attrName>ppt_x</p:attrName>
                                        </p:attrNameLst>
                                      </p:cBhvr>
                                      <p:tavLst>
                                        <p:tav tm="0">
                                          <p:val>
                                            <p:strVal val="#ppt_x"/>
                                          </p:val>
                                        </p:tav>
                                        <p:tav tm="100000">
                                          <p:val>
                                            <p:strVal val="#ppt_x"/>
                                          </p:val>
                                        </p:tav>
                                      </p:tavLst>
                                    </p:anim>
                                    <p:anim calcmode="lin" valueType="num">
                                      <p:cBhvr>
                                        <p:cTn id="25" dur="700" fill="hold"/>
                                        <p:tgtEl>
                                          <p:spTgt spid="1020"/>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Class="entr" nodeType="afterEffect" presetSubtype="1" presetID="2" grpId="6" fill="hold">
                                  <p:stCondLst>
                                    <p:cond delay="100"/>
                                  </p:stCondLst>
                                  <p:iterate type="el" backwards="0">
                                    <p:tmAbs val="0"/>
                                  </p:iterate>
                                  <p:childTnLst>
                                    <p:set>
                                      <p:cBhvr>
                                        <p:cTn id="28" fill="hold"/>
                                        <p:tgtEl>
                                          <p:spTgt spid="1032"/>
                                        </p:tgtEl>
                                        <p:attrNameLst>
                                          <p:attrName>style.visibility</p:attrName>
                                        </p:attrNameLst>
                                      </p:cBhvr>
                                      <p:to>
                                        <p:strVal val="visible"/>
                                      </p:to>
                                    </p:set>
                                    <p:anim calcmode="lin" valueType="num">
                                      <p:cBhvr>
                                        <p:cTn id="29" dur="700" fill="hold"/>
                                        <p:tgtEl>
                                          <p:spTgt spid="1032"/>
                                        </p:tgtEl>
                                        <p:attrNameLst>
                                          <p:attrName>ppt_x</p:attrName>
                                        </p:attrNameLst>
                                      </p:cBhvr>
                                      <p:tavLst>
                                        <p:tav tm="0">
                                          <p:val>
                                            <p:strVal val="#ppt_x"/>
                                          </p:val>
                                        </p:tav>
                                        <p:tav tm="100000">
                                          <p:val>
                                            <p:strVal val="#ppt_x"/>
                                          </p:val>
                                        </p:tav>
                                      </p:tavLst>
                                    </p:anim>
                                    <p:anim calcmode="lin" valueType="num">
                                      <p:cBhvr>
                                        <p:cTn id="30" dur="700" fill="hold"/>
                                        <p:tgtEl>
                                          <p:spTgt spid="1032"/>
                                        </p:tgtEl>
                                        <p:attrNameLst>
                                          <p:attrName>ppt_y</p:attrName>
                                        </p:attrNameLst>
                                      </p:cBhvr>
                                      <p:tavLst>
                                        <p:tav tm="0">
                                          <p:val>
                                            <p:strVal val="0-#ppt_h/2"/>
                                          </p:val>
                                        </p:tav>
                                        <p:tav tm="100000">
                                          <p:val>
                                            <p:strVal val="#ppt_y"/>
                                          </p:val>
                                        </p:tav>
                                      </p:tavLst>
                                    </p:anim>
                                  </p:childTnLst>
                                </p:cTn>
                              </p:par>
                            </p:childTnLst>
                          </p:cTn>
                        </p:par>
                        <p:par>
                          <p:cTn id="31" fill="hold">
                            <p:stCondLst>
                              <p:cond delay="4300"/>
                            </p:stCondLst>
                            <p:childTnLst>
                              <p:par>
                                <p:cTn id="32" presetClass="entr" nodeType="afterEffect" presetSubtype="1" presetID="2" grpId="7" fill="hold">
                                  <p:stCondLst>
                                    <p:cond delay="100"/>
                                  </p:stCondLst>
                                  <p:iterate type="el" backwards="0">
                                    <p:tmAbs val="0"/>
                                  </p:iterate>
                                  <p:childTnLst>
                                    <p:set>
                                      <p:cBhvr>
                                        <p:cTn id="33" fill="hold"/>
                                        <p:tgtEl>
                                          <p:spTgt spid="1021"/>
                                        </p:tgtEl>
                                        <p:attrNameLst>
                                          <p:attrName>style.visibility</p:attrName>
                                        </p:attrNameLst>
                                      </p:cBhvr>
                                      <p:to>
                                        <p:strVal val="visible"/>
                                      </p:to>
                                    </p:set>
                                    <p:anim calcmode="lin" valueType="num">
                                      <p:cBhvr>
                                        <p:cTn id="34" dur="700" fill="hold"/>
                                        <p:tgtEl>
                                          <p:spTgt spid="1021"/>
                                        </p:tgtEl>
                                        <p:attrNameLst>
                                          <p:attrName>ppt_x</p:attrName>
                                        </p:attrNameLst>
                                      </p:cBhvr>
                                      <p:tavLst>
                                        <p:tav tm="0">
                                          <p:val>
                                            <p:strVal val="#ppt_x"/>
                                          </p:val>
                                        </p:tav>
                                        <p:tav tm="100000">
                                          <p:val>
                                            <p:strVal val="#ppt_x"/>
                                          </p:val>
                                        </p:tav>
                                      </p:tavLst>
                                    </p:anim>
                                    <p:anim calcmode="lin" valueType="num">
                                      <p:cBhvr>
                                        <p:cTn id="35" dur="700" fill="hold"/>
                                        <p:tgtEl>
                                          <p:spTgt spid="1021"/>
                                        </p:tgtEl>
                                        <p:attrNameLst>
                                          <p:attrName>ppt_y</p:attrName>
                                        </p:attrNameLst>
                                      </p:cBhvr>
                                      <p:tavLst>
                                        <p:tav tm="0">
                                          <p:val>
                                            <p:strVal val="0-#ppt_h/2"/>
                                          </p:val>
                                        </p:tav>
                                        <p:tav tm="100000">
                                          <p:val>
                                            <p:strVal val="#ppt_y"/>
                                          </p:val>
                                        </p:tav>
                                      </p:tavLst>
                                    </p:anim>
                                  </p:childTnLst>
                                </p:cTn>
                              </p:par>
                            </p:childTnLst>
                          </p:cTn>
                        </p:par>
                        <p:par>
                          <p:cTn id="36" fill="hold">
                            <p:stCondLst>
                              <p:cond delay="5100"/>
                            </p:stCondLst>
                            <p:childTnLst>
                              <p:par>
                                <p:cTn id="37" presetClass="entr" nodeType="afterEffect" presetSubtype="1" presetID="2" grpId="8" fill="hold">
                                  <p:stCondLst>
                                    <p:cond delay="100"/>
                                  </p:stCondLst>
                                  <p:iterate type="el" backwards="0">
                                    <p:tmAbs val="0"/>
                                  </p:iterate>
                                  <p:childTnLst>
                                    <p:set>
                                      <p:cBhvr>
                                        <p:cTn id="38" fill="hold"/>
                                        <p:tgtEl>
                                          <p:spTgt spid="1012"/>
                                        </p:tgtEl>
                                        <p:attrNameLst>
                                          <p:attrName>style.visibility</p:attrName>
                                        </p:attrNameLst>
                                      </p:cBhvr>
                                      <p:to>
                                        <p:strVal val="visible"/>
                                      </p:to>
                                    </p:set>
                                    <p:anim calcmode="lin" valueType="num">
                                      <p:cBhvr>
                                        <p:cTn id="39" dur="700" fill="hold"/>
                                        <p:tgtEl>
                                          <p:spTgt spid="1012"/>
                                        </p:tgtEl>
                                        <p:attrNameLst>
                                          <p:attrName>ppt_x</p:attrName>
                                        </p:attrNameLst>
                                      </p:cBhvr>
                                      <p:tavLst>
                                        <p:tav tm="0">
                                          <p:val>
                                            <p:strVal val="#ppt_x"/>
                                          </p:val>
                                        </p:tav>
                                        <p:tav tm="100000">
                                          <p:val>
                                            <p:strVal val="#ppt_x"/>
                                          </p:val>
                                        </p:tav>
                                      </p:tavLst>
                                    </p:anim>
                                    <p:anim calcmode="lin" valueType="num">
                                      <p:cBhvr>
                                        <p:cTn id="40" dur="700" fill="hold"/>
                                        <p:tgtEl>
                                          <p:spTgt spid="1012"/>
                                        </p:tgtEl>
                                        <p:attrNameLst>
                                          <p:attrName>ppt_y</p:attrName>
                                        </p:attrNameLst>
                                      </p:cBhvr>
                                      <p:tavLst>
                                        <p:tav tm="0">
                                          <p:val>
                                            <p:strVal val="0-#ppt_h/2"/>
                                          </p:val>
                                        </p:tav>
                                        <p:tav tm="100000">
                                          <p:val>
                                            <p:strVal val="#ppt_y"/>
                                          </p:val>
                                        </p:tav>
                                      </p:tavLst>
                                    </p:anim>
                                  </p:childTnLst>
                                </p:cTn>
                              </p:par>
                            </p:childTnLst>
                          </p:cTn>
                        </p:par>
                        <p:par>
                          <p:cTn id="41" fill="hold">
                            <p:stCondLst>
                              <p:cond delay="5900"/>
                            </p:stCondLst>
                            <p:childTnLst>
                              <p:par>
                                <p:cTn id="42" presetClass="entr" nodeType="afterEffect" presetSubtype="1" presetID="2" grpId="9" fill="hold">
                                  <p:stCondLst>
                                    <p:cond delay="100"/>
                                  </p:stCondLst>
                                  <p:iterate type="el" backwards="0">
                                    <p:tmAbs val="0"/>
                                  </p:iterate>
                                  <p:childTnLst>
                                    <p:set>
                                      <p:cBhvr>
                                        <p:cTn id="43" fill="hold"/>
                                        <p:tgtEl>
                                          <p:spTgt spid="1014"/>
                                        </p:tgtEl>
                                        <p:attrNameLst>
                                          <p:attrName>style.visibility</p:attrName>
                                        </p:attrNameLst>
                                      </p:cBhvr>
                                      <p:to>
                                        <p:strVal val="visible"/>
                                      </p:to>
                                    </p:set>
                                    <p:anim calcmode="lin" valueType="num">
                                      <p:cBhvr>
                                        <p:cTn id="44" dur="700" fill="hold"/>
                                        <p:tgtEl>
                                          <p:spTgt spid="1014"/>
                                        </p:tgtEl>
                                        <p:attrNameLst>
                                          <p:attrName>ppt_x</p:attrName>
                                        </p:attrNameLst>
                                      </p:cBhvr>
                                      <p:tavLst>
                                        <p:tav tm="0">
                                          <p:val>
                                            <p:strVal val="#ppt_x"/>
                                          </p:val>
                                        </p:tav>
                                        <p:tav tm="100000">
                                          <p:val>
                                            <p:strVal val="#ppt_x"/>
                                          </p:val>
                                        </p:tav>
                                      </p:tavLst>
                                    </p:anim>
                                    <p:anim calcmode="lin" valueType="num">
                                      <p:cBhvr>
                                        <p:cTn id="45" dur="700" fill="hold"/>
                                        <p:tgtEl>
                                          <p:spTgt spid="1014"/>
                                        </p:tgtEl>
                                        <p:attrNameLst>
                                          <p:attrName>ppt_y</p:attrName>
                                        </p:attrNameLst>
                                      </p:cBhvr>
                                      <p:tavLst>
                                        <p:tav tm="0">
                                          <p:val>
                                            <p:strVal val="0-#ppt_h/2"/>
                                          </p:val>
                                        </p:tav>
                                        <p:tav tm="100000">
                                          <p:val>
                                            <p:strVal val="#ppt_y"/>
                                          </p:val>
                                        </p:tav>
                                      </p:tavLst>
                                    </p:anim>
                                  </p:childTnLst>
                                </p:cTn>
                              </p:par>
                            </p:childTnLst>
                          </p:cTn>
                        </p:par>
                        <p:par>
                          <p:cTn id="46" fill="hold">
                            <p:stCondLst>
                              <p:cond delay="6700"/>
                            </p:stCondLst>
                            <p:childTnLst>
                              <p:par>
                                <p:cTn id="47" presetClass="entr" nodeType="afterEffect" presetSubtype="1" presetID="2" grpId="10" fill="hold">
                                  <p:stCondLst>
                                    <p:cond delay="100"/>
                                  </p:stCondLst>
                                  <p:iterate type="el" backwards="0">
                                    <p:tmAbs val="0"/>
                                  </p:iterate>
                                  <p:childTnLst>
                                    <p:set>
                                      <p:cBhvr>
                                        <p:cTn id="48" fill="hold"/>
                                        <p:tgtEl>
                                          <p:spTgt spid="1031"/>
                                        </p:tgtEl>
                                        <p:attrNameLst>
                                          <p:attrName>style.visibility</p:attrName>
                                        </p:attrNameLst>
                                      </p:cBhvr>
                                      <p:to>
                                        <p:strVal val="visible"/>
                                      </p:to>
                                    </p:set>
                                    <p:anim calcmode="lin" valueType="num">
                                      <p:cBhvr>
                                        <p:cTn id="49" dur="700" fill="hold"/>
                                        <p:tgtEl>
                                          <p:spTgt spid="1031"/>
                                        </p:tgtEl>
                                        <p:attrNameLst>
                                          <p:attrName>ppt_x</p:attrName>
                                        </p:attrNameLst>
                                      </p:cBhvr>
                                      <p:tavLst>
                                        <p:tav tm="0">
                                          <p:val>
                                            <p:strVal val="#ppt_x"/>
                                          </p:val>
                                        </p:tav>
                                        <p:tav tm="100000">
                                          <p:val>
                                            <p:strVal val="#ppt_x"/>
                                          </p:val>
                                        </p:tav>
                                      </p:tavLst>
                                    </p:anim>
                                    <p:anim calcmode="lin" valueType="num">
                                      <p:cBhvr>
                                        <p:cTn id="50" dur="700" fill="hold"/>
                                        <p:tgtEl>
                                          <p:spTgt spid="1031"/>
                                        </p:tgtEl>
                                        <p:attrNameLst>
                                          <p:attrName>ppt_y</p:attrName>
                                        </p:attrNameLst>
                                      </p:cBhvr>
                                      <p:tavLst>
                                        <p:tav tm="0">
                                          <p:val>
                                            <p:strVal val="0-#ppt_h/2"/>
                                          </p:val>
                                        </p:tav>
                                        <p:tav tm="100000">
                                          <p:val>
                                            <p:strVal val="#ppt_y"/>
                                          </p:val>
                                        </p:tav>
                                      </p:tavLst>
                                    </p:anim>
                                  </p:childTnLst>
                                </p:cTn>
                              </p:par>
                            </p:childTnLst>
                          </p:cTn>
                        </p:par>
                        <p:par>
                          <p:cTn id="51" fill="hold">
                            <p:stCondLst>
                              <p:cond delay="7500"/>
                            </p:stCondLst>
                            <p:childTnLst>
                              <p:par>
                                <p:cTn id="52" presetClass="entr" nodeType="afterEffect" presetSubtype="1" presetID="2" grpId="11" fill="hold">
                                  <p:stCondLst>
                                    <p:cond delay="100"/>
                                  </p:stCondLst>
                                  <p:iterate type="el" backwards="0">
                                    <p:tmAbs val="0"/>
                                  </p:iterate>
                                  <p:childTnLst>
                                    <p:set>
                                      <p:cBhvr>
                                        <p:cTn id="53" fill="hold"/>
                                        <p:tgtEl>
                                          <p:spTgt spid="1019"/>
                                        </p:tgtEl>
                                        <p:attrNameLst>
                                          <p:attrName>style.visibility</p:attrName>
                                        </p:attrNameLst>
                                      </p:cBhvr>
                                      <p:to>
                                        <p:strVal val="visible"/>
                                      </p:to>
                                    </p:set>
                                    <p:anim calcmode="lin" valueType="num">
                                      <p:cBhvr>
                                        <p:cTn id="54" dur="700" fill="hold"/>
                                        <p:tgtEl>
                                          <p:spTgt spid="1019"/>
                                        </p:tgtEl>
                                        <p:attrNameLst>
                                          <p:attrName>ppt_x</p:attrName>
                                        </p:attrNameLst>
                                      </p:cBhvr>
                                      <p:tavLst>
                                        <p:tav tm="0">
                                          <p:val>
                                            <p:strVal val="#ppt_x"/>
                                          </p:val>
                                        </p:tav>
                                        <p:tav tm="100000">
                                          <p:val>
                                            <p:strVal val="#ppt_x"/>
                                          </p:val>
                                        </p:tav>
                                      </p:tavLst>
                                    </p:anim>
                                    <p:anim calcmode="lin" valueType="num">
                                      <p:cBhvr>
                                        <p:cTn id="55" dur="700" fill="hold"/>
                                        <p:tgtEl>
                                          <p:spTgt spid="1019"/>
                                        </p:tgtEl>
                                        <p:attrNameLst>
                                          <p:attrName>ppt_y</p:attrName>
                                        </p:attrNameLst>
                                      </p:cBhvr>
                                      <p:tavLst>
                                        <p:tav tm="0">
                                          <p:val>
                                            <p:strVal val="0-#ppt_h/2"/>
                                          </p:val>
                                        </p:tav>
                                        <p:tav tm="100000">
                                          <p:val>
                                            <p:strVal val="#ppt_y"/>
                                          </p:val>
                                        </p:tav>
                                      </p:tavLst>
                                    </p:anim>
                                  </p:childTnLst>
                                </p:cTn>
                              </p:par>
                            </p:childTnLst>
                          </p:cTn>
                        </p:par>
                        <p:par>
                          <p:cTn id="56" fill="hold">
                            <p:stCondLst>
                              <p:cond delay="8300"/>
                            </p:stCondLst>
                            <p:childTnLst>
                              <p:par>
                                <p:cTn id="57" presetClass="entr" nodeType="afterEffect" presetSubtype="1" presetID="2" grpId="12" fill="hold">
                                  <p:stCondLst>
                                    <p:cond delay="100"/>
                                  </p:stCondLst>
                                  <p:iterate type="el" backwards="0">
                                    <p:tmAbs val="0"/>
                                  </p:iterate>
                                  <p:childTnLst>
                                    <p:set>
                                      <p:cBhvr>
                                        <p:cTn id="58" fill="hold"/>
                                        <p:tgtEl>
                                          <p:spTgt spid="1015"/>
                                        </p:tgtEl>
                                        <p:attrNameLst>
                                          <p:attrName>style.visibility</p:attrName>
                                        </p:attrNameLst>
                                      </p:cBhvr>
                                      <p:to>
                                        <p:strVal val="visible"/>
                                      </p:to>
                                    </p:set>
                                    <p:anim calcmode="lin" valueType="num">
                                      <p:cBhvr>
                                        <p:cTn id="59" dur="700" fill="hold"/>
                                        <p:tgtEl>
                                          <p:spTgt spid="1015"/>
                                        </p:tgtEl>
                                        <p:attrNameLst>
                                          <p:attrName>ppt_x</p:attrName>
                                        </p:attrNameLst>
                                      </p:cBhvr>
                                      <p:tavLst>
                                        <p:tav tm="0">
                                          <p:val>
                                            <p:strVal val="#ppt_x"/>
                                          </p:val>
                                        </p:tav>
                                        <p:tav tm="100000">
                                          <p:val>
                                            <p:strVal val="#ppt_x"/>
                                          </p:val>
                                        </p:tav>
                                      </p:tavLst>
                                    </p:anim>
                                    <p:anim calcmode="lin" valueType="num">
                                      <p:cBhvr>
                                        <p:cTn id="60" dur="700" fill="hold"/>
                                        <p:tgtEl>
                                          <p:spTgt spid="1015"/>
                                        </p:tgtEl>
                                        <p:attrNameLst>
                                          <p:attrName>ppt_y</p:attrName>
                                        </p:attrNameLst>
                                      </p:cBhvr>
                                      <p:tavLst>
                                        <p:tav tm="0">
                                          <p:val>
                                            <p:strVal val="0-#ppt_h/2"/>
                                          </p:val>
                                        </p:tav>
                                        <p:tav tm="100000">
                                          <p:val>
                                            <p:strVal val="#ppt_y"/>
                                          </p:val>
                                        </p:tav>
                                      </p:tavLst>
                                    </p:anim>
                                  </p:childTnLst>
                                </p:cTn>
                              </p:par>
                            </p:childTnLst>
                          </p:cTn>
                        </p:par>
                        <p:par>
                          <p:cTn id="61" fill="hold">
                            <p:stCondLst>
                              <p:cond delay="9100"/>
                            </p:stCondLst>
                            <p:childTnLst>
                              <p:par>
                                <p:cTn id="62" presetClass="entr" nodeType="afterEffect" presetSubtype="1" presetID="2" grpId="13" fill="hold">
                                  <p:stCondLst>
                                    <p:cond delay="100"/>
                                  </p:stCondLst>
                                  <p:iterate type="el" backwards="0">
                                    <p:tmAbs val="0"/>
                                  </p:iterate>
                                  <p:childTnLst>
                                    <p:set>
                                      <p:cBhvr>
                                        <p:cTn id="63" fill="hold"/>
                                        <p:tgtEl>
                                          <p:spTgt spid="1011"/>
                                        </p:tgtEl>
                                        <p:attrNameLst>
                                          <p:attrName>style.visibility</p:attrName>
                                        </p:attrNameLst>
                                      </p:cBhvr>
                                      <p:to>
                                        <p:strVal val="visible"/>
                                      </p:to>
                                    </p:set>
                                    <p:anim calcmode="lin" valueType="num">
                                      <p:cBhvr>
                                        <p:cTn id="64" dur="700" fill="hold"/>
                                        <p:tgtEl>
                                          <p:spTgt spid="1011"/>
                                        </p:tgtEl>
                                        <p:attrNameLst>
                                          <p:attrName>ppt_x</p:attrName>
                                        </p:attrNameLst>
                                      </p:cBhvr>
                                      <p:tavLst>
                                        <p:tav tm="0">
                                          <p:val>
                                            <p:strVal val="#ppt_x"/>
                                          </p:val>
                                        </p:tav>
                                        <p:tav tm="100000">
                                          <p:val>
                                            <p:strVal val="#ppt_x"/>
                                          </p:val>
                                        </p:tav>
                                      </p:tavLst>
                                    </p:anim>
                                    <p:anim calcmode="lin" valueType="num">
                                      <p:cBhvr>
                                        <p:cTn id="65" dur="700" fill="hold"/>
                                        <p:tgtEl>
                                          <p:spTgt spid="1011"/>
                                        </p:tgtEl>
                                        <p:attrNameLst>
                                          <p:attrName>ppt_y</p:attrName>
                                        </p:attrNameLst>
                                      </p:cBhvr>
                                      <p:tavLst>
                                        <p:tav tm="0">
                                          <p:val>
                                            <p:strVal val="0-#ppt_h/2"/>
                                          </p:val>
                                        </p:tav>
                                        <p:tav tm="100000">
                                          <p:val>
                                            <p:strVal val="#ppt_y"/>
                                          </p:val>
                                        </p:tav>
                                      </p:tavLst>
                                    </p:anim>
                                  </p:childTnLst>
                                </p:cTn>
                              </p:par>
                            </p:childTnLst>
                          </p:cTn>
                        </p:par>
                        <p:par>
                          <p:cTn id="66" fill="hold">
                            <p:stCondLst>
                              <p:cond delay="9900"/>
                            </p:stCondLst>
                            <p:childTnLst>
                              <p:par>
                                <p:cTn id="67" presetClass="entr" nodeType="afterEffect" presetSubtype="1" presetID="2" grpId="14" fill="hold">
                                  <p:stCondLst>
                                    <p:cond delay="100"/>
                                  </p:stCondLst>
                                  <p:iterate type="el" backwards="0">
                                    <p:tmAbs val="0"/>
                                  </p:iterate>
                                  <p:childTnLst>
                                    <p:set>
                                      <p:cBhvr>
                                        <p:cTn id="68" fill="hold"/>
                                        <p:tgtEl>
                                          <p:spTgt spid="1023"/>
                                        </p:tgtEl>
                                        <p:attrNameLst>
                                          <p:attrName>style.visibility</p:attrName>
                                        </p:attrNameLst>
                                      </p:cBhvr>
                                      <p:to>
                                        <p:strVal val="visible"/>
                                      </p:to>
                                    </p:set>
                                    <p:anim calcmode="lin" valueType="num">
                                      <p:cBhvr>
                                        <p:cTn id="69" dur="700" fill="hold"/>
                                        <p:tgtEl>
                                          <p:spTgt spid="1023"/>
                                        </p:tgtEl>
                                        <p:attrNameLst>
                                          <p:attrName>ppt_x</p:attrName>
                                        </p:attrNameLst>
                                      </p:cBhvr>
                                      <p:tavLst>
                                        <p:tav tm="0">
                                          <p:val>
                                            <p:strVal val="#ppt_x"/>
                                          </p:val>
                                        </p:tav>
                                        <p:tav tm="100000">
                                          <p:val>
                                            <p:strVal val="#ppt_x"/>
                                          </p:val>
                                        </p:tav>
                                      </p:tavLst>
                                    </p:anim>
                                    <p:anim calcmode="lin" valueType="num">
                                      <p:cBhvr>
                                        <p:cTn id="70" dur="700" fill="hold"/>
                                        <p:tgtEl>
                                          <p:spTgt spid="1023"/>
                                        </p:tgtEl>
                                        <p:attrNameLst>
                                          <p:attrName>ppt_y</p:attrName>
                                        </p:attrNameLst>
                                      </p:cBhvr>
                                      <p:tavLst>
                                        <p:tav tm="0">
                                          <p:val>
                                            <p:strVal val="0-#ppt_h/2"/>
                                          </p:val>
                                        </p:tav>
                                        <p:tav tm="100000">
                                          <p:val>
                                            <p:strVal val="#ppt_y"/>
                                          </p:val>
                                        </p:tav>
                                      </p:tavLst>
                                    </p:anim>
                                  </p:childTnLst>
                                </p:cTn>
                              </p:par>
                            </p:childTnLst>
                          </p:cTn>
                        </p:par>
                        <p:par>
                          <p:cTn id="71" fill="hold">
                            <p:stCondLst>
                              <p:cond delay="10700"/>
                            </p:stCondLst>
                            <p:childTnLst>
                              <p:par>
                                <p:cTn id="72" presetClass="entr" nodeType="afterEffect" presetSubtype="1" presetID="2" grpId="15" fill="hold">
                                  <p:stCondLst>
                                    <p:cond delay="100"/>
                                  </p:stCondLst>
                                  <p:iterate type="el" backwards="0">
                                    <p:tmAbs val="0"/>
                                  </p:iterate>
                                  <p:childTnLst>
                                    <p:set>
                                      <p:cBhvr>
                                        <p:cTn id="73" fill="hold"/>
                                        <p:tgtEl>
                                          <p:spTgt spid="1030"/>
                                        </p:tgtEl>
                                        <p:attrNameLst>
                                          <p:attrName>style.visibility</p:attrName>
                                        </p:attrNameLst>
                                      </p:cBhvr>
                                      <p:to>
                                        <p:strVal val="visible"/>
                                      </p:to>
                                    </p:set>
                                    <p:anim calcmode="lin" valueType="num">
                                      <p:cBhvr>
                                        <p:cTn id="74" dur="700" fill="hold"/>
                                        <p:tgtEl>
                                          <p:spTgt spid="1030"/>
                                        </p:tgtEl>
                                        <p:attrNameLst>
                                          <p:attrName>ppt_x</p:attrName>
                                        </p:attrNameLst>
                                      </p:cBhvr>
                                      <p:tavLst>
                                        <p:tav tm="0">
                                          <p:val>
                                            <p:strVal val="#ppt_x"/>
                                          </p:val>
                                        </p:tav>
                                        <p:tav tm="100000">
                                          <p:val>
                                            <p:strVal val="#ppt_x"/>
                                          </p:val>
                                        </p:tav>
                                      </p:tavLst>
                                    </p:anim>
                                    <p:anim calcmode="lin" valueType="num">
                                      <p:cBhvr>
                                        <p:cTn id="75" dur="700" fill="hold"/>
                                        <p:tgtEl>
                                          <p:spTgt spid="1030"/>
                                        </p:tgtEl>
                                        <p:attrNameLst>
                                          <p:attrName>ppt_y</p:attrName>
                                        </p:attrNameLst>
                                      </p:cBhvr>
                                      <p:tavLst>
                                        <p:tav tm="0">
                                          <p:val>
                                            <p:strVal val="0-#ppt_h/2"/>
                                          </p:val>
                                        </p:tav>
                                        <p:tav tm="100000">
                                          <p:val>
                                            <p:strVal val="#ppt_y"/>
                                          </p:val>
                                        </p:tav>
                                      </p:tavLst>
                                    </p:anim>
                                  </p:childTnLst>
                                </p:cTn>
                              </p:par>
                            </p:childTnLst>
                          </p:cTn>
                        </p:par>
                        <p:par>
                          <p:cTn id="76" fill="hold">
                            <p:stCondLst>
                              <p:cond delay="11500"/>
                            </p:stCondLst>
                            <p:childTnLst>
                              <p:par>
                                <p:cTn id="77" presetClass="entr" nodeType="afterEffect" presetSubtype="1" presetID="2" grpId="16" fill="hold">
                                  <p:stCondLst>
                                    <p:cond delay="100"/>
                                  </p:stCondLst>
                                  <p:iterate type="el" backwards="0">
                                    <p:tmAbs val="0"/>
                                  </p:iterate>
                                  <p:childTnLst>
                                    <p:set>
                                      <p:cBhvr>
                                        <p:cTn id="78" fill="hold"/>
                                        <p:tgtEl>
                                          <p:spTgt spid="1022"/>
                                        </p:tgtEl>
                                        <p:attrNameLst>
                                          <p:attrName>style.visibility</p:attrName>
                                        </p:attrNameLst>
                                      </p:cBhvr>
                                      <p:to>
                                        <p:strVal val="visible"/>
                                      </p:to>
                                    </p:set>
                                    <p:anim calcmode="lin" valueType="num">
                                      <p:cBhvr>
                                        <p:cTn id="79" dur="700" fill="hold"/>
                                        <p:tgtEl>
                                          <p:spTgt spid="1022"/>
                                        </p:tgtEl>
                                        <p:attrNameLst>
                                          <p:attrName>ppt_x</p:attrName>
                                        </p:attrNameLst>
                                      </p:cBhvr>
                                      <p:tavLst>
                                        <p:tav tm="0">
                                          <p:val>
                                            <p:strVal val="#ppt_x"/>
                                          </p:val>
                                        </p:tav>
                                        <p:tav tm="100000">
                                          <p:val>
                                            <p:strVal val="#ppt_x"/>
                                          </p:val>
                                        </p:tav>
                                      </p:tavLst>
                                    </p:anim>
                                    <p:anim calcmode="lin" valueType="num">
                                      <p:cBhvr>
                                        <p:cTn id="80" dur="700" fill="hold"/>
                                        <p:tgtEl>
                                          <p:spTgt spid="1022"/>
                                        </p:tgtEl>
                                        <p:attrNameLst>
                                          <p:attrName>ppt_y</p:attrName>
                                        </p:attrNameLst>
                                      </p:cBhvr>
                                      <p:tavLst>
                                        <p:tav tm="0">
                                          <p:val>
                                            <p:strVal val="0-#ppt_h/2"/>
                                          </p:val>
                                        </p:tav>
                                        <p:tav tm="100000">
                                          <p:val>
                                            <p:strVal val="#ppt_y"/>
                                          </p:val>
                                        </p:tav>
                                      </p:tavLst>
                                    </p:anim>
                                  </p:childTnLst>
                                </p:cTn>
                              </p:par>
                            </p:childTnLst>
                          </p:cTn>
                        </p:par>
                        <p:par>
                          <p:cTn id="81" fill="hold">
                            <p:stCondLst>
                              <p:cond delay="12300"/>
                            </p:stCondLst>
                            <p:childTnLst>
                              <p:par>
                                <p:cTn id="82" presetClass="entr" nodeType="afterEffect" presetSubtype="1" presetID="2" grpId="17" fill="hold">
                                  <p:stCondLst>
                                    <p:cond delay="100"/>
                                  </p:stCondLst>
                                  <p:iterate type="el" backwards="0">
                                    <p:tmAbs val="0"/>
                                  </p:iterate>
                                  <p:childTnLst>
                                    <p:set>
                                      <p:cBhvr>
                                        <p:cTn id="83" fill="hold"/>
                                        <p:tgtEl>
                                          <p:spTgt spid="1018"/>
                                        </p:tgtEl>
                                        <p:attrNameLst>
                                          <p:attrName>style.visibility</p:attrName>
                                        </p:attrNameLst>
                                      </p:cBhvr>
                                      <p:to>
                                        <p:strVal val="visible"/>
                                      </p:to>
                                    </p:set>
                                    <p:anim calcmode="lin" valueType="num">
                                      <p:cBhvr>
                                        <p:cTn id="84" dur="700" fill="hold"/>
                                        <p:tgtEl>
                                          <p:spTgt spid="1018"/>
                                        </p:tgtEl>
                                        <p:attrNameLst>
                                          <p:attrName>ppt_x</p:attrName>
                                        </p:attrNameLst>
                                      </p:cBhvr>
                                      <p:tavLst>
                                        <p:tav tm="0">
                                          <p:val>
                                            <p:strVal val="#ppt_x"/>
                                          </p:val>
                                        </p:tav>
                                        <p:tav tm="100000">
                                          <p:val>
                                            <p:strVal val="#ppt_x"/>
                                          </p:val>
                                        </p:tav>
                                      </p:tavLst>
                                    </p:anim>
                                    <p:anim calcmode="lin" valueType="num">
                                      <p:cBhvr>
                                        <p:cTn id="85" dur="700" fill="hold"/>
                                        <p:tgtEl>
                                          <p:spTgt spid="1018"/>
                                        </p:tgtEl>
                                        <p:attrNameLst>
                                          <p:attrName>ppt_y</p:attrName>
                                        </p:attrNameLst>
                                      </p:cBhvr>
                                      <p:tavLst>
                                        <p:tav tm="0">
                                          <p:val>
                                            <p:strVal val="0-#ppt_h/2"/>
                                          </p:val>
                                        </p:tav>
                                        <p:tav tm="100000">
                                          <p:val>
                                            <p:strVal val="#ppt_y"/>
                                          </p:val>
                                        </p:tav>
                                      </p:tavLst>
                                    </p:anim>
                                  </p:childTnLst>
                                </p:cTn>
                              </p:par>
                            </p:childTnLst>
                          </p:cTn>
                        </p:par>
                        <p:par>
                          <p:cTn id="86" fill="hold">
                            <p:stCondLst>
                              <p:cond delay="13100"/>
                            </p:stCondLst>
                            <p:childTnLst>
                              <p:par>
                                <p:cTn id="87" presetClass="entr" nodeType="afterEffect" presetSubtype="1" presetID="2" grpId="18" fill="hold">
                                  <p:stCondLst>
                                    <p:cond delay="100"/>
                                  </p:stCondLst>
                                  <p:iterate type="el" backwards="0">
                                    <p:tmAbs val="0"/>
                                  </p:iterate>
                                  <p:childTnLst>
                                    <p:set>
                                      <p:cBhvr>
                                        <p:cTn id="88" fill="hold"/>
                                        <p:tgtEl>
                                          <p:spTgt spid="1029"/>
                                        </p:tgtEl>
                                        <p:attrNameLst>
                                          <p:attrName>style.visibility</p:attrName>
                                        </p:attrNameLst>
                                      </p:cBhvr>
                                      <p:to>
                                        <p:strVal val="visible"/>
                                      </p:to>
                                    </p:set>
                                    <p:anim calcmode="lin" valueType="num">
                                      <p:cBhvr>
                                        <p:cTn id="89" dur="700" fill="hold"/>
                                        <p:tgtEl>
                                          <p:spTgt spid="1029"/>
                                        </p:tgtEl>
                                        <p:attrNameLst>
                                          <p:attrName>ppt_x</p:attrName>
                                        </p:attrNameLst>
                                      </p:cBhvr>
                                      <p:tavLst>
                                        <p:tav tm="0">
                                          <p:val>
                                            <p:strVal val="#ppt_x"/>
                                          </p:val>
                                        </p:tav>
                                        <p:tav tm="100000">
                                          <p:val>
                                            <p:strVal val="#ppt_x"/>
                                          </p:val>
                                        </p:tav>
                                      </p:tavLst>
                                    </p:anim>
                                    <p:anim calcmode="lin" valueType="num">
                                      <p:cBhvr>
                                        <p:cTn id="90" dur="700" fill="hold"/>
                                        <p:tgtEl>
                                          <p:spTgt spid="1029"/>
                                        </p:tgtEl>
                                        <p:attrNameLst>
                                          <p:attrName>ppt_y</p:attrName>
                                        </p:attrNameLst>
                                      </p:cBhvr>
                                      <p:tavLst>
                                        <p:tav tm="0">
                                          <p:val>
                                            <p:strVal val="0-#ppt_h/2"/>
                                          </p:val>
                                        </p:tav>
                                        <p:tav tm="100000">
                                          <p:val>
                                            <p:strVal val="#ppt_y"/>
                                          </p:val>
                                        </p:tav>
                                      </p:tavLst>
                                    </p:anim>
                                  </p:childTnLst>
                                </p:cTn>
                              </p:par>
                            </p:childTnLst>
                          </p:cTn>
                        </p:par>
                        <p:par>
                          <p:cTn id="91" fill="hold">
                            <p:stCondLst>
                              <p:cond delay="13900"/>
                            </p:stCondLst>
                            <p:childTnLst>
                              <p:par>
                                <p:cTn id="92" presetClass="entr" nodeType="afterEffect" presetSubtype="1" presetID="2" grpId="19" fill="hold">
                                  <p:stCondLst>
                                    <p:cond delay="100"/>
                                  </p:stCondLst>
                                  <p:iterate type="el" backwards="0">
                                    <p:tmAbs val="0"/>
                                  </p:iterate>
                                  <p:childTnLst>
                                    <p:set>
                                      <p:cBhvr>
                                        <p:cTn id="93" fill="hold"/>
                                        <p:tgtEl>
                                          <p:spTgt spid="1025"/>
                                        </p:tgtEl>
                                        <p:attrNameLst>
                                          <p:attrName>style.visibility</p:attrName>
                                        </p:attrNameLst>
                                      </p:cBhvr>
                                      <p:to>
                                        <p:strVal val="visible"/>
                                      </p:to>
                                    </p:set>
                                    <p:anim calcmode="lin" valueType="num">
                                      <p:cBhvr>
                                        <p:cTn id="94" dur="700" fill="hold"/>
                                        <p:tgtEl>
                                          <p:spTgt spid="1025"/>
                                        </p:tgtEl>
                                        <p:attrNameLst>
                                          <p:attrName>ppt_x</p:attrName>
                                        </p:attrNameLst>
                                      </p:cBhvr>
                                      <p:tavLst>
                                        <p:tav tm="0">
                                          <p:val>
                                            <p:strVal val="#ppt_x"/>
                                          </p:val>
                                        </p:tav>
                                        <p:tav tm="100000">
                                          <p:val>
                                            <p:strVal val="#ppt_x"/>
                                          </p:val>
                                        </p:tav>
                                      </p:tavLst>
                                    </p:anim>
                                    <p:anim calcmode="lin" valueType="num">
                                      <p:cBhvr>
                                        <p:cTn id="95" dur="700" fill="hold"/>
                                        <p:tgtEl>
                                          <p:spTgt spid="1025"/>
                                        </p:tgtEl>
                                        <p:attrNameLst>
                                          <p:attrName>ppt_y</p:attrName>
                                        </p:attrNameLst>
                                      </p:cBhvr>
                                      <p:tavLst>
                                        <p:tav tm="0">
                                          <p:val>
                                            <p:strVal val="0-#ppt_h/2"/>
                                          </p:val>
                                        </p:tav>
                                        <p:tav tm="100000">
                                          <p:val>
                                            <p:strVal val="#ppt_y"/>
                                          </p:val>
                                        </p:tav>
                                      </p:tavLst>
                                    </p:anim>
                                  </p:childTnLst>
                                </p:cTn>
                              </p:par>
                            </p:childTnLst>
                          </p:cTn>
                        </p:par>
                        <p:par>
                          <p:cTn id="96" fill="hold">
                            <p:stCondLst>
                              <p:cond delay="14700"/>
                            </p:stCondLst>
                            <p:childTnLst>
                              <p:par>
                                <p:cTn id="97" presetClass="entr" nodeType="afterEffect" presetSubtype="1" presetID="2" grpId="20" fill="hold">
                                  <p:stCondLst>
                                    <p:cond delay="100"/>
                                  </p:stCondLst>
                                  <p:iterate type="el" backwards="0">
                                    <p:tmAbs val="0"/>
                                  </p:iterate>
                                  <p:childTnLst>
                                    <p:set>
                                      <p:cBhvr>
                                        <p:cTn id="98" fill="hold"/>
                                        <p:tgtEl>
                                          <p:spTgt spid="1017"/>
                                        </p:tgtEl>
                                        <p:attrNameLst>
                                          <p:attrName>style.visibility</p:attrName>
                                        </p:attrNameLst>
                                      </p:cBhvr>
                                      <p:to>
                                        <p:strVal val="visible"/>
                                      </p:to>
                                    </p:set>
                                    <p:anim calcmode="lin" valueType="num">
                                      <p:cBhvr>
                                        <p:cTn id="99" dur="700" fill="hold"/>
                                        <p:tgtEl>
                                          <p:spTgt spid="1017"/>
                                        </p:tgtEl>
                                        <p:attrNameLst>
                                          <p:attrName>ppt_x</p:attrName>
                                        </p:attrNameLst>
                                      </p:cBhvr>
                                      <p:tavLst>
                                        <p:tav tm="0">
                                          <p:val>
                                            <p:strVal val="#ppt_x"/>
                                          </p:val>
                                        </p:tav>
                                        <p:tav tm="100000">
                                          <p:val>
                                            <p:strVal val="#ppt_x"/>
                                          </p:val>
                                        </p:tav>
                                      </p:tavLst>
                                    </p:anim>
                                    <p:anim calcmode="lin" valueType="num">
                                      <p:cBhvr>
                                        <p:cTn id="100" dur="700" fill="hold"/>
                                        <p:tgtEl>
                                          <p:spTgt spid="1017"/>
                                        </p:tgtEl>
                                        <p:attrNameLst>
                                          <p:attrName>ppt_y</p:attrName>
                                        </p:attrNameLst>
                                      </p:cBhvr>
                                      <p:tavLst>
                                        <p:tav tm="0">
                                          <p:val>
                                            <p:strVal val="0-#ppt_h/2"/>
                                          </p:val>
                                        </p:tav>
                                        <p:tav tm="100000">
                                          <p:val>
                                            <p:strVal val="#ppt_y"/>
                                          </p:val>
                                        </p:tav>
                                      </p:tavLst>
                                    </p:anim>
                                  </p:childTnLst>
                                </p:cTn>
                              </p:par>
                            </p:childTnLst>
                          </p:cTn>
                        </p:par>
                        <p:par>
                          <p:cTn id="101" fill="hold">
                            <p:stCondLst>
                              <p:cond delay="15500"/>
                            </p:stCondLst>
                            <p:childTnLst>
                              <p:par>
                                <p:cTn id="102" presetClass="entr" nodeType="afterEffect" presetSubtype="1" presetID="2" grpId="21" fill="hold">
                                  <p:stCondLst>
                                    <p:cond delay="100"/>
                                  </p:stCondLst>
                                  <p:iterate type="el" backwards="0">
                                    <p:tmAbs val="0"/>
                                  </p:iterate>
                                  <p:childTnLst>
                                    <p:set>
                                      <p:cBhvr>
                                        <p:cTn id="103" fill="hold"/>
                                        <p:tgtEl>
                                          <p:spTgt spid="1024"/>
                                        </p:tgtEl>
                                        <p:attrNameLst>
                                          <p:attrName>style.visibility</p:attrName>
                                        </p:attrNameLst>
                                      </p:cBhvr>
                                      <p:to>
                                        <p:strVal val="visible"/>
                                      </p:to>
                                    </p:set>
                                    <p:anim calcmode="lin" valueType="num">
                                      <p:cBhvr>
                                        <p:cTn id="104" dur="700" fill="hold"/>
                                        <p:tgtEl>
                                          <p:spTgt spid="1024"/>
                                        </p:tgtEl>
                                        <p:attrNameLst>
                                          <p:attrName>ppt_x</p:attrName>
                                        </p:attrNameLst>
                                      </p:cBhvr>
                                      <p:tavLst>
                                        <p:tav tm="0">
                                          <p:val>
                                            <p:strVal val="#ppt_x"/>
                                          </p:val>
                                        </p:tav>
                                        <p:tav tm="100000">
                                          <p:val>
                                            <p:strVal val="#ppt_x"/>
                                          </p:val>
                                        </p:tav>
                                      </p:tavLst>
                                    </p:anim>
                                    <p:anim calcmode="lin" valueType="num">
                                      <p:cBhvr>
                                        <p:cTn id="105" dur="700" fill="hold"/>
                                        <p:tgtEl>
                                          <p:spTgt spid="1024"/>
                                        </p:tgtEl>
                                        <p:attrNameLst>
                                          <p:attrName>ppt_y</p:attrName>
                                        </p:attrNameLst>
                                      </p:cBhvr>
                                      <p:tavLst>
                                        <p:tav tm="0">
                                          <p:val>
                                            <p:strVal val="0-#ppt_h/2"/>
                                          </p:val>
                                        </p:tav>
                                        <p:tav tm="100000">
                                          <p:val>
                                            <p:strVal val="#ppt_y"/>
                                          </p:val>
                                        </p:tav>
                                      </p:tavLst>
                                    </p:anim>
                                  </p:childTnLst>
                                </p:cTn>
                              </p:par>
                            </p:childTnLst>
                          </p:cTn>
                        </p:par>
                        <p:par>
                          <p:cTn id="106" fill="hold">
                            <p:stCondLst>
                              <p:cond delay="16300"/>
                            </p:stCondLst>
                            <p:childTnLst>
                              <p:par>
                                <p:cTn id="107" presetClass="entr" nodeType="afterEffect" presetSubtype="1" presetID="2" grpId="22" fill="hold">
                                  <p:stCondLst>
                                    <p:cond delay="100"/>
                                  </p:stCondLst>
                                  <p:iterate type="el" backwards="0">
                                    <p:tmAbs val="0"/>
                                  </p:iterate>
                                  <p:childTnLst>
                                    <p:set>
                                      <p:cBhvr>
                                        <p:cTn id="108" fill="hold"/>
                                        <p:tgtEl>
                                          <p:spTgt spid="1028"/>
                                        </p:tgtEl>
                                        <p:attrNameLst>
                                          <p:attrName>style.visibility</p:attrName>
                                        </p:attrNameLst>
                                      </p:cBhvr>
                                      <p:to>
                                        <p:strVal val="visible"/>
                                      </p:to>
                                    </p:set>
                                    <p:anim calcmode="lin" valueType="num">
                                      <p:cBhvr>
                                        <p:cTn id="109" dur="700" fill="hold"/>
                                        <p:tgtEl>
                                          <p:spTgt spid="1028"/>
                                        </p:tgtEl>
                                        <p:attrNameLst>
                                          <p:attrName>ppt_x</p:attrName>
                                        </p:attrNameLst>
                                      </p:cBhvr>
                                      <p:tavLst>
                                        <p:tav tm="0">
                                          <p:val>
                                            <p:strVal val="#ppt_x"/>
                                          </p:val>
                                        </p:tav>
                                        <p:tav tm="100000">
                                          <p:val>
                                            <p:strVal val="#ppt_x"/>
                                          </p:val>
                                        </p:tav>
                                      </p:tavLst>
                                    </p:anim>
                                    <p:anim calcmode="lin" valueType="num">
                                      <p:cBhvr>
                                        <p:cTn id="110" dur="700" fill="hold"/>
                                        <p:tgtEl>
                                          <p:spTgt spid="1028"/>
                                        </p:tgtEl>
                                        <p:attrNameLst>
                                          <p:attrName>ppt_y</p:attrName>
                                        </p:attrNameLst>
                                      </p:cBhvr>
                                      <p:tavLst>
                                        <p:tav tm="0">
                                          <p:val>
                                            <p:strVal val="0-#ppt_h/2"/>
                                          </p:val>
                                        </p:tav>
                                        <p:tav tm="100000">
                                          <p:val>
                                            <p:strVal val="#ppt_y"/>
                                          </p:val>
                                        </p:tav>
                                      </p:tavLst>
                                    </p:anim>
                                  </p:childTnLst>
                                </p:cTn>
                              </p:par>
                            </p:childTnLst>
                          </p:cTn>
                        </p:par>
                        <p:par>
                          <p:cTn id="111" fill="hold">
                            <p:stCondLst>
                              <p:cond delay="17100"/>
                            </p:stCondLst>
                            <p:childTnLst>
                              <p:par>
                                <p:cTn id="112" presetClass="entr" nodeType="afterEffect" presetSubtype="1" presetID="2" grpId="23" fill="hold">
                                  <p:stCondLst>
                                    <p:cond delay="100"/>
                                  </p:stCondLst>
                                  <p:iterate type="el" backwards="0">
                                    <p:tmAbs val="0"/>
                                  </p:iterate>
                                  <p:childTnLst>
                                    <p:set>
                                      <p:cBhvr>
                                        <p:cTn id="113" fill="hold"/>
                                        <p:tgtEl>
                                          <p:spTgt spid="1016"/>
                                        </p:tgtEl>
                                        <p:attrNameLst>
                                          <p:attrName>style.visibility</p:attrName>
                                        </p:attrNameLst>
                                      </p:cBhvr>
                                      <p:to>
                                        <p:strVal val="visible"/>
                                      </p:to>
                                    </p:set>
                                    <p:anim calcmode="lin" valueType="num">
                                      <p:cBhvr>
                                        <p:cTn id="114" dur="700" fill="hold"/>
                                        <p:tgtEl>
                                          <p:spTgt spid="1016"/>
                                        </p:tgtEl>
                                        <p:attrNameLst>
                                          <p:attrName>ppt_x</p:attrName>
                                        </p:attrNameLst>
                                      </p:cBhvr>
                                      <p:tavLst>
                                        <p:tav tm="0">
                                          <p:val>
                                            <p:strVal val="#ppt_x"/>
                                          </p:val>
                                        </p:tav>
                                        <p:tav tm="100000">
                                          <p:val>
                                            <p:strVal val="#ppt_x"/>
                                          </p:val>
                                        </p:tav>
                                      </p:tavLst>
                                    </p:anim>
                                    <p:anim calcmode="lin" valueType="num">
                                      <p:cBhvr>
                                        <p:cTn id="115" dur="700" fill="hold"/>
                                        <p:tgtEl>
                                          <p:spTgt spid="1016"/>
                                        </p:tgtEl>
                                        <p:attrNameLst>
                                          <p:attrName>ppt_y</p:attrName>
                                        </p:attrNameLst>
                                      </p:cBhvr>
                                      <p:tavLst>
                                        <p:tav tm="0">
                                          <p:val>
                                            <p:strVal val="0-#ppt_h/2"/>
                                          </p:val>
                                        </p:tav>
                                        <p:tav tm="100000">
                                          <p:val>
                                            <p:strVal val="#ppt_y"/>
                                          </p:val>
                                        </p:tav>
                                      </p:tavLst>
                                    </p:anim>
                                  </p:childTnLst>
                                </p:cTn>
                              </p:par>
                            </p:childTnLst>
                          </p:cTn>
                        </p:par>
                        <p:par>
                          <p:cTn id="116" fill="hold">
                            <p:stCondLst>
                              <p:cond delay="17900"/>
                            </p:stCondLst>
                            <p:childTnLst>
                              <p:par>
                                <p:cTn id="117" presetClass="entr" nodeType="afterEffect" presetSubtype="1" presetID="2" grpId="24" fill="hold">
                                  <p:stCondLst>
                                    <p:cond delay="100"/>
                                  </p:stCondLst>
                                  <p:iterate type="el" backwards="0">
                                    <p:tmAbs val="0"/>
                                  </p:iterate>
                                  <p:childTnLst>
                                    <p:set>
                                      <p:cBhvr>
                                        <p:cTn id="118" fill="hold"/>
                                        <p:tgtEl>
                                          <p:spTgt spid="1027"/>
                                        </p:tgtEl>
                                        <p:attrNameLst>
                                          <p:attrName>style.visibility</p:attrName>
                                        </p:attrNameLst>
                                      </p:cBhvr>
                                      <p:to>
                                        <p:strVal val="visible"/>
                                      </p:to>
                                    </p:set>
                                    <p:anim calcmode="lin" valueType="num">
                                      <p:cBhvr>
                                        <p:cTn id="119" dur="700" fill="hold"/>
                                        <p:tgtEl>
                                          <p:spTgt spid="1027"/>
                                        </p:tgtEl>
                                        <p:attrNameLst>
                                          <p:attrName>ppt_x</p:attrName>
                                        </p:attrNameLst>
                                      </p:cBhvr>
                                      <p:tavLst>
                                        <p:tav tm="0">
                                          <p:val>
                                            <p:strVal val="#ppt_x"/>
                                          </p:val>
                                        </p:tav>
                                        <p:tav tm="100000">
                                          <p:val>
                                            <p:strVal val="#ppt_x"/>
                                          </p:val>
                                        </p:tav>
                                      </p:tavLst>
                                    </p:anim>
                                    <p:anim calcmode="lin" valueType="num">
                                      <p:cBhvr>
                                        <p:cTn id="120" dur="700" fill="hold"/>
                                        <p:tgtEl>
                                          <p:spTgt spid="1027"/>
                                        </p:tgtEl>
                                        <p:attrNameLst>
                                          <p:attrName>ppt_y</p:attrName>
                                        </p:attrNameLst>
                                      </p:cBhvr>
                                      <p:tavLst>
                                        <p:tav tm="0">
                                          <p:val>
                                            <p:strVal val="0-#ppt_h/2"/>
                                          </p:val>
                                        </p:tav>
                                        <p:tav tm="100000">
                                          <p:val>
                                            <p:strVal val="#ppt_y"/>
                                          </p:val>
                                        </p:tav>
                                      </p:tavLst>
                                    </p:anim>
                                  </p:childTnLst>
                                </p:cTn>
                              </p:par>
                            </p:childTnLst>
                          </p:cTn>
                        </p:par>
                        <p:par>
                          <p:cTn id="121" fill="hold">
                            <p:stCondLst>
                              <p:cond delay="18700"/>
                            </p:stCondLst>
                            <p:childTnLst>
                              <p:par>
                                <p:cTn id="122" presetClass="entr" nodeType="afterEffect" presetSubtype="1" presetID="2" grpId="25" fill="hold">
                                  <p:stCondLst>
                                    <p:cond delay="100"/>
                                  </p:stCondLst>
                                  <p:iterate type="el" backwards="0">
                                    <p:tmAbs val="0"/>
                                  </p:iterate>
                                  <p:childTnLst>
                                    <p:set>
                                      <p:cBhvr>
                                        <p:cTn id="123" fill="hold"/>
                                        <p:tgtEl>
                                          <p:spTgt spid="1026"/>
                                        </p:tgtEl>
                                        <p:attrNameLst>
                                          <p:attrName>style.visibility</p:attrName>
                                        </p:attrNameLst>
                                      </p:cBhvr>
                                      <p:to>
                                        <p:strVal val="visible"/>
                                      </p:to>
                                    </p:set>
                                    <p:anim calcmode="lin" valueType="num">
                                      <p:cBhvr>
                                        <p:cTn id="124" dur="700" fill="hold"/>
                                        <p:tgtEl>
                                          <p:spTgt spid="1026"/>
                                        </p:tgtEl>
                                        <p:attrNameLst>
                                          <p:attrName>ppt_x</p:attrName>
                                        </p:attrNameLst>
                                      </p:cBhvr>
                                      <p:tavLst>
                                        <p:tav tm="0">
                                          <p:val>
                                            <p:strVal val="#ppt_x"/>
                                          </p:val>
                                        </p:tav>
                                        <p:tav tm="100000">
                                          <p:val>
                                            <p:strVal val="#ppt_x"/>
                                          </p:val>
                                        </p:tav>
                                      </p:tavLst>
                                    </p:anim>
                                    <p:anim calcmode="lin" valueType="num">
                                      <p:cBhvr>
                                        <p:cTn id="125" dur="7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2" grpId="16"/>
      <p:bldP build="whole" bldLvl="1" animBg="1" rev="0" advAuto="0" spid="1009" grpId="1"/>
      <p:bldP build="whole" bldLvl="1" animBg="1" rev="0" advAuto="0" spid="1014" grpId="9"/>
      <p:bldP build="whole" bldLvl="1" animBg="1" rev="0" advAuto="0" spid="1020" grpId="5"/>
      <p:bldP build="whole" bldLvl="1" animBg="1" rev="0" advAuto="0" spid="1015" grpId="12"/>
      <p:bldP build="whole" bldLvl="1" animBg="1" rev="0" advAuto="0" spid="1026" grpId="25"/>
      <p:bldP build="whole" bldLvl="1" animBg="1" rev="0" advAuto="0" spid="1027" grpId="24"/>
      <p:bldP build="whole" bldLvl="1" animBg="1" rev="0" advAuto="0" spid="1033" grpId="2"/>
      <p:bldP build="whole" bldLvl="1" animBg="1" rev="0" advAuto="0" spid="1032" grpId="6"/>
      <p:bldP build="whole" bldLvl="1" animBg="1" rev="0" advAuto="0" spid="1031" grpId="10"/>
      <p:bldP build="whole" bldLvl="1" animBg="1" rev="0" advAuto="0" spid="1030" grpId="15"/>
      <p:bldP build="whole" bldLvl="1" animBg="1" rev="0" advAuto="0" spid="1029" grpId="18"/>
      <p:bldP build="whole" bldLvl="1" animBg="1" rev="0" advAuto="0" spid="1023" grpId="14"/>
      <p:bldP build="whole" bldLvl="1" animBg="1" rev="0" advAuto="0" spid="1010" grpId="3"/>
      <p:bldP build="whole" bldLvl="1" animBg="1" rev="0" advAuto="0" spid="1028" grpId="22"/>
      <p:bldP build="whole" bldLvl="1" animBg="1" rev="0" advAuto="0" spid="1011" grpId="13"/>
      <p:bldP build="whole" bldLvl="1" animBg="1" rev="0" advAuto="0" spid="1021" grpId="7"/>
      <p:bldP build="whole" bldLvl="1" animBg="1" rev="0" advAuto="0" spid="1016" grpId="23"/>
      <p:bldP build="whole" bldLvl="1" animBg="1" rev="0" advAuto="0" spid="1017" grpId="20"/>
      <p:bldP build="whole" bldLvl="1" animBg="1" rev="0" advAuto="0" spid="1019" grpId="11"/>
      <p:bldP build="whole" bldLvl="1" animBg="1" rev="0" advAuto="0" spid="1018" grpId="17"/>
      <p:bldP build="whole" bldLvl="1" animBg="1" rev="0" advAuto="0" spid="1012" grpId="8"/>
      <p:bldP build="whole" bldLvl="1" animBg="1" rev="0" advAuto="0" spid="1013" grpId="4"/>
      <p:bldP build="whole" bldLvl="1" animBg="1" rev="0" advAuto="0" spid="1024" grpId="21"/>
      <p:bldP build="whole" bldLvl="1" animBg="1" rev="0" advAuto="0" spid="1025" grpId="19"/>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5" name="map.png" descr="map.png"/>
          <p:cNvPicPr>
            <a:picLocks noChangeAspect="1"/>
          </p:cNvPicPr>
          <p:nvPr/>
        </p:nvPicPr>
        <p:blipFill>
          <a:blip r:embed="rId2">
            <a:alphaModFix amt="29936"/>
            <a:extLst/>
          </a:blip>
          <a:stretch>
            <a:fillRect/>
          </a:stretch>
        </p:blipFill>
        <p:spPr>
          <a:xfrm>
            <a:off x="198635" y="524951"/>
            <a:ext cx="23986818" cy="13087302"/>
          </a:xfrm>
          <a:prstGeom prst="rect">
            <a:avLst/>
          </a:prstGeom>
          <a:ln w="12700">
            <a:miter lim="400000"/>
          </a:ln>
        </p:spPr>
      </p:pic>
      <p:grpSp>
        <p:nvGrpSpPr>
          <p:cNvPr id="1038" name="成组"/>
          <p:cNvGrpSpPr/>
          <p:nvPr/>
        </p:nvGrpSpPr>
        <p:grpSpPr>
          <a:xfrm>
            <a:off x="10583778" y="2598654"/>
            <a:ext cx="4138324" cy="4138325"/>
            <a:chOff x="0" y="0"/>
            <a:chExt cx="4138323" cy="4138323"/>
          </a:xfrm>
        </p:grpSpPr>
        <p:sp>
          <p:nvSpPr>
            <p:cNvPr id="1036" name="圆形"/>
            <p:cNvSpPr/>
            <p:nvPr/>
          </p:nvSpPr>
          <p:spPr>
            <a:xfrm>
              <a:off x="0" y="0"/>
              <a:ext cx="4138324" cy="4138324"/>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37" name="365"/>
            <p:cNvSpPr txBox="1"/>
            <p:nvPr/>
          </p:nvSpPr>
          <p:spPr>
            <a:xfrm>
              <a:off x="221434" y="791379"/>
              <a:ext cx="3695456" cy="2555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defTabSz="457200">
                <a:spcBef>
                  <a:spcPts val="1000"/>
                </a:spcBef>
                <a:defRPr baseline="1428" spc="419" sz="14000">
                  <a:latin typeface="Helvetica"/>
                  <a:ea typeface="Helvetica"/>
                  <a:cs typeface="Helvetica"/>
                  <a:sym typeface="Helvetica"/>
                </a:defRPr>
              </a:lvl1pPr>
            </a:lstStyle>
            <a:p>
              <a:pPr/>
              <a:r>
                <a:t>365</a:t>
              </a:r>
            </a:p>
          </p:txBody>
        </p:sp>
      </p:grpSp>
      <p:grpSp>
        <p:nvGrpSpPr>
          <p:cNvPr id="1041" name="成组"/>
          <p:cNvGrpSpPr/>
          <p:nvPr/>
        </p:nvGrpSpPr>
        <p:grpSpPr>
          <a:xfrm>
            <a:off x="7400387" y="8575615"/>
            <a:ext cx="2032617" cy="2023253"/>
            <a:chOff x="0" y="0"/>
            <a:chExt cx="2032616" cy="2023252"/>
          </a:xfrm>
        </p:grpSpPr>
        <p:sp>
          <p:nvSpPr>
            <p:cNvPr id="1039" name="圆形"/>
            <p:cNvSpPr/>
            <p:nvPr/>
          </p:nvSpPr>
          <p:spPr>
            <a:xfrm>
              <a:off x="0" y="0"/>
              <a:ext cx="2023253" cy="2023253"/>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40" name="195"/>
            <p:cNvSpPr txBox="1"/>
            <p:nvPr/>
          </p:nvSpPr>
          <p:spPr>
            <a:xfrm>
              <a:off x="80924" y="286456"/>
              <a:ext cx="1951693" cy="1463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457200">
                <a:defRPr sz="8000">
                  <a:latin typeface="Helvetica"/>
                  <a:ea typeface="Helvetica"/>
                  <a:cs typeface="Helvetica"/>
                  <a:sym typeface="Helvetica"/>
                </a:defRPr>
              </a:lvl1pPr>
            </a:lstStyle>
            <a:p>
              <a:pPr/>
              <a:r>
                <a:t>195</a:t>
              </a:r>
            </a:p>
          </p:txBody>
        </p:sp>
      </p:grpSp>
      <p:grpSp>
        <p:nvGrpSpPr>
          <p:cNvPr id="1044" name="成组"/>
          <p:cNvGrpSpPr/>
          <p:nvPr/>
        </p:nvGrpSpPr>
        <p:grpSpPr>
          <a:xfrm>
            <a:off x="19684124" y="7903860"/>
            <a:ext cx="2299230" cy="2299231"/>
            <a:chOff x="0" y="0"/>
            <a:chExt cx="2299229" cy="2299229"/>
          </a:xfrm>
        </p:grpSpPr>
        <p:sp>
          <p:nvSpPr>
            <p:cNvPr id="1042" name="圆形"/>
            <p:cNvSpPr/>
            <p:nvPr/>
          </p:nvSpPr>
          <p:spPr>
            <a:xfrm>
              <a:off x="0" y="0"/>
              <a:ext cx="2299230" cy="2299230"/>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43" name="560"/>
            <p:cNvSpPr txBox="1"/>
            <p:nvPr/>
          </p:nvSpPr>
          <p:spPr>
            <a:xfrm>
              <a:off x="97152" y="405394"/>
              <a:ext cx="1994073" cy="148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457200">
                <a:defRPr sz="8200">
                  <a:latin typeface="Helvetica"/>
                  <a:ea typeface="Helvetica"/>
                  <a:cs typeface="Helvetica"/>
                  <a:sym typeface="Helvetica"/>
                </a:defRPr>
              </a:lvl1pPr>
            </a:lstStyle>
            <a:p>
              <a:pPr/>
              <a:r>
                <a:t>560</a:t>
              </a:r>
            </a:p>
          </p:txBody>
        </p:sp>
      </p:grpSp>
      <p:grpSp>
        <p:nvGrpSpPr>
          <p:cNvPr id="1047" name="成组"/>
          <p:cNvGrpSpPr/>
          <p:nvPr/>
        </p:nvGrpSpPr>
        <p:grpSpPr>
          <a:xfrm>
            <a:off x="11818587" y="9574258"/>
            <a:ext cx="1668707" cy="1668706"/>
            <a:chOff x="0" y="0"/>
            <a:chExt cx="1668705" cy="1668705"/>
          </a:xfrm>
        </p:grpSpPr>
        <p:sp>
          <p:nvSpPr>
            <p:cNvPr id="1045" name="圆形"/>
            <p:cNvSpPr/>
            <p:nvPr/>
          </p:nvSpPr>
          <p:spPr>
            <a:xfrm>
              <a:off x="0" y="0"/>
              <a:ext cx="1668706" cy="1668706"/>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46" name="184"/>
            <p:cNvSpPr txBox="1"/>
            <p:nvPr/>
          </p:nvSpPr>
          <p:spPr>
            <a:xfrm>
              <a:off x="13093" y="296517"/>
              <a:ext cx="1642519" cy="13042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defTabSz="457200">
                <a:defRPr sz="5200">
                  <a:latin typeface="Helvetica"/>
                  <a:ea typeface="Helvetica"/>
                  <a:cs typeface="Helvetica"/>
                  <a:sym typeface="Helvetica"/>
                </a:defRPr>
              </a:lvl1pPr>
            </a:lstStyle>
            <a:p>
              <a:pPr/>
              <a:r>
                <a:t>184</a:t>
              </a:r>
            </a:p>
          </p:txBody>
        </p:sp>
      </p:grpSp>
      <p:grpSp>
        <p:nvGrpSpPr>
          <p:cNvPr id="1050" name="成组"/>
          <p:cNvGrpSpPr/>
          <p:nvPr/>
        </p:nvGrpSpPr>
        <p:grpSpPr>
          <a:xfrm>
            <a:off x="6342668" y="11453756"/>
            <a:ext cx="1104117" cy="1010663"/>
            <a:chOff x="-27007" y="0"/>
            <a:chExt cx="1104116" cy="1010661"/>
          </a:xfrm>
        </p:grpSpPr>
        <p:sp>
          <p:nvSpPr>
            <p:cNvPr id="1048" name="圆形"/>
            <p:cNvSpPr/>
            <p:nvPr/>
          </p:nvSpPr>
          <p:spPr>
            <a:xfrm>
              <a:off x="0" y="0"/>
              <a:ext cx="1010662" cy="1010662"/>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49" name="150"/>
            <p:cNvSpPr txBox="1"/>
            <p:nvPr/>
          </p:nvSpPr>
          <p:spPr>
            <a:xfrm>
              <a:off x="-27008" y="78610"/>
              <a:ext cx="1104117" cy="853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457200">
                <a:defRPr sz="4000">
                  <a:latin typeface="Helvetica"/>
                  <a:ea typeface="Helvetica"/>
                  <a:cs typeface="Helvetica"/>
                  <a:sym typeface="Helvetica"/>
                </a:defRPr>
              </a:lvl1pPr>
            </a:lstStyle>
            <a:p>
              <a:pPr/>
              <a:r>
                <a:t>150</a:t>
              </a:r>
            </a:p>
          </p:txBody>
        </p:sp>
      </p:grpSp>
      <p:grpSp>
        <p:nvGrpSpPr>
          <p:cNvPr id="1053" name="成组"/>
          <p:cNvGrpSpPr/>
          <p:nvPr/>
        </p:nvGrpSpPr>
        <p:grpSpPr>
          <a:xfrm>
            <a:off x="18527966" y="4043177"/>
            <a:ext cx="2023253" cy="2023253"/>
            <a:chOff x="0" y="0"/>
            <a:chExt cx="2023252" cy="2023252"/>
          </a:xfrm>
        </p:grpSpPr>
        <p:sp>
          <p:nvSpPr>
            <p:cNvPr id="1051" name="圆形"/>
            <p:cNvSpPr/>
            <p:nvPr/>
          </p:nvSpPr>
          <p:spPr>
            <a:xfrm>
              <a:off x="0" y="0"/>
              <a:ext cx="2023253" cy="2023253"/>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52" name="325"/>
            <p:cNvSpPr txBox="1"/>
            <p:nvPr/>
          </p:nvSpPr>
          <p:spPr>
            <a:xfrm>
              <a:off x="179709" y="407106"/>
              <a:ext cx="1641150" cy="1209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457200">
                <a:spcBef>
                  <a:spcPts val="1000"/>
                </a:spcBef>
                <a:defRPr baseline="3225" spc="186" sz="6200">
                  <a:latin typeface="Helvetica"/>
                  <a:ea typeface="Helvetica"/>
                  <a:cs typeface="Helvetica"/>
                  <a:sym typeface="Helvetica"/>
                </a:defRPr>
              </a:lvl1pPr>
            </a:lstStyle>
            <a:p>
              <a:pPr/>
              <a:r>
                <a:t>325</a:t>
              </a:r>
            </a:p>
          </p:txBody>
        </p:sp>
      </p:grpSp>
      <p:grpSp>
        <p:nvGrpSpPr>
          <p:cNvPr id="1056" name="成组"/>
          <p:cNvGrpSpPr/>
          <p:nvPr/>
        </p:nvGrpSpPr>
        <p:grpSpPr>
          <a:xfrm>
            <a:off x="4765843" y="4214486"/>
            <a:ext cx="2475342" cy="2475342"/>
            <a:chOff x="0" y="0"/>
            <a:chExt cx="2475340" cy="2475340"/>
          </a:xfrm>
        </p:grpSpPr>
        <p:sp>
          <p:nvSpPr>
            <p:cNvPr id="1054" name="圆形"/>
            <p:cNvSpPr/>
            <p:nvPr/>
          </p:nvSpPr>
          <p:spPr>
            <a:xfrm>
              <a:off x="0" y="0"/>
              <a:ext cx="2475341" cy="2475341"/>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055" name="220"/>
            <p:cNvSpPr txBox="1"/>
            <p:nvPr/>
          </p:nvSpPr>
          <p:spPr>
            <a:xfrm>
              <a:off x="39078" y="360100"/>
              <a:ext cx="2375481"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457200">
                <a:defRPr sz="10000">
                  <a:latin typeface="Helvetica"/>
                  <a:ea typeface="Helvetica"/>
                  <a:cs typeface="Helvetica"/>
                  <a:sym typeface="Helvetica"/>
                </a:defRPr>
              </a:lvl1pPr>
            </a:lstStyle>
            <a:p>
              <a:pPr/>
              <a:r>
                <a:t>220</a:t>
              </a:r>
            </a:p>
          </p:txBody>
        </p:sp>
      </p:grpSp>
      <p:sp>
        <p:nvSpPr>
          <p:cNvPr id="1057" name="Services"/>
          <p:cNvSpPr txBox="1"/>
          <p:nvPr>
            <p:ph type="ctrTitle"/>
          </p:nvPr>
        </p:nvSpPr>
        <p:spPr>
          <a:prstGeom prst="rect">
            <a:avLst/>
          </a:prstGeom>
        </p:spPr>
        <p:txBody>
          <a:bodyPr/>
          <a:lstStyle>
            <a:lvl1pPr defTabSz="566674">
              <a:defRPr sz="10864"/>
            </a:lvl1pPr>
          </a:lstStyle>
          <a:p>
            <a:pPr/>
            <a:r>
              <a:t>Services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57"/>
                                        </p:tgtEl>
                                        <p:attrNameLst>
                                          <p:attrName>style.visibility</p:attrName>
                                        </p:attrNameLst>
                                      </p:cBhvr>
                                      <p:to>
                                        <p:strVal val="visible"/>
                                      </p:to>
                                    </p:set>
                                    <p:animEffect filter="dissolve" transition="in">
                                      <p:cBhvr>
                                        <p:cTn id="7" dur="1000"/>
                                        <p:tgtEl>
                                          <p:spTgt spid="1057"/>
                                        </p:tgtEl>
                                      </p:cBhvr>
                                    </p:animEffect>
                                  </p:childTnLst>
                                </p:cTn>
                              </p:par>
                            </p:childTnLst>
                          </p:cTn>
                        </p:par>
                        <p:par>
                          <p:cTn id="8" fill="hold">
                            <p:stCondLst>
                              <p:cond delay="1000"/>
                            </p:stCondLst>
                            <p:childTnLst>
                              <p:par>
                                <p:cTn id="9" presetClass="entr" nodeType="afterEffect" presetSubtype="32" presetID="4" grpId="2" fill="hold">
                                  <p:stCondLst>
                                    <p:cond delay="0"/>
                                  </p:stCondLst>
                                  <p:iterate type="el" backwards="0">
                                    <p:tmAbs val="0"/>
                                  </p:iterate>
                                  <p:childTnLst>
                                    <p:set>
                                      <p:cBhvr>
                                        <p:cTn id="10" fill="hold"/>
                                        <p:tgtEl>
                                          <p:spTgt spid="1035"/>
                                        </p:tgtEl>
                                        <p:attrNameLst>
                                          <p:attrName>style.visibility</p:attrName>
                                        </p:attrNameLst>
                                      </p:cBhvr>
                                      <p:to>
                                        <p:strVal val="visible"/>
                                      </p:to>
                                    </p:set>
                                    <p:animEffect filter="box(out)" transition="in">
                                      <p:cBhvr>
                                        <p:cTn id="11" dur="9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7" grpId="1"/>
      <p:bldP build="whole" bldLvl="1" animBg="1" rev="0" advAuto="0" spid="1035" grpId="2"/>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9" name="圆形"/>
          <p:cNvSpPr/>
          <p:nvPr/>
        </p:nvSpPr>
        <p:spPr>
          <a:xfrm>
            <a:off x="7124377" y="3340606"/>
            <a:ext cx="9414126" cy="9414126"/>
          </a:xfrm>
          <a:prstGeom prst="ellipse">
            <a:avLst/>
          </a:pr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060" name="圆形"/>
          <p:cNvSpPr/>
          <p:nvPr/>
        </p:nvSpPr>
        <p:spPr>
          <a:xfrm>
            <a:off x="8168947" y="5433252"/>
            <a:ext cx="7324986" cy="7324987"/>
          </a:xfrm>
          <a:prstGeom prst="ellipse">
            <a:avLst/>
          </a:prstGeom>
          <a:gradFill>
            <a:gsLst>
              <a:gs pos="0">
                <a:srgbClr val="FFA244"/>
              </a:gs>
              <a:gs pos="100000">
                <a:srgbClr val="FFEE8A"/>
              </a:gs>
            </a:gsLst>
            <a:lin ang="19237376"/>
          </a:gradFill>
          <a:ln w="12700">
            <a:miter lim="400000"/>
          </a:ln>
        </p:spPr>
        <p:txBody>
          <a:bodyPr lIns="121919" tIns="121919" rIns="121919" bIns="121919" anchor="ctr"/>
          <a:lstStyle/>
          <a:p>
            <a:pPr>
              <a:defRPr sz="3600"/>
            </a:pPr>
          </a:p>
        </p:txBody>
      </p:sp>
      <p:sp>
        <p:nvSpPr>
          <p:cNvPr id="1061" name="圆形"/>
          <p:cNvSpPr/>
          <p:nvPr/>
        </p:nvSpPr>
        <p:spPr>
          <a:xfrm>
            <a:off x="9188611" y="7467751"/>
            <a:ext cx="5276562" cy="5276563"/>
          </a:xfrm>
          <a:prstGeom prst="ellipse">
            <a:avLst/>
          </a:pr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sp>
        <p:nvSpPr>
          <p:cNvPr id="1062" name="圆形"/>
          <p:cNvSpPr/>
          <p:nvPr/>
        </p:nvSpPr>
        <p:spPr>
          <a:xfrm>
            <a:off x="10144217" y="9404788"/>
            <a:ext cx="3365352" cy="3365352"/>
          </a:xfrm>
          <a:prstGeom prst="ellipse">
            <a:avLst/>
          </a:prstGeom>
          <a:gradFill>
            <a:gsLst>
              <a:gs pos="0">
                <a:srgbClr val="43BEFF"/>
              </a:gs>
              <a:gs pos="100000">
                <a:srgbClr val="67FBC2"/>
              </a:gs>
            </a:gsLst>
            <a:lin ang="19237376"/>
          </a:gradFill>
          <a:ln w="12700">
            <a:miter lim="400000"/>
          </a:ln>
        </p:spPr>
        <p:txBody>
          <a:bodyPr lIns="121919" tIns="121919" rIns="121919" bIns="121919" anchor="ctr"/>
          <a:lstStyle/>
          <a:p>
            <a:pPr>
              <a:defRPr sz="3600"/>
            </a:pPr>
          </a:p>
        </p:txBody>
      </p:sp>
      <p:sp>
        <p:nvSpPr>
          <p:cNvPr id="1063" name="14%"/>
          <p:cNvSpPr txBox="1"/>
          <p:nvPr/>
        </p:nvSpPr>
        <p:spPr>
          <a:xfrm>
            <a:off x="10719991" y="10327089"/>
            <a:ext cx="2311830" cy="200113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defTabSz="457200">
              <a:defRPr sz="10000">
                <a:latin typeface="Helvetica"/>
                <a:ea typeface="Helvetica"/>
                <a:cs typeface="Helvetica"/>
                <a:sym typeface="Helvetica"/>
              </a:defRPr>
            </a:pPr>
            <a:r>
              <a:t>14</a:t>
            </a:r>
            <a:r>
              <a:rPr baseline="31999"/>
              <a:t>%</a:t>
            </a:r>
          </a:p>
        </p:txBody>
      </p:sp>
      <p:sp>
        <p:nvSpPr>
          <p:cNvPr id="1064" name="27%"/>
          <p:cNvSpPr txBox="1"/>
          <p:nvPr/>
        </p:nvSpPr>
        <p:spPr>
          <a:xfrm>
            <a:off x="10696876" y="7653125"/>
            <a:ext cx="2358060" cy="177058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defTabSz="457200">
              <a:defRPr sz="10000">
                <a:latin typeface="Helvetica"/>
                <a:ea typeface="Helvetica"/>
                <a:cs typeface="Helvetica"/>
                <a:sym typeface="Helvetica"/>
              </a:defRPr>
            </a:pPr>
            <a:r>
              <a:t>27</a:t>
            </a:r>
            <a:r>
              <a:rPr baseline="31999"/>
              <a:t>%</a:t>
            </a:r>
          </a:p>
        </p:txBody>
      </p:sp>
      <p:sp>
        <p:nvSpPr>
          <p:cNvPr id="1065" name="28%"/>
          <p:cNvSpPr txBox="1"/>
          <p:nvPr/>
        </p:nvSpPr>
        <p:spPr>
          <a:xfrm>
            <a:off x="10696876" y="5590027"/>
            <a:ext cx="2358060" cy="177058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defTabSz="457200">
              <a:defRPr sz="10000">
                <a:latin typeface="Helvetica"/>
                <a:ea typeface="Helvetica"/>
                <a:cs typeface="Helvetica"/>
                <a:sym typeface="Helvetica"/>
              </a:defRPr>
            </a:pPr>
            <a:r>
              <a:t>28</a:t>
            </a:r>
            <a:r>
              <a:rPr baseline="31999"/>
              <a:t>%</a:t>
            </a:r>
          </a:p>
        </p:txBody>
      </p:sp>
      <p:sp>
        <p:nvSpPr>
          <p:cNvPr id="1066" name="31%"/>
          <p:cNvSpPr txBox="1"/>
          <p:nvPr/>
        </p:nvSpPr>
        <p:spPr>
          <a:xfrm>
            <a:off x="10802081" y="3526930"/>
            <a:ext cx="2147650" cy="177058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p>
            <a:pPr defTabSz="457200">
              <a:defRPr sz="10000">
                <a:latin typeface="Helvetica"/>
                <a:ea typeface="Helvetica"/>
                <a:cs typeface="Helvetica"/>
                <a:sym typeface="Helvetica"/>
              </a:defRPr>
            </a:pPr>
            <a:r>
              <a:t>31</a:t>
            </a:r>
            <a:r>
              <a:rPr baseline="31999"/>
              <a:t>%</a:t>
            </a:r>
          </a:p>
        </p:txBody>
      </p:sp>
      <p:sp>
        <p:nvSpPr>
          <p:cNvPr id="1067" name="SEO"/>
          <p:cNvSpPr txBox="1"/>
          <p:nvPr/>
        </p:nvSpPr>
        <p:spPr>
          <a:xfrm>
            <a:off x="2154906" y="3949675"/>
            <a:ext cx="1850803"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3846" spc="156" sz="5200">
                <a:latin typeface="Helvetica"/>
                <a:ea typeface="Helvetica"/>
                <a:cs typeface="Helvetica"/>
                <a:sym typeface="Helvetica"/>
              </a:defRPr>
            </a:lvl1pPr>
          </a:lstStyle>
          <a:p>
            <a:pPr/>
            <a:r>
              <a:t>SEO</a:t>
            </a:r>
          </a:p>
        </p:txBody>
      </p:sp>
      <p:sp>
        <p:nvSpPr>
          <p:cNvPr id="1068" name="Social"/>
          <p:cNvSpPr txBox="1"/>
          <p:nvPr/>
        </p:nvSpPr>
        <p:spPr>
          <a:xfrm>
            <a:off x="1693879" y="11061675"/>
            <a:ext cx="2311830"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457200">
              <a:spcBef>
                <a:spcPts val="1000"/>
              </a:spcBef>
              <a:defRPr baseline="3846" spc="156" sz="5200">
                <a:latin typeface="Helvetica"/>
                <a:ea typeface="Helvetica"/>
                <a:cs typeface="Helvetica"/>
                <a:sym typeface="Helvetica"/>
              </a:defRPr>
            </a:lvl1pPr>
          </a:lstStyle>
          <a:p>
            <a:pPr/>
            <a:r>
              <a:t>Social</a:t>
            </a:r>
          </a:p>
        </p:txBody>
      </p:sp>
      <p:sp>
        <p:nvSpPr>
          <p:cNvPr id="1069" name="Developing"/>
          <p:cNvSpPr txBox="1"/>
          <p:nvPr/>
        </p:nvSpPr>
        <p:spPr>
          <a:xfrm>
            <a:off x="19648075" y="3949675"/>
            <a:ext cx="3995950"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846" spc="156" sz="5200">
                <a:latin typeface="Helvetica"/>
                <a:ea typeface="Helvetica"/>
                <a:cs typeface="Helvetica"/>
                <a:sym typeface="Helvetica"/>
              </a:defRPr>
            </a:lvl1pPr>
          </a:lstStyle>
          <a:p>
            <a:pPr/>
            <a:r>
              <a:t>Developing</a:t>
            </a:r>
          </a:p>
        </p:txBody>
      </p:sp>
      <p:sp>
        <p:nvSpPr>
          <p:cNvPr id="1070" name="Security"/>
          <p:cNvSpPr txBox="1"/>
          <p:nvPr/>
        </p:nvSpPr>
        <p:spPr>
          <a:xfrm>
            <a:off x="19657172" y="11061675"/>
            <a:ext cx="4306732"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846" spc="156" sz="5200">
                <a:latin typeface="Helvetica"/>
                <a:ea typeface="Helvetica"/>
                <a:cs typeface="Helvetica"/>
                <a:sym typeface="Helvetica"/>
              </a:defRPr>
            </a:lvl1pPr>
          </a:lstStyle>
          <a:p>
            <a:pPr/>
            <a:r>
              <a:t>Security</a:t>
            </a:r>
          </a:p>
        </p:txBody>
      </p:sp>
      <p:sp>
        <p:nvSpPr>
          <p:cNvPr id="1071" name="圆形"/>
          <p:cNvSpPr/>
          <p:nvPr/>
        </p:nvSpPr>
        <p:spPr>
          <a:xfrm>
            <a:off x="4491218" y="3410520"/>
            <a:ext cx="2147650" cy="2147651"/>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072" name="圆形"/>
          <p:cNvSpPr/>
          <p:nvPr/>
        </p:nvSpPr>
        <p:spPr>
          <a:xfrm>
            <a:off x="17014916" y="3410520"/>
            <a:ext cx="2147650" cy="2147651"/>
          </a:xfrm>
          <a:prstGeom prst="ellipse">
            <a:avLst/>
          </a:prstGeom>
          <a:gradFill>
            <a:gsLst>
              <a:gs pos="0">
                <a:srgbClr val="FFA244"/>
              </a:gs>
              <a:gs pos="100000">
                <a:srgbClr val="FFEE8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073" name="圆形"/>
          <p:cNvSpPr/>
          <p:nvPr/>
        </p:nvSpPr>
        <p:spPr>
          <a:xfrm>
            <a:off x="4491218" y="10522520"/>
            <a:ext cx="2147650" cy="2147650"/>
          </a:xfrm>
          <a:prstGeom prst="ellipse">
            <a:avLst/>
          </a:prstGeom>
          <a:gradFill>
            <a:gsLst>
              <a:gs pos="0">
                <a:srgbClr val="43BEFF"/>
              </a:gs>
              <a:gs pos="100000">
                <a:srgbClr val="67FBC2"/>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074" name="圆形"/>
          <p:cNvSpPr/>
          <p:nvPr/>
        </p:nvSpPr>
        <p:spPr>
          <a:xfrm>
            <a:off x="17014916" y="10522520"/>
            <a:ext cx="2147650" cy="2147650"/>
          </a:xfrm>
          <a:prstGeom prst="ellipse">
            <a:avLst/>
          </a:prstGeom>
          <a:gradFill>
            <a:gsLst>
              <a:gs pos="0">
                <a:srgbClr val="3E35A5"/>
              </a:gs>
              <a:gs pos="100000">
                <a:srgbClr val="805DD1"/>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075" name="Statistic"/>
          <p:cNvSpPr txBox="1"/>
          <p:nvPr>
            <p:ph type="ctrTitle"/>
          </p:nvPr>
        </p:nvSpPr>
        <p:spPr>
          <a:prstGeom prst="rect">
            <a:avLst/>
          </a:prstGeom>
        </p:spPr>
        <p:txBody>
          <a:bodyPr/>
          <a:lstStyle>
            <a:lvl1pPr defTabSz="566674">
              <a:defRPr sz="10864"/>
            </a:lvl1pPr>
          </a:lstStyle>
          <a:p>
            <a:pPr/>
            <a:r>
              <a:t>Statistic</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75"/>
                                        </p:tgtEl>
                                        <p:attrNameLst>
                                          <p:attrName>style.visibility</p:attrName>
                                        </p:attrNameLst>
                                      </p:cBhvr>
                                      <p:to>
                                        <p:strVal val="visible"/>
                                      </p:to>
                                    </p:set>
                                    <p:animEffect filter="dissolve" transition="in">
                                      <p:cBhvr>
                                        <p:cTn id="7" dur="1000"/>
                                        <p:tgtEl>
                                          <p:spTgt spid="1075"/>
                                        </p:tgtEl>
                                      </p:cBhvr>
                                    </p:animEffect>
                                  </p:childTnLst>
                                </p:cTn>
                              </p:par>
                            </p:childTnLst>
                          </p:cTn>
                        </p:par>
                        <p:par>
                          <p:cTn id="8" fill="hold">
                            <p:stCondLst>
                              <p:cond delay="1000"/>
                            </p:stCondLst>
                            <p:childTnLst>
                              <p:par>
                                <p:cTn id="9" presetClass="entr" nodeType="afterEffect" presetSubtype="1" presetID="2" grpId="2" fill="hold">
                                  <p:stCondLst>
                                    <p:cond delay="100"/>
                                  </p:stCondLst>
                                  <p:iterate type="el" backwards="0">
                                    <p:tmAbs val="0"/>
                                  </p:iterate>
                                  <p:childTnLst>
                                    <p:set>
                                      <p:cBhvr>
                                        <p:cTn id="10" fill="hold"/>
                                        <p:tgtEl>
                                          <p:spTgt spid="1059"/>
                                        </p:tgtEl>
                                        <p:attrNameLst>
                                          <p:attrName>style.visibility</p:attrName>
                                        </p:attrNameLst>
                                      </p:cBhvr>
                                      <p:to>
                                        <p:strVal val="visible"/>
                                      </p:to>
                                    </p:set>
                                    <p:anim calcmode="lin" valueType="num">
                                      <p:cBhvr>
                                        <p:cTn id="11" dur="1250" fill="hold"/>
                                        <p:tgtEl>
                                          <p:spTgt spid="1059"/>
                                        </p:tgtEl>
                                        <p:attrNameLst>
                                          <p:attrName>ppt_x</p:attrName>
                                        </p:attrNameLst>
                                      </p:cBhvr>
                                      <p:tavLst>
                                        <p:tav tm="0">
                                          <p:val>
                                            <p:strVal val="#ppt_x"/>
                                          </p:val>
                                        </p:tav>
                                        <p:tav tm="100000">
                                          <p:val>
                                            <p:strVal val="#ppt_x"/>
                                          </p:val>
                                        </p:tav>
                                      </p:tavLst>
                                    </p:anim>
                                    <p:anim calcmode="lin" valueType="num">
                                      <p:cBhvr>
                                        <p:cTn id="12" dur="1250" fill="hold"/>
                                        <p:tgtEl>
                                          <p:spTgt spid="1059"/>
                                        </p:tgtEl>
                                        <p:attrNameLst>
                                          <p:attrName>ppt_y</p:attrName>
                                        </p:attrNameLst>
                                      </p:cBhvr>
                                      <p:tavLst>
                                        <p:tav tm="0">
                                          <p:val>
                                            <p:strVal val="0-#ppt_h/2"/>
                                          </p:val>
                                        </p:tav>
                                        <p:tav tm="100000">
                                          <p:val>
                                            <p:strVal val="#ppt_y"/>
                                          </p:val>
                                        </p:tav>
                                      </p:tavLst>
                                    </p:anim>
                                  </p:childTnLst>
                                </p:cTn>
                              </p:par>
                            </p:childTnLst>
                          </p:cTn>
                        </p:par>
                        <p:par>
                          <p:cTn id="13" fill="hold">
                            <p:stCondLst>
                              <p:cond delay="2350"/>
                            </p:stCondLst>
                            <p:childTnLst>
                              <p:par>
                                <p:cTn id="14" presetClass="entr" nodeType="afterEffect" presetSubtype="1" presetID="2" grpId="3" fill="hold">
                                  <p:stCondLst>
                                    <p:cond delay="100"/>
                                  </p:stCondLst>
                                  <p:iterate type="el" backwards="0">
                                    <p:tmAbs val="0"/>
                                  </p:iterate>
                                  <p:childTnLst>
                                    <p:set>
                                      <p:cBhvr>
                                        <p:cTn id="15" fill="hold"/>
                                        <p:tgtEl>
                                          <p:spTgt spid="1060"/>
                                        </p:tgtEl>
                                        <p:attrNameLst>
                                          <p:attrName>style.visibility</p:attrName>
                                        </p:attrNameLst>
                                      </p:cBhvr>
                                      <p:to>
                                        <p:strVal val="visible"/>
                                      </p:to>
                                    </p:set>
                                    <p:anim calcmode="lin" valueType="num">
                                      <p:cBhvr>
                                        <p:cTn id="16" dur="1250" fill="hold"/>
                                        <p:tgtEl>
                                          <p:spTgt spid="1060"/>
                                        </p:tgtEl>
                                        <p:attrNameLst>
                                          <p:attrName>ppt_x</p:attrName>
                                        </p:attrNameLst>
                                      </p:cBhvr>
                                      <p:tavLst>
                                        <p:tav tm="0">
                                          <p:val>
                                            <p:strVal val="#ppt_x"/>
                                          </p:val>
                                        </p:tav>
                                        <p:tav tm="100000">
                                          <p:val>
                                            <p:strVal val="#ppt_x"/>
                                          </p:val>
                                        </p:tav>
                                      </p:tavLst>
                                    </p:anim>
                                    <p:anim calcmode="lin" valueType="num">
                                      <p:cBhvr>
                                        <p:cTn id="17" dur="1250" fill="hold"/>
                                        <p:tgtEl>
                                          <p:spTgt spid="1060"/>
                                        </p:tgtEl>
                                        <p:attrNameLst>
                                          <p:attrName>ppt_y</p:attrName>
                                        </p:attrNameLst>
                                      </p:cBhvr>
                                      <p:tavLst>
                                        <p:tav tm="0">
                                          <p:val>
                                            <p:strVal val="0-#ppt_h/2"/>
                                          </p:val>
                                        </p:tav>
                                        <p:tav tm="100000">
                                          <p:val>
                                            <p:strVal val="#ppt_y"/>
                                          </p:val>
                                        </p:tav>
                                      </p:tavLst>
                                    </p:anim>
                                  </p:childTnLst>
                                </p:cTn>
                              </p:par>
                            </p:childTnLst>
                          </p:cTn>
                        </p:par>
                        <p:par>
                          <p:cTn id="18" fill="hold">
                            <p:stCondLst>
                              <p:cond delay="3700"/>
                            </p:stCondLst>
                            <p:childTnLst>
                              <p:par>
                                <p:cTn id="19" presetClass="entr" nodeType="afterEffect" presetSubtype="1" presetID="2" grpId="4" fill="hold">
                                  <p:stCondLst>
                                    <p:cond delay="100"/>
                                  </p:stCondLst>
                                  <p:iterate type="el" backwards="0">
                                    <p:tmAbs val="0"/>
                                  </p:iterate>
                                  <p:childTnLst>
                                    <p:set>
                                      <p:cBhvr>
                                        <p:cTn id="20" fill="hold"/>
                                        <p:tgtEl>
                                          <p:spTgt spid="1061"/>
                                        </p:tgtEl>
                                        <p:attrNameLst>
                                          <p:attrName>style.visibility</p:attrName>
                                        </p:attrNameLst>
                                      </p:cBhvr>
                                      <p:to>
                                        <p:strVal val="visible"/>
                                      </p:to>
                                    </p:set>
                                    <p:anim calcmode="lin" valueType="num">
                                      <p:cBhvr>
                                        <p:cTn id="21" dur="1250" fill="hold"/>
                                        <p:tgtEl>
                                          <p:spTgt spid="1061"/>
                                        </p:tgtEl>
                                        <p:attrNameLst>
                                          <p:attrName>ppt_x</p:attrName>
                                        </p:attrNameLst>
                                      </p:cBhvr>
                                      <p:tavLst>
                                        <p:tav tm="0">
                                          <p:val>
                                            <p:strVal val="#ppt_x"/>
                                          </p:val>
                                        </p:tav>
                                        <p:tav tm="100000">
                                          <p:val>
                                            <p:strVal val="#ppt_x"/>
                                          </p:val>
                                        </p:tav>
                                      </p:tavLst>
                                    </p:anim>
                                    <p:anim calcmode="lin" valueType="num">
                                      <p:cBhvr>
                                        <p:cTn id="22" dur="1250" fill="hold"/>
                                        <p:tgtEl>
                                          <p:spTgt spid="1061"/>
                                        </p:tgtEl>
                                        <p:attrNameLst>
                                          <p:attrName>ppt_y</p:attrName>
                                        </p:attrNameLst>
                                      </p:cBhvr>
                                      <p:tavLst>
                                        <p:tav tm="0">
                                          <p:val>
                                            <p:strVal val="0-#ppt_h/2"/>
                                          </p:val>
                                        </p:tav>
                                        <p:tav tm="100000">
                                          <p:val>
                                            <p:strVal val="#ppt_y"/>
                                          </p:val>
                                        </p:tav>
                                      </p:tavLst>
                                    </p:anim>
                                  </p:childTnLst>
                                </p:cTn>
                              </p:par>
                            </p:childTnLst>
                          </p:cTn>
                        </p:par>
                        <p:par>
                          <p:cTn id="23" fill="hold">
                            <p:stCondLst>
                              <p:cond delay="5050"/>
                            </p:stCondLst>
                            <p:childTnLst>
                              <p:par>
                                <p:cTn id="24" presetClass="entr" nodeType="afterEffect" presetSubtype="1" presetID="2" grpId="5" fill="hold">
                                  <p:stCondLst>
                                    <p:cond delay="100"/>
                                  </p:stCondLst>
                                  <p:iterate type="el" backwards="0">
                                    <p:tmAbs val="0"/>
                                  </p:iterate>
                                  <p:childTnLst>
                                    <p:set>
                                      <p:cBhvr>
                                        <p:cTn id="25" fill="hold"/>
                                        <p:tgtEl>
                                          <p:spTgt spid="1062"/>
                                        </p:tgtEl>
                                        <p:attrNameLst>
                                          <p:attrName>style.visibility</p:attrName>
                                        </p:attrNameLst>
                                      </p:cBhvr>
                                      <p:to>
                                        <p:strVal val="visible"/>
                                      </p:to>
                                    </p:set>
                                    <p:anim calcmode="lin" valueType="num">
                                      <p:cBhvr>
                                        <p:cTn id="26" dur="1250" fill="hold"/>
                                        <p:tgtEl>
                                          <p:spTgt spid="1062"/>
                                        </p:tgtEl>
                                        <p:attrNameLst>
                                          <p:attrName>ppt_x</p:attrName>
                                        </p:attrNameLst>
                                      </p:cBhvr>
                                      <p:tavLst>
                                        <p:tav tm="0">
                                          <p:val>
                                            <p:strVal val="#ppt_x"/>
                                          </p:val>
                                        </p:tav>
                                        <p:tav tm="100000">
                                          <p:val>
                                            <p:strVal val="#ppt_x"/>
                                          </p:val>
                                        </p:tav>
                                      </p:tavLst>
                                    </p:anim>
                                    <p:anim calcmode="lin" valueType="num">
                                      <p:cBhvr>
                                        <p:cTn id="27" dur="1250" fill="hold"/>
                                        <p:tgtEl>
                                          <p:spTgt spid="1062"/>
                                        </p:tgtEl>
                                        <p:attrNameLst>
                                          <p:attrName>ppt_y</p:attrName>
                                        </p:attrNameLst>
                                      </p:cBhvr>
                                      <p:tavLst>
                                        <p:tav tm="0">
                                          <p:val>
                                            <p:strVal val="0-#ppt_h/2"/>
                                          </p:val>
                                        </p:tav>
                                        <p:tav tm="100000">
                                          <p:val>
                                            <p:strVal val="#ppt_y"/>
                                          </p:val>
                                        </p:tav>
                                      </p:tavLst>
                                    </p:anim>
                                  </p:childTnLst>
                                </p:cTn>
                              </p:par>
                            </p:childTnLst>
                          </p:cTn>
                        </p:par>
                        <p:par>
                          <p:cTn id="28" fill="hold">
                            <p:stCondLst>
                              <p:cond delay="6400"/>
                            </p:stCondLst>
                            <p:childTnLst>
                              <p:par>
                                <p:cTn id="29" presetClass="entr" nodeType="afterEffect" presetSubtype="16" presetID="23" grpId="6" fill="hold">
                                  <p:stCondLst>
                                    <p:cond delay="100"/>
                                  </p:stCondLst>
                                  <p:iterate type="el" backwards="0">
                                    <p:tmAbs val="0"/>
                                  </p:iterate>
                                  <p:childTnLst>
                                    <p:set>
                                      <p:cBhvr>
                                        <p:cTn id="30" fill="hold"/>
                                        <p:tgtEl>
                                          <p:spTgt spid="1072"/>
                                        </p:tgtEl>
                                        <p:attrNameLst>
                                          <p:attrName>style.visibility</p:attrName>
                                        </p:attrNameLst>
                                      </p:cBhvr>
                                      <p:to>
                                        <p:strVal val="visible"/>
                                      </p:to>
                                    </p:set>
                                    <p:anim calcmode="lin" valueType="num">
                                      <p:cBhvr>
                                        <p:cTn id="31" dur="550" fill="hold"/>
                                        <p:tgtEl>
                                          <p:spTgt spid="1072"/>
                                        </p:tgtEl>
                                        <p:attrNameLst>
                                          <p:attrName>ppt_w</p:attrName>
                                        </p:attrNameLst>
                                      </p:cBhvr>
                                      <p:tavLst>
                                        <p:tav tm="0">
                                          <p:val>
                                            <p:fltVal val="0"/>
                                          </p:val>
                                        </p:tav>
                                        <p:tav tm="100000">
                                          <p:val>
                                            <p:strVal val="#ppt_w"/>
                                          </p:val>
                                        </p:tav>
                                      </p:tavLst>
                                    </p:anim>
                                    <p:anim calcmode="lin" valueType="num">
                                      <p:cBhvr>
                                        <p:cTn id="32" dur="550" fill="hold"/>
                                        <p:tgtEl>
                                          <p:spTgt spid="1072"/>
                                        </p:tgtEl>
                                        <p:attrNameLst>
                                          <p:attrName>ppt_h</p:attrName>
                                        </p:attrNameLst>
                                      </p:cBhvr>
                                      <p:tavLst>
                                        <p:tav tm="0">
                                          <p:val>
                                            <p:fltVal val="0"/>
                                          </p:val>
                                        </p:tav>
                                        <p:tav tm="100000">
                                          <p:val>
                                            <p:strVal val="#ppt_h"/>
                                          </p:val>
                                        </p:tav>
                                      </p:tavLst>
                                    </p:anim>
                                  </p:childTnLst>
                                </p:cTn>
                              </p:par>
                            </p:childTnLst>
                          </p:cTn>
                        </p:par>
                        <p:par>
                          <p:cTn id="33" fill="hold">
                            <p:stCondLst>
                              <p:cond delay="7050"/>
                            </p:stCondLst>
                            <p:childTnLst>
                              <p:par>
                                <p:cTn id="34" presetClass="entr" nodeType="afterEffect" presetSubtype="16" presetID="23" grpId="7" fill="hold">
                                  <p:stCondLst>
                                    <p:cond delay="100"/>
                                  </p:stCondLst>
                                  <p:iterate type="el" backwards="0">
                                    <p:tmAbs val="0"/>
                                  </p:iterate>
                                  <p:childTnLst>
                                    <p:set>
                                      <p:cBhvr>
                                        <p:cTn id="35" fill="hold"/>
                                        <p:tgtEl>
                                          <p:spTgt spid="1071"/>
                                        </p:tgtEl>
                                        <p:attrNameLst>
                                          <p:attrName>style.visibility</p:attrName>
                                        </p:attrNameLst>
                                      </p:cBhvr>
                                      <p:to>
                                        <p:strVal val="visible"/>
                                      </p:to>
                                    </p:set>
                                    <p:anim calcmode="lin" valueType="num">
                                      <p:cBhvr>
                                        <p:cTn id="36" dur="550" fill="hold"/>
                                        <p:tgtEl>
                                          <p:spTgt spid="1071"/>
                                        </p:tgtEl>
                                        <p:attrNameLst>
                                          <p:attrName>ppt_w</p:attrName>
                                        </p:attrNameLst>
                                      </p:cBhvr>
                                      <p:tavLst>
                                        <p:tav tm="0">
                                          <p:val>
                                            <p:fltVal val="0"/>
                                          </p:val>
                                        </p:tav>
                                        <p:tav tm="100000">
                                          <p:val>
                                            <p:strVal val="#ppt_w"/>
                                          </p:val>
                                        </p:tav>
                                      </p:tavLst>
                                    </p:anim>
                                    <p:anim calcmode="lin" valueType="num">
                                      <p:cBhvr>
                                        <p:cTn id="37" dur="550" fill="hold"/>
                                        <p:tgtEl>
                                          <p:spTgt spid="1071"/>
                                        </p:tgtEl>
                                        <p:attrNameLst>
                                          <p:attrName>ppt_h</p:attrName>
                                        </p:attrNameLst>
                                      </p:cBhvr>
                                      <p:tavLst>
                                        <p:tav tm="0">
                                          <p:val>
                                            <p:fltVal val="0"/>
                                          </p:val>
                                        </p:tav>
                                        <p:tav tm="100000">
                                          <p:val>
                                            <p:strVal val="#ppt_h"/>
                                          </p:val>
                                        </p:tav>
                                      </p:tavLst>
                                    </p:anim>
                                  </p:childTnLst>
                                </p:cTn>
                              </p:par>
                            </p:childTnLst>
                          </p:cTn>
                        </p:par>
                        <p:par>
                          <p:cTn id="38" fill="hold">
                            <p:stCondLst>
                              <p:cond delay="7700"/>
                            </p:stCondLst>
                            <p:childTnLst>
                              <p:par>
                                <p:cTn id="39" presetClass="entr" nodeType="afterEffect" presetSubtype="16" presetID="23" grpId="8" fill="hold">
                                  <p:stCondLst>
                                    <p:cond delay="100"/>
                                  </p:stCondLst>
                                  <p:iterate type="el" backwards="0">
                                    <p:tmAbs val="0"/>
                                  </p:iterate>
                                  <p:childTnLst>
                                    <p:set>
                                      <p:cBhvr>
                                        <p:cTn id="40" fill="hold"/>
                                        <p:tgtEl>
                                          <p:spTgt spid="1073"/>
                                        </p:tgtEl>
                                        <p:attrNameLst>
                                          <p:attrName>style.visibility</p:attrName>
                                        </p:attrNameLst>
                                      </p:cBhvr>
                                      <p:to>
                                        <p:strVal val="visible"/>
                                      </p:to>
                                    </p:set>
                                    <p:anim calcmode="lin" valueType="num">
                                      <p:cBhvr>
                                        <p:cTn id="41" dur="550" fill="hold"/>
                                        <p:tgtEl>
                                          <p:spTgt spid="1073"/>
                                        </p:tgtEl>
                                        <p:attrNameLst>
                                          <p:attrName>ppt_w</p:attrName>
                                        </p:attrNameLst>
                                      </p:cBhvr>
                                      <p:tavLst>
                                        <p:tav tm="0">
                                          <p:val>
                                            <p:fltVal val="0"/>
                                          </p:val>
                                        </p:tav>
                                        <p:tav tm="100000">
                                          <p:val>
                                            <p:strVal val="#ppt_w"/>
                                          </p:val>
                                        </p:tav>
                                      </p:tavLst>
                                    </p:anim>
                                    <p:anim calcmode="lin" valueType="num">
                                      <p:cBhvr>
                                        <p:cTn id="42" dur="550" fill="hold"/>
                                        <p:tgtEl>
                                          <p:spTgt spid="1073"/>
                                        </p:tgtEl>
                                        <p:attrNameLst>
                                          <p:attrName>ppt_h</p:attrName>
                                        </p:attrNameLst>
                                      </p:cBhvr>
                                      <p:tavLst>
                                        <p:tav tm="0">
                                          <p:val>
                                            <p:fltVal val="0"/>
                                          </p:val>
                                        </p:tav>
                                        <p:tav tm="100000">
                                          <p:val>
                                            <p:strVal val="#ppt_h"/>
                                          </p:val>
                                        </p:tav>
                                      </p:tavLst>
                                    </p:anim>
                                  </p:childTnLst>
                                </p:cTn>
                              </p:par>
                            </p:childTnLst>
                          </p:cTn>
                        </p:par>
                        <p:par>
                          <p:cTn id="43" fill="hold">
                            <p:stCondLst>
                              <p:cond delay="8350"/>
                            </p:stCondLst>
                            <p:childTnLst>
                              <p:par>
                                <p:cTn id="44" presetClass="entr" nodeType="afterEffect" presetSubtype="16" presetID="23" grpId="9" fill="hold">
                                  <p:stCondLst>
                                    <p:cond delay="100"/>
                                  </p:stCondLst>
                                  <p:iterate type="el" backwards="0">
                                    <p:tmAbs val="0"/>
                                  </p:iterate>
                                  <p:childTnLst>
                                    <p:set>
                                      <p:cBhvr>
                                        <p:cTn id="45" fill="hold"/>
                                        <p:tgtEl>
                                          <p:spTgt spid="1074"/>
                                        </p:tgtEl>
                                        <p:attrNameLst>
                                          <p:attrName>style.visibility</p:attrName>
                                        </p:attrNameLst>
                                      </p:cBhvr>
                                      <p:to>
                                        <p:strVal val="visible"/>
                                      </p:to>
                                    </p:set>
                                    <p:anim calcmode="lin" valueType="num">
                                      <p:cBhvr>
                                        <p:cTn id="46" dur="550" fill="hold"/>
                                        <p:tgtEl>
                                          <p:spTgt spid="1074"/>
                                        </p:tgtEl>
                                        <p:attrNameLst>
                                          <p:attrName>ppt_w</p:attrName>
                                        </p:attrNameLst>
                                      </p:cBhvr>
                                      <p:tavLst>
                                        <p:tav tm="0">
                                          <p:val>
                                            <p:fltVal val="0"/>
                                          </p:val>
                                        </p:tav>
                                        <p:tav tm="100000">
                                          <p:val>
                                            <p:strVal val="#ppt_w"/>
                                          </p:val>
                                        </p:tav>
                                      </p:tavLst>
                                    </p:anim>
                                    <p:anim calcmode="lin" valueType="num">
                                      <p:cBhvr>
                                        <p:cTn id="47" dur="550" fill="hold"/>
                                        <p:tgtEl>
                                          <p:spTgt spid="1074"/>
                                        </p:tgtEl>
                                        <p:attrNameLst>
                                          <p:attrName>ppt_h</p:attrName>
                                        </p:attrNameLst>
                                      </p:cBhvr>
                                      <p:tavLst>
                                        <p:tav tm="0">
                                          <p:val>
                                            <p:fltVal val="0"/>
                                          </p:val>
                                        </p:tav>
                                        <p:tav tm="100000">
                                          <p:val>
                                            <p:strVal val="#ppt_h"/>
                                          </p:val>
                                        </p:tav>
                                      </p:tavLst>
                                    </p:anim>
                                  </p:childTnLst>
                                </p:cTn>
                              </p:par>
                            </p:childTnLst>
                          </p:cTn>
                        </p:par>
                        <p:par>
                          <p:cTn id="48" fill="hold">
                            <p:stCondLst>
                              <p:cond delay="9000"/>
                            </p:stCondLst>
                            <p:childTnLst>
                              <p:par>
                                <p:cTn id="49" presetClass="entr" nodeType="afterEffect" presetSubtype="16" presetID="23" grpId="10" fill="hold">
                                  <p:stCondLst>
                                    <p:cond delay="100"/>
                                  </p:stCondLst>
                                  <p:iterate type="el" backwards="0">
                                    <p:tmAbs val="0"/>
                                  </p:iterate>
                                  <p:childTnLst>
                                    <p:set>
                                      <p:cBhvr>
                                        <p:cTn id="50" fill="hold"/>
                                        <p:tgtEl>
                                          <p:spTgt spid="1067"/>
                                        </p:tgtEl>
                                        <p:attrNameLst>
                                          <p:attrName>style.visibility</p:attrName>
                                        </p:attrNameLst>
                                      </p:cBhvr>
                                      <p:to>
                                        <p:strVal val="visible"/>
                                      </p:to>
                                    </p:set>
                                    <p:anim calcmode="lin" valueType="num">
                                      <p:cBhvr>
                                        <p:cTn id="51" dur="700" fill="hold"/>
                                        <p:tgtEl>
                                          <p:spTgt spid="1067"/>
                                        </p:tgtEl>
                                        <p:attrNameLst>
                                          <p:attrName>ppt_w</p:attrName>
                                        </p:attrNameLst>
                                      </p:cBhvr>
                                      <p:tavLst>
                                        <p:tav tm="0">
                                          <p:val>
                                            <p:fltVal val="0"/>
                                          </p:val>
                                        </p:tav>
                                        <p:tav tm="100000">
                                          <p:val>
                                            <p:strVal val="#ppt_w"/>
                                          </p:val>
                                        </p:tav>
                                      </p:tavLst>
                                    </p:anim>
                                    <p:anim calcmode="lin" valueType="num">
                                      <p:cBhvr>
                                        <p:cTn id="52" dur="700" fill="hold"/>
                                        <p:tgtEl>
                                          <p:spTgt spid="1067"/>
                                        </p:tgtEl>
                                        <p:attrNameLst>
                                          <p:attrName>ppt_h</p:attrName>
                                        </p:attrNameLst>
                                      </p:cBhvr>
                                      <p:tavLst>
                                        <p:tav tm="0">
                                          <p:val>
                                            <p:fltVal val="0"/>
                                          </p:val>
                                        </p:tav>
                                        <p:tav tm="100000">
                                          <p:val>
                                            <p:strVal val="#ppt_h"/>
                                          </p:val>
                                        </p:tav>
                                      </p:tavLst>
                                    </p:anim>
                                  </p:childTnLst>
                                </p:cTn>
                              </p:par>
                            </p:childTnLst>
                          </p:cTn>
                        </p:par>
                        <p:par>
                          <p:cTn id="53" fill="hold">
                            <p:stCondLst>
                              <p:cond delay="9800"/>
                            </p:stCondLst>
                            <p:childTnLst>
                              <p:par>
                                <p:cTn id="54" presetClass="entr" nodeType="afterEffect" presetSubtype="16" presetID="23" grpId="11" fill="hold">
                                  <p:stCondLst>
                                    <p:cond delay="100"/>
                                  </p:stCondLst>
                                  <p:iterate type="el" backwards="0">
                                    <p:tmAbs val="0"/>
                                  </p:iterate>
                                  <p:childTnLst>
                                    <p:set>
                                      <p:cBhvr>
                                        <p:cTn id="55" fill="hold"/>
                                        <p:tgtEl>
                                          <p:spTgt spid="1068"/>
                                        </p:tgtEl>
                                        <p:attrNameLst>
                                          <p:attrName>style.visibility</p:attrName>
                                        </p:attrNameLst>
                                      </p:cBhvr>
                                      <p:to>
                                        <p:strVal val="visible"/>
                                      </p:to>
                                    </p:set>
                                    <p:anim calcmode="lin" valueType="num">
                                      <p:cBhvr>
                                        <p:cTn id="56" dur="700" fill="hold"/>
                                        <p:tgtEl>
                                          <p:spTgt spid="1068"/>
                                        </p:tgtEl>
                                        <p:attrNameLst>
                                          <p:attrName>ppt_w</p:attrName>
                                        </p:attrNameLst>
                                      </p:cBhvr>
                                      <p:tavLst>
                                        <p:tav tm="0">
                                          <p:val>
                                            <p:fltVal val="0"/>
                                          </p:val>
                                        </p:tav>
                                        <p:tav tm="100000">
                                          <p:val>
                                            <p:strVal val="#ppt_w"/>
                                          </p:val>
                                        </p:tav>
                                      </p:tavLst>
                                    </p:anim>
                                    <p:anim calcmode="lin" valueType="num">
                                      <p:cBhvr>
                                        <p:cTn id="57" dur="700" fill="hold"/>
                                        <p:tgtEl>
                                          <p:spTgt spid="1068"/>
                                        </p:tgtEl>
                                        <p:attrNameLst>
                                          <p:attrName>ppt_h</p:attrName>
                                        </p:attrNameLst>
                                      </p:cBhvr>
                                      <p:tavLst>
                                        <p:tav tm="0">
                                          <p:val>
                                            <p:fltVal val="0"/>
                                          </p:val>
                                        </p:tav>
                                        <p:tav tm="100000">
                                          <p:val>
                                            <p:strVal val="#ppt_h"/>
                                          </p:val>
                                        </p:tav>
                                      </p:tavLst>
                                    </p:anim>
                                  </p:childTnLst>
                                </p:cTn>
                              </p:par>
                            </p:childTnLst>
                          </p:cTn>
                        </p:par>
                        <p:par>
                          <p:cTn id="58" fill="hold">
                            <p:stCondLst>
                              <p:cond delay="10600"/>
                            </p:stCondLst>
                            <p:childTnLst>
                              <p:par>
                                <p:cTn id="59" presetClass="entr" nodeType="afterEffect" presetSubtype="16" presetID="23" grpId="12" fill="hold">
                                  <p:stCondLst>
                                    <p:cond delay="100"/>
                                  </p:stCondLst>
                                  <p:iterate type="el" backwards="0">
                                    <p:tmAbs val="0"/>
                                  </p:iterate>
                                  <p:childTnLst>
                                    <p:set>
                                      <p:cBhvr>
                                        <p:cTn id="60" fill="hold"/>
                                        <p:tgtEl>
                                          <p:spTgt spid="1069"/>
                                        </p:tgtEl>
                                        <p:attrNameLst>
                                          <p:attrName>style.visibility</p:attrName>
                                        </p:attrNameLst>
                                      </p:cBhvr>
                                      <p:to>
                                        <p:strVal val="visible"/>
                                      </p:to>
                                    </p:set>
                                    <p:anim calcmode="lin" valueType="num">
                                      <p:cBhvr>
                                        <p:cTn id="61" dur="700" fill="hold"/>
                                        <p:tgtEl>
                                          <p:spTgt spid="1069"/>
                                        </p:tgtEl>
                                        <p:attrNameLst>
                                          <p:attrName>ppt_w</p:attrName>
                                        </p:attrNameLst>
                                      </p:cBhvr>
                                      <p:tavLst>
                                        <p:tav tm="0">
                                          <p:val>
                                            <p:fltVal val="0"/>
                                          </p:val>
                                        </p:tav>
                                        <p:tav tm="100000">
                                          <p:val>
                                            <p:strVal val="#ppt_w"/>
                                          </p:val>
                                        </p:tav>
                                      </p:tavLst>
                                    </p:anim>
                                    <p:anim calcmode="lin" valueType="num">
                                      <p:cBhvr>
                                        <p:cTn id="62" dur="700" fill="hold"/>
                                        <p:tgtEl>
                                          <p:spTgt spid="1069"/>
                                        </p:tgtEl>
                                        <p:attrNameLst>
                                          <p:attrName>ppt_h</p:attrName>
                                        </p:attrNameLst>
                                      </p:cBhvr>
                                      <p:tavLst>
                                        <p:tav tm="0">
                                          <p:val>
                                            <p:fltVal val="0"/>
                                          </p:val>
                                        </p:tav>
                                        <p:tav tm="100000">
                                          <p:val>
                                            <p:strVal val="#ppt_h"/>
                                          </p:val>
                                        </p:tav>
                                      </p:tavLst>
                                    </p:anim>
                                  </p:childTnLst>
                                </p:cTn>
                              </p:par>
                            </p:childTnLst>
                          </p:cTn>
                        </p:par>
                        <p:par>
                          <p:cTn id="63" fill="hold">
                            <p:stCondLst>
                              <p:cond delay="11400"/>
                            </p:stCondLst>
                            <p:childTnLst>
                              <p:par>
                                <p:cTn id="64" presetClass="entr" nodeType="afterEffect" presetSubtype="16" presetID="23" grpId="13" fill="hold">
                                  <p:stCondLst>
                                    <p:cond delay="100"/>
                                  </p:stCondLst>
                                  <p:iterate type="el" backwards="0">
                                    <p:tmAbs val="0"/>
                                  </p:iterate>
                                  <p:childTnLst>
                                    <p:set>
                                      <p:cBhvr>
                                        <p:cTn id="65" fill="hold"/>
                                        <p:tgtEl>
                                          <p:spTgt spid="1070"/>
                                        </p:tgtEl>
                                        <p:attrNameLst>
                                          <p:attrName>style.visibility</p:attrName>
                                        </p:attrNameLst>
                                      </p:cBhvr>
                                      <p:to>
                                        <p:strVal val="visible"/>
                                      </p:to>
                                    </p:set>
                                    <p:anim calcmode="lin" valueType="num">
                                      <p:cBhvr>
                                        <p:cTn id="66" dur="700" fill="hold"/>
                                        <p:tgtEl>
                                          <p:spTgt spid="1070"/>
                                        </p:tgtEl>
                                        <p:attrNameLst>
                                          <p:attrName>ppt_w</p:attrName>
                                        </p:attrNameLst>
                                      </p:cBhvr>
                                      <p:tavLst>
                                        <p:tav tm="0">
                                          <p:val>
                                            <p:fltVal val="0"/>
                                          </p:val>
                                        </p:tav>
                                        <p:tav tm="100000">
                                          <p:val>
                                            <p:strVal val="#ppt_w"/>
                                          </p:val>
                                        </p:tav>
                                      </p:tavLst>
                                    </p:anim>
                                    <p:anim calcmode="lin" valueType="num">
                                      <p:cBhvr>
                                        <p:cTn id="67" dur="700" fill="hold"/>
                                        <p:tgtEl>
                                          <p:spTgt spid="1070"/>
                                        </p:tgtEl>
                                        <p:attrNameLst>
                                          <p:attrName>ppt_h</p:attrName>
                                        </p:attrNameLst>
                                      </p:cBhvr>
                                      <p:tavLst>
                                        <p:tav tm="0">
                                          <p:val>
                                            <p:fltVal val="0"/>
                                          </p:val>
                                        </p:tav>
                                        <p:tav tm="100000">
                                          <p:val>
                                            <p:strVal val="#ppt_h"/>
                                          </p:val>
                                        </p:tav>
                                      </p:tavLst>
                                    </p:anim>
                                  </p:childTnLst>
                                </p:cTn>
                              </p:par>
                            </p:childTnLst>
                          </p:cTn>
                        </p:par>
                        <p:par>
                          <p:cTn id="68" fill="hold">
                            <p:stCondLst>
                              <p:cond delay="12200"/>
                            </p:stCondLst>
                            <p:childTnLst>
                              <p:par>
                                <p:cTn id="69" presetClass="entr" nodeType="afterEffect" presetSubtype="32" presetID="23" grpId="14" fill="hold">
                                  <p:stCondLst>
                                    <p:cond delay="100"/>
                                  </p:stCondLst>
                                  <p:iterate type="el" backwards="0">
                                    <p:tmAbs val="0"/>
                                  </p:iterate>
                                  <p:childTnLst>
                                    <p:set>
                                      <p:cBhvr>
                                        <p:cTn id="70" fill="hold"/>
                                        <p:tgtEl>
                                          <p:spTgt spid="1066"/>
                                        </p:tgtEl>
                                        <p:attrNameLst>
                                          <p:attrName>style.visibility</p:attrName>
                                        </p:attrNameLst>
                                      </p:cBhvr>
                                      <p:to>
                                        <p:strVal val="visible"/>
                                      </p:to>
                                    </p:set>
                                    <p:anim calcmode="lin" valueType="num">
                                      <p:cBhvr>
                                        <p:cTn id="71" dur="800" fill="hold"/>
                                        <p:tgtEl>
                                          <p:spTgt spid="1066"/>
                                        </p:tgtEl>
                                        <p:attrNameLst>
                                          <p:attrName>ppt_w</p:attrName>
                                        </p:attrNameLst>
                                      </p:cBhvr>
                                      <p:tavLst>
                                        <p:tav tm="0">
                                          <p:val>
                                            <p:strVal val="4*#ppt_w"/>
                                          </p:val>
                                        </p:tav>
                                        <p:tav tm="100000">
                                          <p:val>
                                            <p:strVal val="#ppt_w"/>
                                          </p:val>
                                        </p:tav>
                                      </p:tavLst>
                                    </p:anim>
                                    <p:anim calcmode="lin" valueType="num">
                                      <p:cBhvr>
                                        <p:cTn id="72" dur="800" fill="hold"/>
                                        <p:tgtEl>
                                          <p:spTgt spid="1066"/>
                                        </p:tgtEl>
                                        <p:attrNameLst>
                                          <p:attrName>ppt_h</p:attrName>
                                        </p:attrNameLst>
                                      </p:cBhvr>
                                      <p:tavLst>
                                        <p:tav tm="0">
                                          <p:val>
                                            <p:strVal val="4*#ppt_h"/>
                                          </p:val>
                                        </p:tav>
                                        <p:tav tm="100000">
                                          <p:val>
                                            <p:strVal val="#ppt_h"/>
                                          </p:val>
                                        </p:tav>
                                      </p:tavLst>
                                    </p:anim>
                                  </p:childTnLst>
                                </p:cTn>
                              </p:par>
                            </p:childTnLst>
                          </p:cTn>
                        </p:par>
                        <p:par>
                          <p:cTn id="73" fill="hold">
                            <p:stCondLst>
                              <p:cond delay="13100"/>
                            </p:stCondLst>
                            <p:childTnLst>
                              <p:par>
                                <p:cTn id="74" presetClass="entr" nodeType="afterEffect" presetSubtype="32" presetID="23" grpId="15" fill="hold">
                                  <p:stCondLst>
                                    <p:cond delay="100"/>
                                  </p:stCondLst>
                                  <p:iterate type="el" backwards="0">
                                    <p:tmAbs val="0"/>
                                  </p:iterate>
                                  <p:childTnLst>
                                    <p:set>
                                      <p:cBhvr>
                                        <p:cTn id="75" fill="hold"/>
                                        <p:tgtEl>
                                          <p:spTgt spid="1065"/>
                                        </p:tgtEl>
                                        <p:attrNameLst>
                                          <p:attrName>style.visibility</p:attrName>
                                        </p:attrNameLst>
                                      </p:cBhvr>
                                      <p:to>
                                        <p:strVal val="visible"/>
                                      </p:to>
                                    </p:set>
                                    <p:anim calcmode="lin" valueType="num">
                                      <p:cBhvr>
                                        <p:cTn id="76" dur="800" fill="hold"/>
                                        <p:tgtEl>
                                          <p:spTgt spid="1065"/>
                                        </p:tgtEl>
                                        <p:attrNameLst>
                                          <p:attrName>ppt_w</p:attrName>
                                        </p:attrNameLst>
                                      </p:cBhvr>
                                      <p:tavLst>
                                        <p:tav tm="0">
                                          <p:val>
                                            <p:strVal val="4*#ppt_w"/>
                                          </p:val>
                                        </p:tav>
                                        <p:tav tm="100000">
                                          <p:val>
                                            <p:strVal val="#ppt_w"/>
                                          </p:val>
                                        </p:tav>
                                      </p:tavLst>
                                    </p:anim>
                                    <p:anim calcmode="lin" valueType="num">
                                      <p:cBhvr>
                                        <p:cTn id="77" dur="800" fill="hold"/>
                                        <p:tgtEl>
                                          <p:spTgt spid="1065"/>
                                        </p:tgtEl>
                                        <p:attrNameLst>
                                          <p:attrName>ppt_h</p:attrName>
                                        </p:attrNameLst>
                                      </p:cBhvr>
                                      <p:tavLst>
                                        <p:tav tm="0">
                                          <p:val>
                                            <p:strVal val="4*#ppt_h"/>
                                          </p:val>
                                        </p:tav>
                                        <p:tav tm="100000">
                                          <p:val>
                                            <p:strVal val="#ppt_h"/>
                                          </p:val>
                                        </p:tav>
                                      </p:tavLst>
                                    </p:anim>
                                  </p:childTnLst>
                                </p:cTn>
                              </p:par>
                            </p:childTnLst>
                          </p:cTn>
                        </p:par>
                        <p:par>
                          <p:cTn id="78" fill="hold">
                            <p:stCondLst>
                              <p:cond delay="14000"/>
                            </p:stCondLst>
                            <p:childTnLst>
                              <p:par>
                                <p:cTn id="79" presetClass="entr" nodeType="afterEffect" presetSubtype="32" presetID="23" grpId="16" fill="hold">
                                  <p:stCondLst>
                                    <p:cond delay="100"/>
                                  </p:stCondLst>
                                  <p:iterate type="el" backwards="0">
                                    <p:tmAbs val="0"/>
                                  </p:iterate>
                                  <p:childTnLst>
                                    <p:set>
                                      <p:cBhvr>
                                        <p:cTn id="80" fill="hold"/>
                                        <p:tgtEl>
                                          <p:spTgt spid="1064"/>
                                        </p:tgtEl>
                                        <p:attrNameLst>
                                          <p:attrName>style.visibility</p:attrName>
                                        </p:attrNameLst>
                                      </p:cBhvr>
                                      <p:to>
                                        <p:strVal val="visible"/>
                                      </p:to>
                                    </p:set>
                                    <p:anim calcmode="lin" valueType="num">
                                      <p:cBhvr>
                                        <p:cTn id="81" dur="800" fill="hold"/>
                                        <p:tgtEl>
                                          <p:spTgt spid="1064"/>
                                        </p:tgtEl>
                                        <p:attrNameLst>
                                          <p:attrName>ppt_w</p:attrName>
                                        </p:attrNameLst>
                                      </p:cBhvr>
                                      <p:tavLst>
                                        <p:tav tm="0">
                                          <p:val>
                                            <p:strVal val="4*#ppt_w"/>
                                          </p:val>
                                        </p:tav>
                                        <p:tav tm="100000">
                                          <p:val>
                                            <p:strVal val="#ppt_w"/>
                                          </p:val>
                                        </p:tav>
                                      </p:tavLst>
                                    </p:anim>
                                    <p:anim calcmode="lin" valueType="num">
                                      <p:cBhvr>
                                        <p:cTn id="82" dur="800" fill="hold"/>
                                        <p:tgtEl>
                                          <p:spTgt spid="1064"/>
                                        </p:tgtEl>
                                        <p:attrNameLst>
                                          <p:attrName>ppt_h</p:attrName>
                                        </p:attrNameLst>
                                      </p:cBhvr>
                                      <p:tavLst>
                                        <p:tav tm="0">
                                          <p:val>
                                            <p:strVal val="4*#ppt_h"/>
                                          </p:val>
                                        </p:tav>
                                        <p:tav tm="100000">
                                          <p:val>
                                            <p:strVal val="#ppt_h"/>
                                          </p:val>
                                        </p:tav>
                                      </p:tavLst>
                                    </p:anim>
                                  </p:childTnLst>
                                </p:cTn>
                              </p:par>
                            </p:childTnLst>
                          </p:cTn>
                        </p:par>
                        <p:par>
                          <p:cTn id="83" fill="hold">
                            <p:stCondLst>
                              <p:cond delay="14900"/>
                            </p:stCondLst>
                            <p:childTnLst>
                              <p:par>
                                <p:cTn id="84" presetClass="entr" nodeType="afterEffect" presetSubtype="32" presetID="23" grpId="17" fill="hold">
                                  <p:stCondLst>
                                    <p:cond delay="100"/>
                                  </p:stCondLst>
                                  <p:iterate type="el" backwards="0">
                                    <p:tmAbs val="0"/>
                                  </p:iterate>
                                  <p:childTnLst>
                                    <p:set>
                                      <p:cBhvr>
                                        <p:cTn id="85" fill="hold"/>
                                        <p:tgtEl>
                                          <p:spTgt spid="1063"/>
                                        </p:tgtEl>
                                        <p:attrNameLst>
                                          <p:attrName>style.visibility</p:attrName>
                                        </p:attrNameLst>
                                      </p:cBhvr>
                                      <p:to>
                                        <p:strVal val="visible"/>
                                      </p:to>
                                    </p:set>
                                    <p:anim calcmode="lin" valueType="num">
                                      <p:cBhvr>
                                        <p:cTn id="86" dur="800" fill="hold"/>
                                        <p:tgtEl>
                                          <p:spTgt spid="1063"/>
                                        </p:tgtEl>
                                        <p:attrNameLst>
                                          <p:attrName>ppt_w</p:attrName>
                                        </p:attrNameLst>
                                      </p:cBhvr>
                                      <p:tavLst>
                                        <p:tav tm="0">
                                          <p:val>
                                            <p:strVal val="4*#ppt_w"/>
                                          </p:val>
                                        </p:tav>
                                        <p:tav tm="100000">
                                          <p:val>
                                            <p:strVal val="#ppt_w"/>
                                          </p:val>
                                        </p:tav>
                                      </p:tavLst>
                                    </p:anim>
                                    <p:anim calcmode="lin" valueType="num">
                                      <p:cBhvr>
                                        <p:cTn id="87" dur="800" fill="hold"/>
                                        <p:tgtEl>
                                          <p:spTgt spid="10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7" grpId="10"/>
      <p:bldP build="whole" bldLvl="1" animBg="1" rev="0" advAuto="0" spid="1071" grpId="7"/>
      <p:bldP build="whole" bldLvl="1" animBg="1" rev="0" advAuto="0" spid="1073" grpId="8"/>
      <p:bldP build="whole" bldLvl="1" animBg="1" rev="0" advAuto="0" spid="1060" grpId="3"/>
      <p:bldP build="whole" bldLvl="1" animBg="1" rev="0" advAuto="0" spid="1062" grpId="5"/>
      <p:bldP build="whole" bldLvl="1" animBg="1" rev="0" advAuto="0" spid="1064" grpId="16"/>
      <p:bldP build="whole" bldLvl="1" animBg="1" rev="0" advAuto="0" spid="1063" grpId="17"/>
      <p:bldP build="whole" bldLvl="1" animBg="1" rev="0" advAuto="0" spid="1074" grpId="9"/>
      <p:bldP build="whole" bldLvl="1" animBg="1" rev="0" advAuto="0" spid="1069" grpId="12"/>
      <p:bldP build="whole" bldLvl="1" animBg="1" rev="0" advAuto="0" spid="1075" grpId="1"/>
      <p:bldP build="whole" bldLvl="1" animBg="1" rev="0" advAuto="0" spid="1065" grpId="15"/>
      <p:bldP build="whole" bldLvl="1" animBg="1" rev="0" advAuto="0" spid="1068" grpId="11"/>
      <p:bldP build="whole" bldLvl="1" animBg="1" rev="0" advAuto="0" spid="1072" grpId="6"/>
      <p:bldP build="whole" bldLvl="1" animBg="1" rev="0" advAuto="0" spid="1061" grpId="4"/>
      <p:bldP build="whole" bldLvl="1" animBg="1" rev="0" advAuto="0" spid="1066" grpId="14"/>
      <p:bldP build="whole" bldLvl="1" animBg="1" rev="0" advAuto="0" spid="1059" grpId="2"/>
      <p:bldP build="whole" bldLvl="1" animBg="1" rev="0" advAuto="0" spid="1070" grpId="13"/>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7" name="Statistic"/>
          <p:cNvSpPr txBox="1"/>
          <p:nvPr>
            <p:ph type="ctrTitle"/>
          </p:nvPr>
        </p:nvSpPr>
        <p:spPr>
          <a:prstGeom prst="rect">
            <a:avLst/>
          </a:prstGeom>
        </p:spPr>
        <p:txBody>
          <a:bodyPr/>
          <a:lstStyle>
            <a:lvl1pPr defTabSz="566674">
              <a:defRPr sz="10864"/>
            </a:lvl1pPr>
          </a:lstStyle>
          <a:p>
            <a:pPr/>
            <a:r>
              <a:t>Statistic</a:t>
            </a:r>
          </a:p>
        </p:txBody>
      </p:sp>
      <p:sp>
        <p:nvSpPr>
          <p:cNvPr id="1078" name="Step 1"/>
          <p:cNvSpPr txBox="1"/>
          <p:nvPr/>
        </p:nvSpPr>
        <p:spPr>
          <a:xfrm>
            <a:off x="4412102" y="6748201"/>
            <a:ext cx="2811334"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1</a:t>
            </a:r>
          </a:p>
        </p:txBody>
      </p:sp>
      <p:sp>
        <p:nvSpPr>
          <p:cNvPr id="1079" name="Step 2"/>
          <p:cNvSpPr txBox="1"/>
          <p:nvPr/>
        </p:nvSpPr>
        <p:spPr>
          <a:xfrm>
            <a:off x="10661670" y="6748201"/>
            <a:ext cx="2811334"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2</a:t>
            </a:r>
          </a:p>
        </p:txBody>
      </p:sp>
      <p:sp>
        <p:nvSpPr>
          <p:cNvPr id="1080" name="Step 3"/>
          <p:cNvSpPr txBox="1"/>
          <p:nvPr/>
        </p:nvSpPr>
        <p:spPr>
          <a:xfrm>
            <a:off x="16525653" y="6748201"/>
            <a:ext cx="3487962"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3</a:t>
            </a:r>
          </a:p>
        </p:txBody>
      </p:sp>
      <p:sp>
        <p:nvSpPr>
          <p:cNvPr id="1081" name="Step 6"/>
          <p:cNvSpPr txBox="1"/>
          <p:nvPr/>
        </p:nvSpPr>
        <p:spPr>
          <a:xfrm>
            <a:off x="3711576" y="11586164"/>
            <a:ext cx="4191001"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6</a:t>
            </a:r>
          </a:p>
        </p:txBody>
      </p:sp>
      <p:sp>
        <p:nvSpPr>
          <p:cNvPr id="1082" name="Step 5"/>
          <p:cNvSpPr txBox="1"/>
          <p:nvPr/>
        </p:nvSpPr>
        <p:spPr>
          <a:xfrm>
            <a:off x="10699770" y="11586164"/>
            <a:ext cx="2811334"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5</a:t>
            </a:r>
          </a:p>
        </p:txBody>
      </p:sp>
      <p:sp>
        <p:nvSpPr>
          <p:cNvPr id="1083" name="Step 4"/>
          <p:cNvSpPr txBox="1"/>
          <p:nvPr/>
        </p:nvSpPr>
        <p:spPr>
          <a:xfrm>
            <a:off x="15998031" y="11586164"/>
            <a:ext cx="4543205" cy="878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4200">
                <a:latin typeface="Helvetica"/>
                <a:ea typeface="Helvetica"/>
                <a:cs typeface="Helvetica"/>
                <a:sym typeface="Helvetica"/>
              </a:defRPr>
            </a:lvl1pPr>
          </a:lstStyle>
          <a:p>
            <a:pPr/>
            <a:r>
              <a:t>Step 4</a:t>
            </a:r>
          </a:p>
        </p:txBody>
      </p:sp>
      <p:grpSp>
        <p:nvGrpSpPr>
          <p:cNvPr id="1086" name="成组"/>
          <p:cNvGrpSpPr/>
          <p:nvPr/>
        </p:nvGrpSpPr>
        <p:grpSpPr>
          <a:xfrm>
            <a:off x="4236328" y="3431933"/>
            <a:ext cx="3162882" cy="3162883"/>
            <a:chOff x="0" y="0"/>
            <a:chExt cx="3162881" cy="3162881"/>
          </a:xfrm>
        </p:grpSpPr>
        <p:sp>
          <p:nvSpPr>
            <p:cNvPr id="1084" name="圆形"/>
            <p:cNvSpPr/>
            <p:nvPr/>
          </p:nvSpPr>
          <p:spPr>
            <a:xfrm>
              <a:off x="0" y="0"/>
              <a:ext cx="3162882" cy="3162882"/>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085" name="pasted-image.pdf" descr="pasted-image.pdf"/>
            <p:cNvPicPr>
              <a:picLocks noChangeAspect="1"/>
            </p:cNvPicPr>
            <p:nvPr/>
          </p:nvPicPr>
          <p:blipFill>
            <a:blip r:embed="rId2">
              <a:extLst/>
            </a:blip>
            <a:stretch>
              <a:fillRect/>
            </a:stretch>
          </p:blipFill>
          <p:spPr>
            <a:xfrm>
              <a:off x="946952" y="957645"/>
              <a:ext cx="1247592" cy="1247592"/>
            </a:xfrm>
            <a:prstGeom prst="rect">
              <a:avLst/>
            </a:prstGeom>
            <a:ln w="12700" cap="flat">
              <a:noFill/>
              <a:miter lim="400000"/>
            </a:ln>
            <a:effectLst/>
          </p:spPr>
        </p:pic>
      </p:grpSp>
      <p:grpSp>
        <p:nvGrpSpPr>
          <p:cNvPr id="1089" name="成组"/>
          <p:cNvGrpSpPr/>
          <p:nvPr/>
        </p:nvGrpSpPr>
        <p:grpSpPr>
          <a:xfrm>
            <a:off x="10523997" y="3470033"/>
            <a:ext cx="3162882" cy="3162883"/>
            <a:chOff x="0" y="0"/>
            <a:chExt cx="3162881" cy="3162881"/>
          </a:xfrm>
        </p:grpSpPr>
        <p:sp>
          <p:nvSpPr>
            <p:cNvPr id="1087" name="圆形"/>
            <p:cNvSpPr/>
            <p:nvPr/>
          </p:nvSpPr>
          <p:spPr>
            <a:xfrm>
              <a:off x="0" y="0"/>
              <a:ext cx="3162882" cy="3162882"/>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088" name="pasted-image.pdf" descr="pasted-image.pdf"/>
            <p:cNvPicPr>
              <a:picLocks noChangeAspect="1"/>
            </p:cNvPicPr>
            <p:nvPr/>
          </p:nvPicPr>
          <p:blipFill>
            <a:blip r:embed="rId3">
              <a:extLst/>
            </a:blip>
            <a:stretch>
              <a:fillRect/>
            </a:stretch>
          </p:blipFill>
          <p:spPr>
            <a:xfrm>
              <a:off x="1044207" y="957645"/>
              <a:ext cx="1247592" cy="1247592"/>
            </a:xfrm>
            <a:prstGeom prst="rect">
              <a:avLst/>
            </a:prstGeom>
            <a:ln w="12700" cap="flat">
              <a:noFill/>
              <a:miter lim="400000"/>
            </a:ln>
            <a:effectLst/>
          </p:spPr>
        </p:pic>
      </p:grpSp>
      <p:grpSp>
        <p:nvGrpSpPr>
          <p:cNvPr id="1092" name="成组"/>
          <p:cNvGrpSpPr/>
          <p:nvPr/>
        </p:nvGrpSpPr>
        <p:grpSpPr>
          <a:xfrm>
            <a:off x="16688192" y="3431933"/>
            <a:ext cx="3162882" cy="3162883"/>
            <a:chOff x="0" y="0"/>
            <a:chExt cx="3162881" cy="3162881"/>
          </a:xfrm>
        </p:grpSpPr>
        <p:sp>
          <p:nvSpPr>
            <p:cNvPr id="1090" name="圆形"/>
            <p:cNvSpPr/>
            <p:nvPr/>
          </p:nvSpPr>
          <p:spPr>
            <a:xfrm>
              <a:off x="0" y="0"/>
              <a:ext cx="3162882" cy="316288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091" name="pasted-image.pdf" descr="pasted-image.pdf"/>
            <p:cNvPicPr>
              <a:picLocks noChangeAspect="1"/>
            </p:cNvPicPr>
            <p:nvPr/>
          </p:nvPicPr>
          <p:blipFill>
            <a:blip r:embed="rId4">
              <a:extLst/>
            </a:blip>
            <a:stretch>
              <a:fillRect/>
            </a:stretch>
          </p:blipFill>
          <p:spPr>
            <a:xfrm>
              <a:off x="865258" y="995745"/>
              <a:ext cx="1330765" cy="1247592"/>
            </a:xfrm>
            <a:prstGeom prst="rect">
              <a:avLst/>
            </a:prstGeom>
            <a:ln w="12700" cap="flat">
              <a:noFill/>
              <a:miter lim="400000"/>
            </a:ln>
            <a:effectLst/>
          </p:spPr>
        </p:pic>
      </p:grpSp>
      <p:grpSp>
        <p:nvGrpSpPr>
          <p:cNvPr id="1095" name="成组"/>
          <p:cNvGrpSpPr/>
          <p:nvPr/>
        </p:nvGrpSpPr>
        <p:grpSpPr>
          <a:xfrm>
            <a:off x="4236328" y="8328873"/>
            <a:ext cx="3162882" cy="3162882"/>
            <a:chOff x="0" y="0"/>
            <a:chExt cx="3162881" cy="3162881"/>
          </a:xfrm>
        </p:grpSpPr>
        <p:sp>
          <p:nvSpPr>
            <p:cNvPr id="1093" name="圆形"/>
            <p:cNvSpPr/>
            <p:nvPr/>
          </p:nvSpPr>
          <p:spPr>
            <a:xfrm>
              <a:off x="0" y="0"/>
              <a:ext cx="3162882" cy="316288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094" name="pasted-image.pdf" descr="pasted-image.pdf"/>
            <p:cNvPicPr>
              <a:picLocks noChangeAspect="1"/>
            </p:cNvPicPr>
            <p:nvPr/>
          </p:nvPicPr>
          <p:blipFill>
            <a:blip r:embed="rId5">
              <a:extLst/>
            </a:blip>
            <a:stretch>
              <a:fillRect/>
            </a:stretch>
          </p:blipFill>
          <p:spPr>
            <a:xfrm>
              <a:off x="813971" y="957645"/>
              <a:ext cx="1534939" cy="1247592"/>
            </a:xfrm>
            <a:prstGeom prst="rect">
              <a:avLst/>
            </a:prstGeom>
            <a:ln w="12700" cap="flat">
              <a:noFill/>
              <a:miter lim="400000"/>
            </a:ln>
            <a:effectLst/>
          </p:spPr>
        </p:pic>
      </p:grpSp>
      <p:grpSp>
        <p:nvGrpSpPr>
          <p:cNvPr id="1098" name="成组"/>
          <p:cNvGrpSpPr/>
          <p:nvPr/>
        </p:nvGrpSpPr>
        <p:grpSpPr>
          <a:xfrm>
            <a:off x="10462260" y="8328873"/>
            <a:ext cx="3162883" cy="3162882"/>
            <a:chOff x="0" y="0"/>
            <a:chExt cx="3162881" cy="3162881"/>
          </a:xfrm>
        </p:grpSpPr>
        <p:sp>
          <p:nvSpPr>
            <p:cNvPr id="1096" name="圆形"/>
            <p:cNvSpPr/>
            <p:nvPr/>
          </p:nvSpPr>
          <p:spPr>
            <a:xfrm>
              <a:off x="0" y="0"/>
              <a:ext cx="3162882" cy="3162882"/>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097" name="pasted-image.pdf" descr="pasted-image.pdf"/>
            <p:cNvPicPr>
              <a:picLocks noChangeAspect="1"/>
            </p:cNvPicPr>
            <p:nvPr/>
          </p:nvPicPr>
          <p:blipFill>
            <a:blip r:embed="rId6">
              <a:extLst/>
            </a:blip>
            <a:stretch>
              <a:fillRect/>
            </a:stretch>
          </p:blipFill>
          <p:spPr>
            <a:xfrm>
              <a:off x="1042214" y="980478"/>
              <a:ext cx="1201926" cy="1201926"/>
            </a:xfrm>
            <a:prstGeom prst="rect">
              <a:avLst/>
            </a:prstGeom>
            <a:ln w="12700" cap="flat">
              <a:noFill/>
              <a:miter lim="400000"/>
            </a:ln>
            <a:effectLst/>
          </p:spPr>
        </p:pic>
      </p:grpSp>
      <p:grpSp>
        <p:nvGrpSpPr>
          <p:cNvPr id="1101" name="成组"/>
          <p:cNvGrpSpPr/>
          <p:nvPr/>
        </p:nvGrpSpPr>
        <p:grpSpPr>
          <a:xfrm>
            <a:off x="16688192" y="8328873"/>
            <a:ext cx="3162882" cy="3162882"/>
            <a:chOff x="0" y="0"/>
            <a:chExt cx="3162881" cy="3162881"/>
          </a:xfrm>
        </p:grpSpPr>
        <p:sp>
          <p:nvSpPr>
            <p:cNvPr id="1099" name="圆形"/>
            <p:cNvSpPr/>
            <p:nvPr/>
          </p:nvSpPr>
          <p:spPr>
            <a:xfrm>
              <a:off x="0" y="0"/>
              <a:ext cx="3162882" cy="3162882"/>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100" name="pasted-image.pdf" descr="pasted-image.pdf"/>
            <p:cNvPicPr>
              <a:picLocks noChangeAspect="1"/>
            </p:cNvPicPr>
            <p:nvPr/>
          </p:nvPicPr>
          <p:blipFill>
            <a:blip r:embed="rId7">
              <a:extLst/>
            </a:blip>
            <a:stretch>
              <a:fillRect/>
            </a:stretch>
          </p:blipFill>
          <p:spPr>
            <a:xfrm>
              <a:off x="983685" y="898292"/>
              <a:ext cx="1195511" cy="1366298"/>
            </a:xfrm>
            <a:prstGeom prst="rect">
              <a:avLst/>
            </a:prstGeom>
            <a:ln w="12700" cap="flat">
              <a:noFill/>
              <a:miter lim="400000"/>
            </a:ln>
            <a:effectLst/>
          </p:spPr>
        </p:pic>
      </p:grpSp>
      <p:sp>
        <p:nvSpPr>
          <p:cNvPr id="1102" name="线条"/>
          <p:cNvSpPr/>
          <p:nvPr/>
        </p:nvSpPr>
        <p:spPr>
          <a:xfrm>
            <a:off x="8134499" y="5013374"/>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103" name="线条"/>
          <p:cNvSpPr/>
          <p:nvPr/>
        </p:nvSpPr>
        <p:spPr>
          <a:xfrm>
            <a:off x="14399273" y="5051474"/>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104" name="线条"/>
          <p:cNvSpPr/>
          <p:nvPr/>
        </p:nvSpPr>
        <p:spPr>
          <a:xfrm flipH="1">
            <a:off x="14390800" y="9910313"/>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105" name="线条"/>
          <p:cNvSpPr/>
          <p:nvPr/>
        </p:nvSpPr>
        <p:spPr>
          <a:xfrm flipH="1">
            <a:off x="8134499" y="9910313"/>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107" name="连接线"/>
          <p:cNvSpPr/>
          <p:nvPr/>
        </p:nvSpPr>
        <p:spPr>
          <a:xfrm>
            <a:off x="19499554" y="6007366"/>
            <a:ext cx="698134" cy="2929454"/>
          </a:xfrm>
          <a:custGeom>
            <a:avLst/>
            <a:gdLst/>
            <a:ahLst/>
            <a:cxnLst>
              <a:cxn ang="0">
                <a:pos x="wd2" y="hd2"/>
              </a:cxn>
              <a:cxn ang="5400000">
                <a:pos x="wd2" y="hd2"/>
              </a:cxn>
              <a:cxn ang="10800000">
                <a:pos x="wd2" y="hd2"/>
              </a:cxn>
              <a:cxn ang="16200000">
                <a:pos x="wd2" y="hd2"/>
              </a:cxn>
            </a:cxnLst>
            <a:rect l="0" t="0" r="r" b="b"/>
            <a:pathLst>
              <a:path w="16201" h="21600" fill="norm" stroke="1" extrusionOk="0">
                <a:moveTo>
                  <a:pt x="0" y="0"/>
                </a:moveTo>
                <a:cubicBezTo>
                  <a:pt x="21473" y="7304"/>
                  <a:pt x="21600" y="14504"/>
                  <a:pt x="382" y="21600"/>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77"/>
                                        </p:tgtEl>
                                        <p:attrNameLst>
                                          <p:attrName>style.visibility</p:attrName>
                                        </p:attrNameLst>
                                      </p:cBhvr>
                                      <p:to>
                                        <p:strVal val="visible"/>
                                      </p:to>
                                    </p:set>
                                    <p:animEffect filter="dissolve" transition="in">
                                      <p:cBhvr>
                                        <p:cTn id="7" dur="1000"/>
                                        <p:tgtEl>
                                          <p:spTgt spid="1077"/>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086"/>
                                        </p:tgtEl>
                                        <p:attrNameLst>
                                          <p:attrName>style.visibility</p:attrName>
                                        </p:attrNameLst>
                                      </p:cBhvr>
                                      <p:to>
                                        <p:strVal val="visible"/>
                                      </p:to>
                                    </p:set>
                                    <p:anim calcmode="lin" valueType="num">
                                      <p:cBhvr>
                                        <p:cTn id="11" dur="750" fill="hold"/>
                                        <p:tgtEl>
                                          <p:spTgt spid="1086"/>
                                        </p:tgtEl>
                                        <p:attrNameLst>
                                          <p:attrName>ppt_w</p:attrName>
                                        </p:attrNameLst>
                                      </p:cBhvr>
                                      <p:tavLst>
                                        <p:tav tm="0">
                                          <p:val>
                                            <p:fltVal val="0"/>
                                          </p:val>
                                        </p:tav>
                                        <p:tav tm="100000">
                                          <p:val>
                                            <p:strVal val="#ppt_w"/>
                                          </p:val>
                                        </p:tav>
                                      </p:tavLst>
                                    </p:anim>
                                    <p:anim calcmode="lin" valueType="num">
                                      <p:cBhvr>
                                        <p:cTn id="12" dur="750" fill="hold"/>
                                        <p:tgtEl>
                                          <p:spTgt spid="1086"/>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200"/>
                                  </p:stCondLst>
                                  <p:iterate type="el" backwards="0">
                                    <p:tmAbs val="0"/>
                                  </p:iterate>
                                  <p:childTnLst>
                                    <p:set>
                                      <p:cBhvr>
                                        <p:cTn id="15" fill="hold"/>
                                        <p:tgtEl>
                                          <p:spTgt spid="1089"/>
                                        </p:tgtEl>
                                        <p:attrNameLst>
                                          <p:attrName>style.visibility</p:attrName>
                                        </p:attrNameLst>
                                      </p:cBhvr>
                                      <p:to>
                                        <p:strVal val="visible"/>
                                      </p:to>
                                    </p:set>
                                    <p:anim calcmode="lin" valueType="num">
                                      <p:cBhvr>
                                        <p:cTn id="16" dur="750" fill="hold"/>
                                        <p:tgtEl>
                                          <p:spTgt spid="1089"/>
                                        </p:tgtEl>
                                        <p:attrNameLst>
                                          <p:attrName>ppt_w</p:attrName>
                                        </p:attrNameLst>
                                      </p:cBhvr>
                                      <p:tavLst>
                                        <p:tav tm="0">
                                          <p:val>
                                            <p:fltVal val="0"/>
                                          </p:val>
                                        </p:tav>
                                        <p:tav tm="100000">
                                          <p:val>
                                            <p:strVal val="#ppt_w"/>
                                          </p:val>
                                        </p:tav>
                                      </p:tavLst>
                                    </p:anim>
                                    <p:anim calcmode="lin" valueType="num">
                                      <p:cBhvr>
                                        <p:cTn id="17" dur="750" fill="hold"/>
                                        <p:tgtEl>
                                          <p:spTgt spid="1089"/>
                                        </p:tgtEl>
                                        <p:attrNameLst>
                                          <p:attrName>ppt_h</p:attrName>
                                        </p:attrNameLst>
                                      </p:cBhvr>
                                      <p:tavLst>
                                        <p:tav tm="0">
                                          <p:val>
                                            <p:fltVal val="0"/>
                                          </p:val>
                                        </p:tav>
                                        <p:tav tm="100000">
                                          <p:val>
                                            <p:strVal val="#ppt_h"/>
                                          </p:val>
                                        </p:tav>
                                      </p:tavLst>
                                    </p:anim>
                                  </p:childTnLst>
                                </p:cTn>
                              </p:par>
                            </p:childTnLst>
                          </p:cTn>
                        </p:par>
                        <p:par>
                          <p:cTn id="18" fill="hold">
                            <p:stCondLst>
                              <p:cond delay="2700"/>
                            </p:stCondLst>
                            <p:childTnLst>
                              <p:par>
                                <p:cTn id="19" presetClass="entr" nodeType="afterEffect" presetSubtype="16" presetID="23" grpId="4" fill="hold">
                                  <p:stCondLst>
                                    <p:cond delay="200"/>
                                  </p:stCondLst>
                                  <p:iterate type="el" backwards="0">
                                    <p:tmAbs val="0"/>
                                  </p:iterate>
                                  <p:childTnLst>
                                    <p:set>
                                      <p:cBhvr>
                                        <p:cTn id="20" fill="hold"/>
                                        <p:tgtEl>
                                          <p:spTgt spid="1092"/>
                                        </p:tgtEl>
                                        <p:attrNameLst>
                                          <p:attrName>style.visibility</p:attrName>
                                        </p:attrNameLst>
                                      </p:cBhvr>
                                      <p:to>
                                        <p:strVal val="visible"/>
                                      </p:to>
                                    </p:set>
                                    <p:anim calcmode="lin" valueType="num">
                                      <p:cBhvr>
                                        <p:cTn id="21" dur="750" fill="hold"/>
                                        <p:tgtEl>
                                          <p:spTgt spid="1092"/>
                                        </p:tgtEl>
                                        <p:attrNameLst>
                                          <p:attrName>ppt_w</p:attrName>
                                        </p:attrNameLst>
                                      </p:cBhvr>
                                      <p:tavLst>
                                        <p:tav tm="0">
                                          <p:val>
                                            <p:fltVal val="0"/>
                                          </p:val>
                                        </p:tav>
                                        <p:tav tm="100000">
                                          <p:val>
                                            <p:strVal val="#ppt_w"/>
                                          </p:val>
                                        </p:tav>
                                      </p:tavLst>
                                    </p:anim>
                                    <p:anim calcmode="lin" valueType="num">
                                      <p:cBhvr>
                                        <p:cTn id="22" dur="750" fill="hold"/>
                                        <p:tgtEl>
                                          <p:spTgt spid="1092"/>
                                        </p:tgtEl>
                                        <p:attrNameLst>
                                          <p:attrName>ppt_h</p:attrName>
                                        </p:attrNameLst>
                                      </p:cBhvr>
                                      <p:tavLst>
                                        <p:tav tm="0">
                                          <p:val>
                                            <p:fltVal val="0"/>
                                          </p:val>
                                        </p:tav>
                                        <p:tav tm="100000">
                                          <p:val>
                                            <p:strVal val="#ppt_h"/>
                                          </p:val>
                                        </p:tav>
                                      </p:tavLst>
                                    </p:anim>
                                  </p:childTnLst>
                                </p:cTn>
                              </p:par>
                            </p:childTnLst>
                          </p:cTn>
                        </p:par>
                        <p:par>
                          <p:cTn id="23" fill="hold">
                            <p:stCondLst>
                              <p:cond delay="3650"/>
                            </p:stCondLst>
                            <p:childTnLst>
                              <p:par>
                                <p:cTn id="24" presetClass="entr" nodeType="afterEffect" presetSubtype="16" presetID="23" grpId="5" fill="hold">
                                  <p:stCondLst>
                                    <p:cond delay="200"/>
                                  </p:stCondLst>
                                  <p:iterate type="el" backwards="0">
                                    <p:tmAbs val="0"/>
                                  </p:iterate>
                                  <p:childTnLst>
                                    <p:set>
                                      <p:cBhvr>
                                        <p:cTn id="25" fill="hold"/>
                                        <p:tgtEl>
                                          <p:spTgt spid="1101"/>
                                        </p:tgtEl>
                                        <p:attrNameLst>
                                          <p:attrName>style.visibility</p:attrName>
                                        </p:attrNameLst>
                                      </p:cBhvr>
                                      <p:to>
                                        <p:strVal val="visible"/>
                                      </p:to>
                                    </p:set>
                                    <p:anim calcmode="lin" valueType="num">
                                      <p:cBhvr>
                                        <p:cTn id="26" dur="750" fill="hold"/>
                                        <p:tgtEl>
                                          <p:spTgt spid="1101"/>
                                        </p:tgtEl>
                                        <p:attrNameLst>
                                          <p:attrName>ppt_w</p:attrName>
                                        </p:attrNameLst>
                                      </p:cBhvr>
                                      <p:tavLst>
                                        <p:tav tm="0">
                                          <p:val>
                                            <p:fltVal val="0"/>
                                          </p:val>
                                        </p:tav>
                                        <p:tav tm="100000">
                                          <p:val>
                                            <p:strVal val="#ppt_w"/>
                                          </p:val>
                                        </p:tav>
                                      </p:tavLst>
                                    </p:anim>
                                    <p:anim calcmode="lin" valueType="num">
                                      <p:cBhvr>
                                        <p:cTn id="27" dur="750" fill="hold"/>
                                        <p:tgtEl>
                                          <p:spTgt spid="1101"/>
                                        </p:tgtEl>
                                        <p:attrNameLst>
                                          <p:attrName>ppt_h</p:attrName>
                                        </p:attrNameLst>
                                      </p:cBhvr>
                                      <p:tavLst>
                                        <p:tav tm="0">
                                          <p:val>
                                            <p:fltVal val="0"/>
                                          </p:val>
                                        </p:tav>
                                        <p:tav tm="100000">
                                          <p:val>
                                            <p:strVal val="#ppt_h"/>
                                          </p:val>
                                        </p:tav>
                                      </p:tavLst>
                                    </p:anim>
                                  </p:childTnLst>
                                </p:cTn>
                              </p:par>
                            </p:childTnLst>
                          </p:cTn>
                        </p:par>
                        <p:par>
                          <p:cTn id="28" fill="hold">
                            <p:stCondLst>
                              <p:cond delay="4600"/>
                            </p:stCondLst>
                            <p:childTnLst>
                              <p:par>
                                <p:cTn id="29" presetClass="entr" nodeType="afterEffect" presetSubtype="16" presetID="23" grpId="6" fill="hold">
                                  <p:stCondLst>
                                    <p:cond delay="200"/>
                                  </p:stCondLst>
                                  <p:iterate type="el" backwards="0">
                                    <p:tmAbs val="0"/>
                                  </p:iterate>
                                  <p:childTnLst>
                                    <p:set>
                                      <p:cBhvr>
                                        <p:cTn id="30" fill="hold"/>
                                        <p:tgtEl>
                                          <p:spTgt spid="1098"/>
                                        </p:tgtEl>
                                        <p:attrNameLst>
                                          <p:attrName>style.visibility</p:attrName>
                                        </p:attrNameLst>
                                      </p:cBhvr>
                                      <p:to>
                                        <p:strVal val="visible"/>
                                      </p:to>
                                    </p:set>
                                    <p:anim calcmode="lin" valueType="num">
                                      <p:cBhvr>
                                        <p:cTn id="31" dur="750" fill="hold"/>
                                        <p:tgtEl>
                                          <p:spTgt spid="1098"/>
                                        </p:tgtEl>
                                        <p:attrNameLst>
                                          <p:attrName>ppt_w</p:attrName>
                                        </p:attrNameLst>
                                      </p:cBhvr>
                                      <p:tavLst>
                                        <p:tav tm="0">
                                          <p:val>
                                            <p:fltVal val="0"/>
                                          </p:val>
                                        </p:tav>
                                        <p:tav tm="100000">
                                          <p:val>
                                            <p:strVal val="#ppt_w"/>
                                          </p:val>
                                        </p:tav>
                                      </p:tavLst>
                                    </p:anim>
                                    <p:anim calcmode="lin" valueType="num">
                                      <p:cBhvr>
                                        <p:cTn id="32" dur="750" fill="hold"/>
                                        <p:tgtEl>
                                          <p:spTgt spid="1098"/>
                                        </p:tgtEl>
                                        <p:attrNameLst>
                                          <p:attrName>ppt_h</p:attrName>
                                        </p:attrNameLst>
                                      </p:cBhvr>
                                      <p:tavLst>
                                        <p:tav tm="0">
                                          <p:val>
                                            <p:fltVal val="0"/>
                                          </p:val>
                                        </p:tav>
                                        <p:tav tm="100000">
                                          <p:val>
                                            <p:strVal val="#ppt_h"/>
                                          </p:val>
                                        </p:tav>
                                      </p:tavLst>
                                    </p:anim>
                                  </p:childTnLst>
                                </p:cTn>
                              </p:par>
                            </p:childTnLst>
                          </p:cTn>
                        </p:par>
                        <p:par>
                          <p:cTn id="33" fill="hold">
                            <p:stCondLst>
                              <p:cond delay="5550"/>
                            </p:stCondLst>
                            <p:childTnLst>
                              <p:par>
                                <p:cTn id="34" presetClass="entr" nodeType="afterEffect" presetSubtype="16" presetID="23" grpId="7" fill="hold">
                                  <p:stCondLst>
                                    <p:cond delay="200"/>
                                  </p:stCondLst>
                                  <p:iterate type="el" backwards="0">
                                    <p:tmAbs val="0"/>
                                  </p:iterate>
                                  <p:childTnLst>
                                    <p:set>
                                      <p:cBhvr>
                                        <p:cTn id="35" fill="hold"/>
                                        <p:tgtEl>
                                          <p:spTgt spid="1095"/>
                                        </p:tgtEl>
                                        <p:attrNameLst>
                                          <p:attrName>style.visibility</p:attrName>
                                        </p:attrNameLst>
                                      </p:cBhvr>
                                      <p:to>
                                        <p:strVal val="visible"/>
                                      </p:to>
                                    </p:set>
                                    <p:anim calcmode="lin" valueType="num">
                                      <p:cBhvr>
                                        <p:cTn id="36" dur="750" fill="hold"/>
                                        <p:tgtEl>
                                          <p:spTgt spid="1095"/>
                                        </p:tgtEl>
                                        <p:attrNameLst>
                                          <p:attrName>ppt_w</p:attrName>
                                        </p:attrNameLst>
                                      </p:cBhvr>
                                      <p:tavLst>
                                        <p:tav tm="0">
                                          <p:val>
                                            <p:fltVal val="0"/>
                                          </p:val>
                                        </p:tav>
                                        <p:tav tm="100000">
                                          <p:val>
                                            <p:strVal val="#ppt_w"/>
                                          </p:val>
                                        </p:tav>
                                      </p:tavLst>
                                    </p:anim>
                                    <p:anim calcmode="lin" valueType="num">
                                      <p:cBhvr>
                                        <p:cTn id="37" dur="750" fill="hold"/>
                                        <p:tgtEl>
                                          <p:spTgt spid="1095"/>
                                        </p:tgtEl>
                                        <p:attrNameLst>
                                          <p:attrName>ppt_h</p:attrName>
                                        </p:attrNameLst>
                                      </p:cBhvr>
                                      <p:tavLst>
                                        <p:tav tm="0">
                                          <p:val>
                                            <p:fltVal val="0"/>
                                          </p:val>
                                        </p:tav>
                                        <p:tav tm="100000">
                                          <p:val>
                                            <p:strVal val="#ppt_h"/>
                                          </p:val>
                                        </p:tav>
                                      </p:tavLst>
                                    </p:anim>
                                  </p:childTnLst>
                                </p:cTn>
                              </p:par>
                            </p:childTnLst>
                          </p:cTn>
                        </p:par>
                        <p:par>
                          <p:cTn id="38" fill="hold">
                            <p:stCondLst>
                              <p:cond delay="6500"/>
                            </p:stCondLst>
                            <p:childTnLst>
                              <p:par>
                                <p:cTn id="39" presetClass="entr" nodeType="afterEffect" presetID="9" grpId="8" fill="hold">
                                  <p:stCondLst>
                                    <p:cond delay="0"/>
                                  </p:stCondLst>
                                  <p:iterate type="el" backwards="0">
                                    <p:tmAbs val="0"/>
                                  </p:iterate>
                                  <p:childTnLst>
                                    <p:set>
                                      <p:cBhvr>
                                        <p:cTn id="40" fill="hold"/>
                                        <p:tgtEl>
                                          <p:spTgt spid="1102"/>
                                        </p:tgtEl>
                                        <p:attrNameLst>
                                          <p:attrName>style.visibility</p:attrName>
                                        </p:attrNameLst>
                                      </p:cBhvr>
                                      <p:to>
                                        <p:strVal val="visible"/>
                                      </p:to>
                                    </p:set>
                                    <p:animEffect filter="dissolve" transition="in">
                                      <p:cBhvr>
                                        <p:cTn id="41" dur="900"/>
                                        <p:tgtEl>
                                          <p:spTgt spid="1102"/>
                                        </p:tgtEl>
                                      </p:cBhvr>
                                    </p:animEffect>
                                  </p:childTnLst>
                                </p:cTn>
                              </p:par>
                            </p:childTnLst>
                          </p:cTn>
                        </p:par>
                        <p:par>
                          <p:cTn id="42" fill="hold">
                            <p:stCondLst>
                              <p:cond delay="7400"/>
                            </p:stCondLst>
                            <p:childTnLst>
                              <p:par>
                                <p:cTn id="43" presetClass="entr" nodeType="afterEffect" presetID="9" grpId="9" fill="hold">
                                  <p:stCondLst>
                                    <p:cond delay="0"/>
                                  </p:stCondLst>
                                  <p:iterate type="el" backwards="0">
                                    <p:tmAbs val="0"/>
                                  </p:iterate>
                                  <p:childTnLst>
                                    <p:set>
                                      <p:cBhvr>
                                        <p:cTn id="44" fill="hold"/>
                                        <p:tgtEl>
                                          <p:spTgt spid="1103"/>
                                        </p:tgtEl>
                                        <p:attrNameLst>
                                          <p:attrName>style.visibility</p:attrName>
                                        </p:attrNameLst>
                                      </p:cBhvr>
                                      <p:to>
                                        <p:strVal val="visible"/>
                                      </p:to>
                                    </p:set>
                                    <p:animEffect filter="dissolve" transition="in">
                                      <p:cBhvr>
                                        <p:cTn id="45" dur="900"/>
                                        <p:tgtEl>
                                          <p:spTgt spid="1103"/>
                                        </p:tgtEl>
                                      </p:cBhvr>
                                    </p:animEffect>
                                  </p:childTnLst>
                                </p:cTn>
                              </p:par>
                            </p:childTnLst>
                          </p:cTn>
                        </p:par>
                        <p:par>
                          <p:cTn id="46" fill="hold">
                            <p:stCondLst>
                              <p:cond delay="8300"/>
                            </p:stCondLst>
                            <p:childTnLst>
                              <p:par>
                                <p:cTn id="47" presetClass="entr" nodeType="afterEffect" presetID="9" grpId="10" fill="hold">
                                  <p:stCondLst>
                                    <p:cond delay="0"/>
                                  </p:stCondLst>
                                  <p:iterate type="el" backwards="0">
                                    <p:tmAbs val="0"/>
                                  </p:iterate>
                                  <p:childTnLst>
                                    <p:set>
                                      <p:cBhvr>
                                        <p:cTn id="48" fill="hold"/>
                                        <p:tgtEl>
                                          <p:spTgt spid="1107"/>
                                        </p:tgtEl>
                                        <p:attrNameLst>
                                          <p:attrName>style.visibility</p:attrName>
                                        </p:attrNameLst>
                                      </p:cBhvr>
                                      <p:to>
                                        <p:strVal val="visible"/>
                                      </p:to>
                                    </p:set>
                                    <p:animEffect filter="dissolve" transition="in">
                                      <p:cBhvr>
                                        <p:cTn id="49" dur="900"/>
                                        <p:tgtEl>
                                          <p:spTgt spid="1107"/>
                                        </p:tgtEl>
                                      </p:cBhvr>
                                    </p:animEffect>
                                  </p:childTnLst>
                                </p:cTn>
                              </p:par>
                            </p:childTnLst>
                          </p:cTn>
                        </p:par>
                        <p:par>
                          <p:cTn id="50" fill="hold">
                            <p:stCondLst>
                              <p:cond delay="9200"/>
                            </p:stCondLst>
                            <p:childTnLst>
                              <p:par>
                                <p:cTn id="51" presetClass="entr" nodeType="afterEffect" presetID="9" grpId="11" fill="hold">
                                  <p:stCondLst>
                                    <p:cond delay="0"/>
                                  </p:stCondLst>
                                  <p:iterate type="el" backwards="0">
                                    <p:tmAbs val="0"/>
                                  </p:iterate>
                                  <p:childTnLst>
                                    <p:set>
                                      <p:cBhvr>
                                        <p:cTn id="52" fill="hold"/>
                                        <p:tgtEl>
                                          <p:spTgt spid="1105"/>
                                        </p:tgtEl>
                                        <p:attrNameLst>
                                          <p:attrName>style.visibility</p:attrName>
                                        </p:attrNameLst>
                                      </p:cBhvr>
                                      <p:to>
                                        <p:strVal val="visible"/>
                                      </p:to>
                                    </p:set>
                                    <p:animEffect filter="dissolve" transition="in">
                                      <p:cBhvr>
                                        <p:cTn id="53" dur="900"/>
                                        <p:tgtEl>
                                          <p:spTgt spid="1105"/>
                                        </p:tgtEl>
                                      </p:cBhvr>
                                    </p:animEffect>
                                  </p:childTnLst>
                                </p:cTn>
                              </p:par>
                            </p:childTnLst>
                          </p:cTn>
                        </p:par>
                        <p:par>
                          <p:cTn id="54" fill="hold">
                            <p:stCondLst>
                              <p:cond delay="10100"/>
                            </p:stCondLst>
                            <p:childTnLst>
                              <p:par>
                                <p:cTn id="55" presetClass="entr" nodeType="afterEffect" presetID="9" grpId="12" fill="hold">
                                  <p:stCondLst>
                                    <p:cond delay="0"/>
                                  </p:stCondLst>
                                  <p:iterate type="el" backwards="0">
                                    <p:tmAbs val="0"/>
                                  </p:iterate>
                                  <p:childTnLst>
                                    <p:set>
                                      <p:cBhvr>
                                        <p:cTn id="56" fill="hold"/>
                                        <p:tgtEl>
                                          <p:spTgt spid="1104"/>
                                        </p:tgtEl>
                                        <p:attrNameLst>
                                          <p:attrName>style.visibility</p:attrName>
                                        </p:attrNameLst>
                                      </p:cBhvr>
                                      <p:to>
                                        <p:strVal val="visible"/>
                                      </p:to>
                                    </p:set>
                                    <p:animEffect filter="dissolve" transition="in">
                                      <p:cBhvr>
                                        <p:cTn id="57" dur="900"/>
                                        <p:tgtEl>
                                          <p:spTgt spid="1104"/>
                                        </p:tgtEl>
                                      </p:cBhvr>
                                    </p:animEffect>
                                  </p:childTnLst>
                                </p:cTn>
                              </p:par>
                            </p:childTnLst>
                          </p:cTn>
                        </p:par>
                        <p:par>
                          <p:cTn id="58" fill="hold">
                            <p:stCondLst>
                              <p:cond delay="11000"/>
                            </p:stCondLst>
                            <p:childTnLst>
                              <p:par>
                                <p:cTn id="59" presetClass="entr" nodeType="afterEffect" presetID="9" grpId="13" fill="hold">
                                  <p:stCondLst>
                                    <p:cond delay="0"/>
                                  </p:stCondLst>
                                  <p:iterate type="el" backwards="0">
                                    <p:tmAbs val="0"/>
                                  </p:iterate>
                                  <p:childTnLst>
                                    <p:set>
                                      <p:cBhvr>
                                        <p:cTn id="60" fill="hold"/>
                                        <p:tgtEl>
                                          <p:spTgt spid="1078"/>
                                        </p:tgtEl>
                                        <p:attrNameLst>
                                          <p:attrName>style.visibility</p:attrName>
                                        </p:attrNameLst>
                                      </p:cBhvr>
                                      <p:to>
                                        <p:strVal val="visible"/>
                                      </p:to>
                                    </p:set>
                                    <p:animEffect filter="dissolve" transition="in">
                                      <p:cBhvr>
                                        <p:cTn id="61" dur="499"/>
                                        <p:tgtEl>
                                          <p:spTgt spid="1078"/>
                                        </p:tgtEl>
                                      </p:cBhvr>
                                    </p:animEffect>
                                  </p:childTnLst>
                                </p:cTn>
                              </p:par>
                            </p:childTnLst>
                          </p:cTn>
                        </p:par>
                        <p:par>
                          <p:cTn id="62" fill="hold">
                            <p:stCondLst>
                              <p:cond delay="11499"/>
                            </p:stCondLst>
                            <p:childTnLst>
                              <p:par>
                                <p:cTn id="63" presetClass="entr" nodeType="afterEffect" presetID="9" grpId="14" fill="hold">
                                  <p:stCondLst>
                                    <p:cond delay="0"/>
                                  </p:stCondLst>
                                  <p:iterate type="el" backwards="0">
                                    <p:tmAbs val="0"/>
                                  </p:iterate>
                                  <p:childTnLst>
                                    <p:set>
                                      <p:cBhvr>
                                        <p:cTn id="64" fill="hold"/>
                                        <p:tgtEl>
                                          <p:spTgt spid="1079"/>
                                        </p:tgtEl>
                                        <p:attrNameLst>
                                          <p:attrName>style.visibility</p:attrName>
                                        </p:attrNameLst>
                                      </p:cBhvr>
                                      <p:to>
                                        <p:strVal val="visible"/>
                                      </p:to>
                                    </p:set>
                                    <p:animEffect filter="dissolve" transition="in">
                                      <p:cBhvr>
                                        <p:cTn id="65" dur="499"/>
                                        <p:tgtEl>
                                          <p:spTgt spid="1079"/>
                                        </p:tgtEl>
                                      </p:cBhvr>
                                    </p:animEffect>
                                  </p:childTnLst>
                                </p:cTn>
                              </p:par>
                            </p:childTnLst>
                          </p:cTn>
                        </p:par>
                        <p:par>
                          <p:cTn id="66" fill="hold">
                            <p:stCondLst>
                              <p:cond delay="11998"/>
                            </p:stCondLst>
                            <p:childTnLst>
                              <p:par>
                                <p:cTn id="67" presetClass="entr" nodeType="afterEffect" presetID="9" grpId="15" fill="hold">
                                  <p:stCondLst>
                                    <p:cond delay="0"/>
                                  </p:stCondLst>
                                  <p:iterate type="el" backwards="0">
                                    <p:tmAbs val="0"/>
                                  </p:iterate>
                                  <p:childTnLst>
                                    <p:set>
                                      <p:cBhvr>
                                        <p:cTn id="68" fill="hold"/>
                                        <p:tgtEl>
                                          <p:spTgt spid="1080"/>
                                        </p:tgtEl>
                                        <p:attrNameLst>
                                          <p:attrName>style.visibility</p:attrName>
                                        </p:attrNameLst>
                                      </p:cBhvr>
                                      <p:to>
                                        <p:strVal val="visible"/>
                                      </p:to>
                                    </p:set>
                                    <p:animEffect filter="dissolve" transition="in">
                                      <p:cBhvr>
                                        <p:cTn id="69" dur="499"/>
                                        <p:tgtEl>
                                          <p:spTgt spid="1080"/>
                                        </p:tgtEl>
                                      </p:cBhvr>
                                    </p:animEffect>
                                  </p:childTnLst>
                                </p:cTn>
                              </p:par>
                            </p:childTnLst>
                          </p:cTn>
                        </p:par>
                        <p:par>
                          <p:cTn id="70" fill="hold">
                            <p:stCondLst>
                              <p:cond delay="12497"/>
                            </p:stCondLst>
                            <p:childTnLst>
                              <p:par>
                                <p:cTn id="71" presetClass="entr" nodeType="afterEffect" presetID="9" grpId="16" fill="hold">
                                  <p:stCondLst>
                                    <p:cond delay="0"/>
                                  </p:stCondLst>
                                  <p:iterate type="el" backwards="0">
                                    <p:tmAbs val="0"/>
                                  </p:iterate>
                                  <p:childTnLst>
                                    <p:set>
                                      <p:cBhvr>
                                        <p:cTn id="72" fill="hold"/>
                                        <p:tgtEl>
                                          <p:spTgt spid="1081"/>
                                        </p:tgtEl>
                                        <p:attrNameLst>
                                          <p:attrName>style.visibility</p:attrName>
                                        </p:attrNameLst>
                                      </p:cBhvr>
                                      <p:to>
                                        <p:strVal val="visible"/>
                                      </p:to>
                                    </p:set>
                                    <p:animEffect filter="dissolve" transition="in">
                                      <p:cBhvr>
                                        <p:cTn id="73" dur="499"/>
                                        <p:tgtEl>
                                          <p:spTgt spid="1081"/>
                                        </p:tgtEl>
                                      </p:cBhvr>
                                    </p:animEffect>
                                  </p:childTnLst>
                                </p:cTn>
                              </p:par>
                            </p:childTnLst>
                          </p:cTn>
                        </p:par>
                        <p:par>
                          <p:cTn id="74" fill="hold">
                            <p:stCondLst>
                              <p:cond delay="12996"/>
                            </p:stCondLst>
                            <p:childTnLst>
                              <p:par>
                                <p:cTn id="75" presetClass="entr" nodeType="afterEffect" presetID="9" grpId="17" fill="hold">
                                  <p:stCondLst>
                                    <p:cond delay="0"/>
                                  </p:stCondLst>
                                  <p:iterate type="el" backwards="0">
                                    <p:tmAbs val="0"/>
                                  </p:iterate>
                                  <p:childTnLst>
                                    <p:set>
                                      <p:cBhvr>
                                        <p:cTn id="76" fill="hold"/>
                                        <p:tgtEl>
                                          <p:spTgt spid="1082"/>
                                        </p:tgtEl>
                                        <p:attrNameLst>
                                          <p:attrName>style.visibility</p:attrName>
                                        </p:attrNameLst>
                                      </p:cBhvr>
                                      <p:to>
                                        <p:strVal val="visible"/>
                                      </p:to>
                                    </p:set>
                                    <p:animEffect filter="dissolve" transition="in">
                                      <p:cBhvr>
                                        <p:cTn id="77" dur="499"/>
                                        <p:tgtEl>
                                          <p:spTgt spid="1082"/>
                                        </p:tgtEl>
                                      </p:cBhvr>
                                    </p:animEffect>
                                  </p:childTnLst>
                                </p:cTn>
                              </p:par>
                            </p:childTnLst>
                          </p:cTn>
                        </p:par>
                        <p:par>
                          <p:cTn id="78" fill="hold">
                            <p:stCondLst>
                              <p:cond delay="13495"/>
                            </p:stCondLst>
                            <p:childTnLst>
                              <p:par>
                                <p:cTn id="79" presetClass="entr" nodeType="afterEffect" presetID="9" grpId="18" fill="hold">
                                  <p:stCondLst>
                                    <p:cond delay="0"/>
                                  </p:stCondLst>
                                  <p:iterate type="el" backwards="0">
                                    <p:tmAbs val="0"/>
                                  </p:iterate>
                                  <p:childTnLst>
                                    <p:set>
                                      <p:cBhvr>
                                        <p:cTn id="80" fill="hold"/>
                                        <p:tgtEl>
                                          <p:spTgt spid="1083"/>
                                        </p:tgtEl>
                                        <p:attrNameLst>
                                          <p:attrName>style.visibility</p:attrName>
                                        </p:attrNameLst>
                                      </p:cBhvr>
                                      <p:to>
                                        <p:strVal val="visible"/>
                                      </p:to>
                                    </p:set>
                                    <p:animEffect filter="dissolve" transition="in">
                                      <p:cBhvr>
                                        <p:cTn id="81" dur="499"/>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2" grpId="4"/>
      <p:bldP build="whole" bldLvl="1" animBg="1" rev="0" advAuto="0" spid="1086" grpId="2"/>
      <p:bldP build="whole" bldLvl="1" animBg="1" rev="0" advAuto="0" spid="1098" grpId="6"/>
      <p:bldP build="whole" bldLvl="1" animBg="1" rev="0" advAuto="0" spid="1081" grpId="16"/>
      <p:bldP build="whole" bldLvl="1" animBg="1" rev="0" advAuto="0" spid="1101" grpId="5"/>
      <p:bldP build="whole" bldLvl="1" animBg="1" rev="0" advAuto="0" spid="1083" grpId="18"/>
      <p:bldP build="whole" bldLvl="1" animBg="1" rev="0" advAuto="0" spid="1107" grpId="10"/>
      <p:bldP build="whole" bldLvl="1" animBg="1" rev="0" advAuto="0" spid="1095" grpId="7"/>
      <p:bldP build="whole" bldLvl="1" animBg="1" rev="0" advAuto="0" spid="1104" grpId="12"/>
      <p:bldP build="whole" bldLvl="1" animBg="1" rev="0" advAuto="0" spid="1080" grpId="15"/>
      <p:bldP build="whole" bldLvl="1" animBg="1" rev="0" advAuto="0" spid="1103" grpId="9"/>
      <p:bldP build="whole" bldLvl="1" animBg="1" rev="0" advAuto="0" spid="1102" grpId="8"/>
      <p:bldP build="whole" bldLvl="1" animBg="1" rev="0" advAuto="0" spid="1077" grpId="1"/>
      <p:bldP build="whole" bldLvl="1" animBg="1" rev="0" advAuto="0" spid="1078" grpId="13"/>
      <p:bldP build="whole" bldLvl="1" animBg="1" rev="0" advAuto="0" spid="1079" grpId="14"/>
      <p:bldP build="whole" bldLvl="1" animBg="1" rev="0" advAuto="0" spid="1105" grpId="11"/>
      <p:bldP build="whole" bldLvl="1" animBg="1" rev="0" advAuto="0" spid="1082" grpId="17"/>
      <p:bldP build="whole" bldLvl="1" animBg="1" rev="0" advAuto="0" spid="1089" grpId="3"/>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矩形"/>
          <p:cNvSpPr/>
          <p:nvPr/>
        </p:nvSpPr>
        <p:spPr>
          <a:xfrm>
            <a:off x="1349720" y="1662255"/>
            <a:ext cx="4783711" cy="4165695"/>
          </a:xfrm>
          <a:prstGeom prst="rect">
            <a:avLst/>
          </a:prstGeom>
          <a:blipFill>
            <a:blip r:embed="rId2"/>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01" name="矩形"/>
          <p:cNvSpPr/>
          <p:nvPr/>
        </p:nvSpPr>
        <p:spPr>
          <a:xfrm>
            <a:off x="7052955" y="1662255"/>
            <a:ext cx="4783712" cy="4165695"/>
          </a:xfrm>
          <a:prstGeom prst="rect">
            <a:avLst/>
          </a:prstGeom>
          <a:blipFill>
            <a:blip r:embed="rId3"/>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02" name="矩形"/>
          <p:cNvSpPr/>
          <p:nvPr/>
        </p:nvSpPr>
        <p:spPr>
          <a:xfrm>
            <a:off x="12756189" y="1662255"/>
            <a:ext cx="4783712" cy="4165695"/>
          </a:xfrm>
          <a:prstGeom prst="rect">
            <a:avLst/>
          </a:prstGeom>
          <a:blipFill>
            <a:blip r:embed="rId4"/>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03" name="矩形"/>
          <p:cNvSpPr/>
          <p:nvPr/>
        </p:nvSpPr>
        <p:spPr>
          <a:xfrm>
            <a:off x="18459425" y="1662255"/>
            <a:ext cx="4783711" cy="4165695"/>
          </a:xfrm>
          <a:prstGeom prst="rect">
            <a:avLst/>
          </a:prstGeom>
          <a:blipFill>
            <a:blip r:embed="rId5"/>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04" name="Portfolio #2"/>
          <p:cNvSpPr txBox="1"/>
          <p:nvPr/>
        </p:nvSpPr>
        <p:spPr>
          <a:xfrm>
            <a:off x="1079675" y="6624222"/>
            <a:ext cx="10713477" cy="1971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1785" spc="336" sz="11200">
                <a:latin typeface="Helvetica"/>
                <a:ea typeface="Helvetica"/>
                <a:cs typeface="Helvetica"/>
                <a:sym typeface="Helvetica"/>
              </a:defRPr>
            </a:lvl1pPr>
          </a:lstStyle>
          <a:p>
            <a:pPr/>
            <a:r>
              <a:t>Portfolio #2</a:t>
            </a:r>
          </a:p>
        </p:txBody>
      </p:sp>
      <p:sp>
        <p:nvSpPr>
          <p:cNvPr id="105" name="Lorem ipsum dolor sit amet, consetetur sadipscing elitr, sed diam nonumy eirmod tempor."/>
          <p:cNvSpPr txBox="1"/>
          <p:nvPr/>
        </p:nvSpPr>
        <p:spPr>
          <a:xfrm>
            <a:off x="1099150" y="8453001"/>
            <a:ext cx="20502413"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a:t>
            </a:r>
          </a:p>
        </p:txBody>
      </p:sp>
      <p:sp>
        <p:nvSpPr>
          <p:cNvPr id="106" name="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
          <p:cNvSpPr txBox="1"/>
          <p:nvPr/>
        </p:nvSpPr>
        <p:spPr>
          <a:xfrm>
            <a:off x="1074554" y="10001115"/>
            <a:ext cx="22234892" cy="2783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100"/>
                                  </p:stCondLst>
                                  <p:iterate type="el" backwards="0">
                                    <p:tmAbs val="0"/>
                                  </p:iterate>
                                  <p:childTnLst>
                                    <p:set>
                                      <p:cBhvr>
                                        <p:cTn id="6" fill="hold"/>
                                        <p:tgtEl>
                                          <p:spTgt spid="104"/>
                                        </p:tgtEl>
                                        <p:attrNameLst>
                                          <p:attrName>style.visibility</p:attrName>
                                        </p:attrNameLst>
                                      </p:cBhvr>
                                      <p:to>
                                        <p:strVal val="visible"/>
                                      </p:to>
                                    </p:set>
                                    <p:animEffect filter="dissolve" transition="in">
                                      <p:cBhvr>
                                        <p:cTn id="7" dur="700"/>
                                        <p:tgtEl>
                                          <p:spTgt spid="104"/>
                                        </p:tgtEl>
                                      </p:cBhvr>
                                    </p:animEffect>
                                  </p:childTnLst>
                                </p:cTn>
                              </p:par>
                            </p:childTnLst>
                          </p:cTn>
                        </p:par>
                        <p:par>
                          <p:cTn id="8" fill="hold">
                            <p:stCondLst>
                              <p:cond delay="800"/>
                            </p:stCondLst>
                            <p:childTnLst>
                              <p:par>
                                <p:cTn id="9" presetClass="entr" nodeType="afterEffect" presetID="9" grpId="2" fill="hold">
                                  <p:stCondLst>
                                    <p:cond delay="100"/>
                                  </p:stCondLst>
                                  <p:iterate type="el" backwards="0">
                                    <p:tmAbs val="0"/>
                                  </p:iterate>
                                  <p:childTnLst>
                                    <p:set>
                                      <p:cBhvr>
                                        <p:cTn id="10" fill="hold"/>
                                        <p:tgtEl>
                                          <p:spTgt spid="105"/>
                                        </p:tgtEl>
                                        <p:attrNameLst>
                                          <p:attrName>style.visibility</p:attrName>
                                        </p:attrNameLst>
                                      </p:cBhvr>
                                      <p:to>
                                        <p:strVal val="visible"/>
                                      </p:to>
                                    </p:set>
                                    <p:animEffect filter="dissolve" transition="in">
                                      <p:cBhvr>
                                        <p:cTn id="11" dur="700"/>
                                        <p:tgtEl>
                                          <p:spTgt spid="105"/>
                                        </p:tgtEl>
                                      </p:cBhvr>
                                    </p:animEffect>
                                  </p:childTnLst>
                                </p:cTn>
                              </p:par>
                            </p:childTnLst>
                          </p:cTn>
                        </p:par>
                        <p:par>
                          <p:cTn id="12" fill="hold">
                            <p:stCondLst>
                              <p:cond delay="1600"/>
                            </p:stCondLst>
                            <p:childTnLst>
                              <p:par>
                                <p:cTn id="13" presetClass="entr" nodeType="afterEffect" presetSubtype="16" presetID="23" grpId="3" fill="hold">
                                  <p:stCondLst>
                                    <p:cond delay="100"/>
                                  </p:stCondLst>
                                  <p:iterate type="el" backwards="0">
                                    <p:tmAbs val="0"/>
                                  </p:iterate>
                                  <p:childTnLst>
                                    <p:set>
                                      <p:cBhvr>
                                        <p:cTn id="14" fill="hold"/>
                                        <p:tgtEl>
                                          <p:spTgt spid="100"/>
                                        </p:tgtEl>
                                        <p:attrNameLst>
                                          <p:attrName>style.visibility</p:attrName>
                                        </p:attrNameLst>
                                      </p:cBhvr>
                                      <p:to>
                                        <p:strVal val="visible"/>
                                      </p:to>
                                    </p:set>
                                    <p:anim calcmode="lin" valueType="num">
                                      <p:cBhvr>
                                        <p:cTn id="15" dur="900" fill="hold"/>
                                        <p:tgtEl>
                                          <p:spTgt spid="100"/>
                                        </p:tgtEl>
                                        <p:attrNameLst>
                                          <p:attrName>ppt_w</p:attrName>
                                        </p:attrNameLst>
                                      </p:cBhvr>
                                      <p:tavLst>
                                        <p:tav tm="0">
                                          <p:val>
                                            <p:fltVal val="0"/>
                                          </p:val>
                                        </p:tav>
                                        <p:tav tm="100000">
                                          <p:val>
                                            <p:strVal val="#ppt_w"/>
                                          </p:val>
                                        </p:tav>
                                      </p:tavLst>
                                    </p:anim>
                                    <p:anim calcmode="lin" valueType="num">
                                      <p:cBhvr>
                                        <p:cTn id="16" dur="900" fill="hold"/>
                                        <p:tgtEl>
                                          <p:spTgt spid="100"/>
                                        </p:tgtEl>
                                        <p:attrNameLst>
                                          <p:attrName>ppt_h</p:attrName>
                                        </p:attrNameLst>
                                      </p:cBhvr>
                                      <p:tavLst>
                                        <p:tav tm="0">
                                          <p:val>
                                            <p:fltVal val="0"/>
                                          </p:val>
                                        </p:tav>
                                        <p:tav tm="100000">
                                          <p:val>
                                            <p:strVal val="#ppt_h"/>
                                          </p:val>
                                        </p:tav>
                                      </p:tavLst>
                                    </p:anim>
                                  </p:childTnLst>
                                </p:cTn>
                              </p:par>
                            </p:childTnLst>
                          </p:cTn>
                        </p:par>
                        <p:par>
                          <p:cTn id="17" fill="hold">
                            <p:stCondLst>
                              <p:cond delay="2600"/>
                            </p:stCondLst>
                            <p:childTnLst>
                              <p:par>
                                <p:cTn id="18" presetClass="entr" nodeType="afterEffect" presetSubtype="16" presetID="23" grpId="4" fill="hold">
                                  <p:stCondLst>
                                    <p:cond delay="100"/>
                                  </p:stCondLst>
                                  <p:iterate type="el" backwards="0">
                                    <p:tmAbs val="0"/>
                                  </p:iterate>
                                  <p:childTnLst>
                                    <p:set>
                                      <p:cBhvr>
                                        <p:cTn id="19" fill="hold"/>
                                        <p:tgtEl>
                                          <p:spTgt spid="101"/>
                                        </p:tgtEl>
                                        <p:attrNameLst>
                                          <p:attrName>style.visibility</p:attrName>
                                        </p:attrNameLst>
                                      </p:cBhvr>
                                      <p:to>
                                        <p:strVal val="visible"/>
                                      </p:to>
                                    </p:set>
                                    <p:anim calcmode="lin" valueType="num">
                                      <p:cBhvr>
                                        <p:cTn id="20" dur="900" fill="hold"/>
                                        <p:tgtEl>
                                          <p:spTgt spid="101"/>
                                        </p:tgtEl>
                                        <p:attrNameLst>
                                          <p:attrName>ppt_w</p:attrName>
                                        </p:attrNameLst>
                                      </p:cBhvr>
                                      <p:tavLst>
                                        <p:tav tm="0">
                                          <p:val>
                                            <p:fltVal val="0"/>
                                          </p:val>
                                        </p:tav>
                                        <p:tav tm="100000">
                                          <p:val>
                                            <p:strVal val="#ppt_w"/>
                                          </p:val>
                                        </p:tav>
                                      </p:tavLst>
                                    </p:anim>
                                    <p:anim calcmode="lin" valueType="num">
                                      <p:cBhvr>
                                        <p:cTn id="21" dur="900" fill="hold"/>
                                        <p:tgtEl>
                                          <p:spTgt spid="101"/>
                                        </p:tgtEl>
                                        <p:attrNameLst>
                                          <p:attrName>ppt_h</p:attrName>
                                        </p:attrNameLst>
                                      </p:cBhvr>
                                      <p:tavLst>
                                        <p:tav tm="0">
                                          <p:val>
                                            <p:fltVal val="0"/>
                                          </p:val>
                                        </p:tav>
                                        <p:tav tm="100000">
                                          <p:val>
                                            <p:strVal val="#ppt_h"/>
                                          </p:val>
                                        </p:tav>
                                      </p:tavLst>
                                    </p:anim>
                                  </p:childTnLst>
                                </p:cTn>
                              </p:par>
                            </p:childTnLst>
                          </p:cTn>
                        </p:par>
                        <p:par>
                          <p:cTn id="22" fill="hold">
                            <p:stCondLst>
                              <p:cond delay="3600"/>
                            </p:stCondLst>
                            <p:childTnLst>
                              <p:par>
                                <p:cTn id="23" presetClass="entr" nodeType="afterEffect" presetSubtype="16" presetID="23" grpId="5" fill="hold">
                                  <p:stCondLst>
                                    <p:cond delay="100"/>
                                  </p:stCondLst>
                                  <p:iterate type="el" backwards="0">
                                    <p:tmAbs val="0"/>
                                  </p:iterate>
                                  <p:childTnLst>
                                    <p:set>
                                      <p:cBhvr>
                                        <p:cTn id="24" fill="hold"/>
                                        <p:tgtEl>
                                          <p:spTgt spid="102"/>
                                        </p:tgtEl>
                                        <p:attrNameLst>
                                          <p:attrName>style.visibility</p:attrName>
                                        </p:attrNameLst>
                                      </p:cBhvr>
                                      <p:to>
                                        <p:strVal val="visible"/>
                                      </p:to>
                                    </p:set>
                                    <p:anim calcmode="lin" valueType="num">
                                      <p:cBhvr>
                                        <p:cTn id="25" dur="900" fill="hold"/>
                                        <p:tgtEl>
                                          <p:spTgt spid="102"/>
                                        </p:tgtEl>
                                        <p:attrNameLst>
                                          <p:attrName>ppt_w</p:attrName>
                                        </p:attrNameLst>
                                      </p:cBhvr>
                                      <p:tavLst>
                                        <p:tav tm="0">
                                          <p:val>
                                            <p:fltVal val="0"/>
                                          </p:val>
                                        </p:tav>
                                        <p:tav tm="100000">
                                          <p:val>
                                            <p:strVal val="#ppt_w"/>
                                          </p:val>
                                        </p:tav>
                                      </p:tavLst>
                                    </p:anim>
                                    <p:anim calcmode="lin" valueType="num">
                                      <p:cBhvr>
                                        <p:cTn id="26" dur="900" fill="hold"/>
                                        <p:tgtEl>
                                          <p:spTgt spid="102"/>
                                        </p:tgtEl>
                                        <p:attrNameLst>
                                          <p:attrName>ppt_h</p:attrName>
                                        </p:attrNameLst>
                                      </p:cBhvr>
                                      <p:tavLst>
                                        <p:tav tm="0">
                                          <p:val>
                                            <p:fltVal val="0"/>
                                          </p:val>
                                        </p:tav>
                                        <p:tav tm="100000">
                                          <p:val>
                                            <p:strVal val="#ppt_h"/>
                                          </p:val>
                                        </p:tav>
                                      </p:tavLst>
                                    </p:anim>
                                  </p:childTnLst>
                                </p:cTn>
                              </p:par>
                            </p:childTnLst>
                          </p:cTn>
                        </p:par>
                        <p:par>
                          <p:cTn id="27" fill="hold">
                            <p:stCondLst>
                              <p:cond delay="4600"/>
                            </p:stCondLst>
                            <p:childTnLst>
                              <p:par>
                                <p:cTn id="28" presetClass="entr" nodeType="afterEffect" presetSubtype="16" presetID="23" grpId="6" fill="hold">
                                  <p:stCondLst>
                                    <p:cond delay="100"/>
                                  </p:stCondLst>
                                  <p:iterate type="el" backwards="0">
                                    <p:tmAbs val="0"/>
                                  </p:iterate>
                                  <p:childTnLst>
                                    <p:set>
                                      <p:cBhvr>
                                        <p:cTn id="29" fill="hold"/>
                                        <p:tgtEl>
                                          <p:spTgt spid="103"/>
                                        </p:tgtEl>
                                        <p:attrNameLst>
                                          <p:attrName>style.visibility</p:attrName>
                                        </p:attrNameLst>
                                      </p:cBhvr>
                                      <p:to>
                                        <p:strVal val="visible"/>
                                      </p:to>
                                    </p:set>
                                    <p:anim calcmode="lin" valueType="num">
                                      <p:cBhvr>
                                        <p:cTn id="30" dur="900" fill="hold"/>
                                        <p:tgtEl>
                                          <p:spTgt spid="103"/>
                                        </p:tgtEl>
                                        <p:attrNameLst>
                                          <p:attrName>ppt_w</p:attrName>
                                        </p:attrNameLst>
                                      </p:cBhvr>
                                      <p:tavLst>
                                        <p:tav tm="0">
                                          <p:val>
                                            <p:fltVal val="0"/>
                                          </p:val>
                                        </p:tav>
                                        <p:tav tm="100000">
                                          <p:val>
                                            <p:strVal val="#ppt_w"/>
                                          </p:val>
                                        </p:tav>
                                      </p:tavLst>
                                    </p:anim>
                                    <p:anim calcmode="lin" valueType="num">
                                      <p:cBhvr>
                                        <p:cTn id="31" dur="900" fill="hold"/>
                                        <p:tgtEl>
                                          <p:spTgt spid="103"/>
                                        </p:tgtEl>
                                        <p:attrNameLst>
                                          <p:attrName>ppt_h</p:attrName>
                                        </p:attrNameLst>
                                      </p:cBhvr>
                                      <p:tavLst>
                                        <p:tav tm="0">
                                          <p:val>
                                            <p:fltVal val="0"/>
                                          </p:val>
                                        </p:tav>
                                        <p:tav tm="100000">
                                          <p:val>
                                            <p:strVal val="#ppt_h"/>
                                          </p:val>
                                        </p:tav>
                                      </p:tavLst>
                                    </p:anim>
                                  </p:childTnLst>
                                </p:cTn>
                              </p:par>
                            </p:childTnLst>
                          </p:cTn>
                        </p:par>
                        <p:par>
                          <p:cTn id="32" fill="hold">
                            <p:stCondLst>
                              <p:cond delay="5600"/>
                            </p:stCondLst>
                            <p:childTnLst>
                              <p:par>
                                <p:cTn id="33" presetClass="entr" nodeType="afterEffect" presetID="9" grpId="7" fill="hold">
                                  <p:stCondLst>
                                    <p:cond delay="0"/>
                                  </p:stCondLst>
                                  <p:iterate type="el" backwards="0">
                                    <p:tmAbs val="0"/>
                                  </p:iterate>
                                  <p:childTnLst>
                                    <p:set>
                                      <p:cBhvr>
                                        <p:cTn id="34" fill="hold"/>
                                        <p:tgtEl>
                                          <p:spTgt spid="106"/>
                                        </p:tgtEl>
                                        <p:attrNameLst>
                                          <p:attrName>style.visibility</p:attrName>
                                        </p:attrNameLst>
                                      </p:cBhvr>
                                      <p:to>
                                        <p:strVal val="visible"/>
                                      </p:to>
                                    </p:set>
                                    <p:animEffect filter="dissolve" transition="in">
                                      <p:cBhvr>
                                        <p:cTn id="35"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 grpId="5"/>
      <p:bldP build="whole" bldLvl="1" animBg="1" rev="0" advAuto="0" spid="101" grpId="4"/>
      <p:bldP build="whole" bldLvl="1" animBg="1" rev="0" advAuto="0" spid="106" grpId="7"/>
      <p:bldP build="whole" bldLvl="1" animBg="1" rev="0" advAuto="0" spid="103" grpId="6"/>
      <p:bldP build="whole" bldLvl="1" animBg="1" rev="0" advAuto="0" spid="104" grpId="1"/>
      <p:bldP build="whole" bldLvl="1" animBg="1" rev="0" advAuto="0" spid="105" grpId="2"/>
      <p:bldP build="whole" bldLvl="1" animBg="1" rev="0" advAuto="0" spid="100" grpId="3"/>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9" name="Chat"/>
          <p:cNvSpPr txBox="1"/>
          <p:nvPr>
            <p:ph type="ctrTitle"/>
          </p:nvPr>
        </p:nvSpPr>
        <p:spPr>
          <a:prstGeom prst="rect">
            <a:avLst/>
          </a:prstGeom>
        </p:spPr>
        <p:txBody>
          <a:bodyPr/>
          <a:lstStyle>
            <a:lvl1pPr defTabSz="566674">
              <a:defRPr sz="10864"/>
            </a:lvl1pPr>
          </a:lstStyle>
          <a:p>
            <a:pPr/>
            <a:r>
              <a:t>Chat</a:t>
            </a:r>
          </a:p>
        </p:txBody>
      </p:sp>
      <p:grpSp>
        <p:nvGrpSpPr>
          <p:cNvPr id="1112" name="成组"/>
          <p:cNvGrpSpPr/>
          <p:nvPr/>
        </p:nvGrpSpPr>
        <p:grpSpPr>
          <a:xfrm>
            <a:off x="9642730" y="3454184"/>
            <a:ext cx="6228954" cy="4831954"/>
            <a:chOff x="0" y="0"/>
            <a:chExt cx="6228953" cy="4831953"/>
          </a:xfrm>
        </p:grpSpPr>
        <p:sp>
          <p:nvSpPr>
            <p:cNvPr id="1110" name="形状"/>
            <p:cNvSpPr/>
            <p:nvPr/>
          </p:nvSpPr>
          <p:spPr>
            <a:xfrm>
              <a:off x="0" y="0"/>
              <a:ext cx="6228954" cy="4831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09" y="0"/>
                  </a:moveTo>
                  <a:cubicBezTo>
                    <a:pt x="19941" y="0"/>
                    <a:pt x="20514" y="331"/>
                    <a:pt x="20929" y="865"/>
                  </a:cubicBezTo>
                  <a:cubicBezTo>
                    <a:pt x="21344" y="1400"/>
                    <a:pt x="21600" y="2138"/>
                    <a:pt x="21600" y="2954"/>
                  </a:cubicBezTo>
                  <a:lnTo>
                    <a:pt x="21600" y="17154"/>
                  </a:lnTo>
                  <a:cubicBezTo>
                    <a:pt x="21600" y="17925"/>
                    <a:pt x="21371" y="18628"/>
                    <a:pt x="20995" y="19153"/>
                  </a:cubicBezTo>
                  <a:cubicBezTo>
                    <a:pt x="20619" y="19679"/>
                    <a:pt x="20097" y="20029"/>
                    <a:pt x="19512" y="20096"/>
                  </a:cubicBezTo>
                  <a:cubicBezTo>
                    <a:pt x="19718" y="20394"/>
                    <a:pt x="19947" y="20665"/>
                    <a:pt x="20198" y="20899"/>
                  </a:cubicBezTo>
                  <a:cubicBezTo>
                    <a:pt x="20508" y="21189"/>
                    <a:pt x="20846" y="21426"/>
                    <a:pt x="21205" y="21600"/>
                  </a:cubicBezTo>
                  <a:cubicBezTo>
                    <a:pt x="20534" y="21595"/>
                    <a:pt x="19871" y="21413"/>
                    <a:pt x="19256" y="21064"/>
                  </a:cubicBezTo>
                  <a:cubicBezTo>
                    <a:pt x="18828" y="20821"/>
                    <a:pt x="18429" y="20499"/>
                    <a:pt x="18071" y="20110"/>
                  </a:cubicBezTo>
                  <a:lnTo>
                    <a:pt x="2291" y="20110"/>
                  </a:lnTo>
                  <a:cubicBezTo>
                    <a:pt x="1659" y="20110"/>
                    <a:pt x="1086" y="19779"/>
                    <a:pt x="671" y="19244"/>
                  </a:cubicBezTo>
                  <a:cubicBezTo>
                    <a:pt x="256" y="18709"/>
                    <a:pt x="0" y="17970"/>
                    <a:pt x="0" y="17154"/>
                  </a:cubicBezTo>
                  <a:lnTo>
                    <a:pt x="0" y="2954"/>
                  </a:lnTo>
                  <a:cubicBezTo>
                    <a:pt x="0" y="2138"/>
                    <a:pt x="256" y="1400"/>
                    <a:pt x="671" y="865"/>
                  </a:cubicBezTo>
                  <a:cubicBezTo>
                    <a:pt x="1086" y="331"/>
                    <a:pt x="1659" y="0"/>
                    <a:pt x="2291" y="0"/>
                  </a:cubicBezTo>
                  <a:lnTo>
                    <a:pt x="19309" y="0"/>
                  </a:lnTo>
                  <a:close/>
                </a:path>
              </a:pathLst>
            </a:custGeom>
            <a:gradFill flip="none" rotWithShape="1">
              <a:gsLst>
                <a:gs pos="0">
                  <a:srgbClr val="43BEFF"/>
                </a:gs>
                <a:gs pos="100000">
                  <a:srgbClr val="43BEFF"/>
                </a:gs>
              </a:gsLst>
              <a:lin ang="0" scaled="0"/>
            </a:gradFill>
            <a:ln w="12700" cap="flat">
              <a:noFill/>
              <a:miter lim="400000"/>
            </a:ln>
            <a:effectLst/>
          </p:spPr>
          <p:txBody>
            <a:bodyPr wrap="square" lIns="71437" tIns="71437" rIns="71437" bIns="71437" numCol="1" anchor="ctr">
              <a:noAutofit/>
            </a:bodyPr>
            <a:lstStyle/>
            <a:p>
              <a:pPr>
                <a:defRPr sz="3600"/>
              </a:pPr>
            </a:p>
          </p:txBody>
        </p:sp>
        <p:sp>
          <p:nvSpPr>
            <p:cNvPr id="1111" name="Hey. How are you today? I’ll pick you up today at 8 P.M"/>
            <p:cNvSpPr txBox="1"/>
            <p:nvPr/>
          </p:nvSpPr>
          <p:spPr>
            <a:xfrm>
              <a:off x="513732" y="420620"/>
              <a:ext cx="5606836" cy="3495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3846" spc="156" sz="5200">
                  <a:latin typeface="Helvetica"/>
                  <a:ea typeface="Helvetica"/>
                  <a:cs typeface="Helvetica"/>
                  <a:sym typeface="Helvetica"/>
                </a:defRPr>
              </a:lvl1pPr>
            </a:lstStyle>
            <a:p>
              <a:pPr/>
              <a:r>
                <a:t>Hey. How are you today? I’ll pick you up today at 8 P.M</a:t>
              </a:r>
            </a:p>
          </p:txBody>
        </p:sp>
      </p:grpSp>
      <p:grpSp>
        <p:nvGrpSpPr>
          <p:cNvPr id="1115" name="成组"/>
          <p:cNvGrpSpPr/>
          <p:nvPr/>
        </p:nvGrpSpPr>
        <p:grpSpPr>
          <a:xfrm>
            <a:off x="8512316" y="8843657"/>
            <a:ext cx="6228954" cy="2672954"/>
            <a:chOff x="0" y="0"/>
            <a:chExt cx="6228953" cy="2672953"/>
          </a:xfrm>
        </p:grpSpPr>
        <p:sp>
          <p:nvSpPr>
            <p:cNvPr id="1113" name="形状"/>
            <p:cNvSpPr/>
            <p:nvPr/>
          </p:nvSpPr>
          <p:spPr>
            <a:xfrm>
              <a:off x="0" y="0"/>
              <a:ext cx="6228954" cy="2672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1" y="0"/>
                  </a:moveTo>
                  <a:cubicBezTo>
                    <a:pt x="1026" y="0"/>
                    <a:pt x="0" y="2390"/>
                    <a:pt x="0" y="5340"/>
                  </a:cubicBezTo>
                  <a:lnTo>
                    <a:pt x="0" y="13563"/>
                  </a:lnTo>
                  <a:cubicBezTo>
                    <a:pt x="0" y="16352"/>
                    <a:pt x="918" y="18639"/>
                    <a:pt x="2088" y="18880"/>
                  </a:cubicBezTo>
                  <a:cubicBezTo>
                    <a:pt x="1882" y="19419"/>
                    <a:pt x="1653" y="19909"/>
                    <a:pt x="1402" y="20333"/>
                  </a:cubicBezTo>
                  <a:cubicBezTo>
                    <a:pt x="1092" y="20858"/>
                    <a:pt x="754" y="21285"/>
                    <a:pt x="395" y="21600"/>
                  </a:cubicBezTo>
                  <a:cubicBezTo>
                    <a:pt x="1066" y="21592"/>
                    <a:pt x="1729" y="21262"/>
                    <a:pt x="2344" y="20631"/>
                  </a:cubicBezTo>
                  <a:cubicBezTo>
                    <a:pt x="2772" y="20192"/>
                    <a:pt x="3171" y="19610"/>
                    <a:pt x="3529" y="18906"/>
                  </a:cubicBezTo>
                  <a:lnTo>
                    <a:pt x="19309" y="18906"/>
                  </a:lnTo>
                  <a:cubicBezTo>
                    <a:pt x="20574" y="18906"/>
                    <a:pt x="21600" y="16512"/>
                    <a:pt x="21600" y="13563"/>
                  </a:cubicBezTo>
                  <a:lnTo>
                    <a:pt x="21600" y="5340"/>
                  </a:lnTo>
                  <a:cubicBezTo>
                    <a:pt x="21600" y="2390"/>
                    <a:pt x="20574" y="0"/>
                    <a:pt x="19309" y="0"/>
                  </a:cubicBezTo>
                  <a:lnTo>
                    <a:pt x="2291" y="0"/>
                  </a:lnTo>
                  <a:close/>
                </a:path>
              </a:pathLst>
            </a:custGeom>
            <a:solidFill>
              <a:srgbClr val="DEDEDE"/>
            </a:solidFill>
            <a:ln w="12700" cap="flat">
              <a:noFill/>
              <a:miter lim="400000"/>
            </a:ln>
            <a:effectLst/>
          </p:spPr>
          <p:txBody>
            <a:bodyPr wrap="square" lIns="71437" tIns="71437" rIns="71437" bIns="71437" numCol="1" anchor="ctr">
              <a:noAutofit/>
            </a:bodyPr>
            <a:lstStyle/>
            <a:p>
              <a:pPr>
                <a:defRPr sz="3600"/>
              </a:pPr>
            </a:p>
          </p:txBody>
        </p:sp>
        <p:sp>
          <p:nvSpPr>
            <p:cNvPr id="1114" name="Hey, I’m great. Cool!"/>
            <p:cNvSpPr txBox="1"/>
            <p:nvPr/>
          </p:nvSpPr>
          <p:spPr>
            <a:xfrm>
              <a:off x="487647" y="206305"/>
              <a:ext cx="5606836" cy="1869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3846" spc="156" sz="5200">
                  <a:solidFill>
                    <a:srgbClr val="000000"/>
                  </a:solidFill>
                  <a:latin typeface="Helvetica"/>
                  <a:ea typeface="Helvetica"/>
                  <a:cs typeface="Helvetica"/>
                  <a:sym typeface="Helvetica"/>
                </a:defRPr>
              </a:lvl1pPr>
            </a:lstStyle>
            <a:p>
              <a:pPr/>
              <a:r>
                <a:t>Hey, I’m great. Cool!</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09"/>
                                        </p:tgtEl>
                                        <p:attrNameLst>
                                          <p:attrName>style.visibility</p:attrName>
                                        </p:attrNameLst>
                                      </p:cBhvr>
                                      <p:to>
                                        <p:strVal val="visible"/>
                                      </p:to>
                                    </p:set>
                                    <p:animEffect filter="dissolve" transition="in">
                                      <p:cBhvr>
                                        <p:cTn id="7" dur="1000"/>
                                        <p:tgtEl>
                                          <p:spTgt spid="1109"/>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112"/>
                                        </p:tgtEl>
                                        <p:attrNameLst>
                                          <p:attrName>style.visibility</p:attrName>
                                        </p:attrNameLst>
                                      </p:cBhvr>
                                      <p:to>
                                        <p:strVal val="visible"/>
                                      </p:to>
                                    </p:set>
                                    <p:anim calcmode="lin" valueType="num">
                                      <p:cBhvr>
                                        <p:cTn id="11" dur="750" fill="hold"/>
                                        <p:tgtEl>
                                          <p:spTgt spid="1112"/>
                                        </p:tgtEl>
                                        <p:attrNameLst>
                                          <p:attrName>ppt_w</p:attrName>
                                        </p:attrNameLst>
                                      </p:cBhvr>
                                      <p:tavLst>
                                        <p:tav tm="0">
                                          <p:val>
                                            <p:fltVal val="0"/>
                                          </p:val>
                                        </p:tav>
                                        <p:tav tm="100000">
                                          <p:val>
                                            <p:strVal val="#ppt_w"/>
                                          </p:val>
                                        </p:tav>
                                      </p:tavLst>
                                    </p:anim>
                                    <p:anim calcmode="lin" valueType="num">
                                      <p:cBhvr>
                                        <p:cTn id="12" dur="750" fill="hold"/>
                                        <p:tgtEl>
                                          <p:spTgt spid="1112"/>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300"/>
                                  </p:stCondLst>
                                  <p:iterate type="el" backwards="0">
                                    <p:tmAbs val="0"/>
                                  </p:iterate>
                                  <p:childTnLst>
                                    <p:set>
                                      <p:cBhvr>
                                        <p:cTn id="15" fill="hold"/>
                                        <p:tgtEl>
                                          <p:spTgt spid="1115"/>
                                        </p:tgtEl>
                                        <p:attrNameLst>
                                          <p:attrName>style.visibility</p:attrName>
                                        </p:attrNameLst>
                                      </p:cBhvr>
                                      <p:to>
                                        <p:strVal val="visible"/>
                                      </p:to>
                                    </p:set>
                                    <p:anim calcmode="lin" valueType="num">
                                      <p:cBhvr>
                                        <p:cTn id="16" dur="750" fill="hold"/>
                                        <p:tgtEl>
                                          <p:spTgt spid="1115"/>
                                        </p:tgtEl>
                                        <p:attrNameLst>
                                          <p:attrName>ppt_w</p:attrName>
                                        </p:attrNameLst>
                                      </p:cBhvr>
                                      <p:tavLst>
                                        <p:tav tm="0">
                                          <p:val>
                                            <p:fltVal val="0"/>
                                          </p:val>
                                        </p:tav>
                                        <p:tav tm="100000">
                                          <p:val>
                                            <p:strVal val="#ppt_w"/>
                                          </p:val>
                                        </p:tav>
                                      </p:tavLst>
                                    </p:anim>
                                    <p:anim calcmode="lin" valueType="num">
                                      <p:cBhvr>
                                        <p:cTn id="17" dur="750" fill="hold"/>
                                        <p:tgtEl>
                                          <p:spTgt spid="11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5" grpId="3"/>
      <p:bldP build="whole" bldLvl="1" animBg="1" rev="0" advAuto="0" spid="1109" grpId="1"/>
      <p:bldP build="whole" bldLvl="1" animBg="1" rev="0" advAuto="0" spid="1112" grpId="2"/>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7" name="Sharing"/>
          <p:cNvSpPr txBox="1"/>
          <p:nvPr>
            <p:ph type="ctrTitle"/>
          </p:nvPr>
        </p:nvSpPr>
        <p:spPr>
          <a:prstGeom prst="rect">
            <a:avLst/>
          </a:prstGeom>
        </p:spPr>
        <p:txBody>
          <a:bodyPr/>
          <a:lstStyle>
            <a:lvl1pPr defTabSz="566674">
              <a:defRPr sz="10864"/>
            </a:lvl1pPr>
          </a:lstStyle>
          <a:p>
            <a:pPr/>
            <a:r>
              <a:t>Sharing</a:t>
            </a:r>
          </a:p>
        </p:txBody>
      </p:sp>
      <p:pic>
        <p:nvPicPr>
          <p:cNvPr id="1118" name="成组" descr="成组"/>
          <p:cNvPicPr>
            <a:picLocks noChangeAspect="1"/>
          </p:cNvPicPr>
          <p:nvPr/>
        </p:nvPicPr>
        <p:blipFill>
          <a:blip r:embed="rId2">
            <a:extLst/>
          </a:blip>
          <a:stretch>
            <a:fillRect/>
          </a:stretch>
        </p:blipFill>
        <p:spPr>
          <a:xfrm>
            <a:off x="11154653" y="5708243"/>
            <a:ext cx="2427985" cy="3121695"/>
          </a:xfrm>
          <a:prstGeom prst="rect">
            <a:avLst/>
          </a:prstGeom>
          <a:ln w="12700">
            <a:miter lim="400000"/>
          </a:ln>
        </p:spPr>
      </p:pic>
      <p:grpSp>
        <p:nvGrpSpPr>
          <p:cNvPr id="1121" name="成组"/>
          <p:cNvGrpSpPr/>
          <p:nvPr/>
        </p:nvGrpSpPr>
        <p:grpSpPr>
          <a:xfrm>
            <a:off x="13211378" y="2452628"/>
            <a:ext cx="2540001" cy="2540001"/>
            <a:chOff x="0" y="0"/>
            <a:chExt cx="2540000" cy="2540000"/>
          </a:xfrm>
        </p:grpSpPr>
        <p:sp>
          <p:nvSpPr>
            <p:cNvPr id="1119" name="成组"/>
            <p:cNvSpPr/>
            <p:nvPr/>
          </p:nvSpPr>
          <p:spPr>
            <a:xfrm>
              <a:off x="0" y="0"/>
              <a:ext cx="2540000" cy="2540000"/>
            </a:xfrm>
            <a:prstGeom prst="ellipse">
              <a:avLst/>
            </a:prstGeom>
            <a:solidFill>
              <a:srgbClr val="7C7CFF"/>
            </a:solidFill>
            <a:ln w="12700" cap="flat">
              <a:noFill/>
              <a:miter lim="400000"/>
            </a:ln>
            <a:effectLst/>
          </p:spPr>
          <p:txBody>
            <a:bodyPr wrap="square" lIns="71437" tIns="71437" rIns="71437" bIns="71437" numCol="1" anchor="ctr">
              <a:noAutofit/>
            </a:bodyPr>
            <a:lstStyle/>
            <a:p>
              <a:pPr>
                <a:defRPr sz="3600"/>
              </a:pPr>
            </a:p>
          </p:txBody>
        </p:sp>
        <p:pic>
          <p:nvPicPr>
            <p:cNvPr id="1120" name="pasted-image.pdf" descr="pasted-image.pdf"/>
            <p:cNvPicPr>
              <a:picLocks noChangeAspect="1"/>
            </p:cNvPicPr>
            <p:nvPr/>
          </p:nvPicPr>
          <p:blipFill>
            <a:blip r:embed="rId3">
              <a:extLst/>
            </a:blip>
            <a:stretch>
              <a:fillRect/>
            </a:stretch>
          </p:blipFill>
          <p:spPr>
            <a:xfrm>
              <a:off x="634998" y="753947"/>
              <a:ext cx="1270004" cy="1032106"/>
            </a:xfrm>
            <a:prstGeom prst="rect">
              <a:avLst/>
            </a:prstGeom>
            <a:ln w="12700" cap="flat">
              <a:noFill/>
              <a:miter lim="400000"/>
            </a:ln>
            <a:effectLst/>
          </p:spPr>
        </p:pic>
      </p:grpSp>
      <p:grpSp>
        <p:nvGrpSpPr>
          <p:cNvPr id="1124" name="成组"/>
          <p:cNvGrpSpPr/>
          <p:nvPr/>
        </p:nvGrpSpPr>
        <p:grpSpPr>
          <a:xfrm>
            <a:off x="8842010" y="2452628"/>
            <a:ext cx="2540001" cy="2540001"/>
            <a:chOff x="0" y="0"/>
            <a:chExt cx="2540000" cy="2540000"/>
          </a:xfrm>
        </p:grpSpPr>
        <p:sp>
          <p:nvSpPr>
            <p:cNvPr id="1122" name="成组"/>
            <p:cNvSpPr/>
            <p:nvPr/>
          </p:nvSpPr>
          <p:spPr>
            <a:xfrm>
              <a:off x="0" y="0"/>
              <a:ext cx="2540000" cy="2540000"/>
            </a:xfrm>
            <a:prstGeom prst="ellipse">
              <a:avLst/>
            </a:prstGeom>
            <a:solidFill>
              <a:srgbClr val="229AF8"/>
            </a:solidFill>
            <a:ln w="12700" cap="flat">
              <a:noFill/>
              <a:miter lim="400000"/>
            </a:ln>
            <a:effectLst/>
          </p:spPr>
          <p:txBody>
            <a:bodyPr wrap="square" lIns="71437" tIns="71437" rIns="71437" bIns="71437" numCol="1" anchor="ctr">
              <a:noAutofit/>
            </a:bodyPr>
            <a:lstStyle/>
            <a:p>
              <a:pPr>
                <a:defRPr sz="3600"/>
              </a:pPr>
            </a:p>
          </p:txBody>
        </p:sp>
        <p:pic>
          <p:nvPicPr>
            <p:cNvPr id="1123" name="pasted-image.pdf" descr="pasted-image.pdf"/>
            <p:cNvPicPr>
              <a:picLocks noChangeAspect="1"/>
            </p:cNvPicPr>
            <p:nvPr/>
          </p:nvPicPr>
          <p:blipFill>
            <a:blip r:embed="rId4">
              <a:extLst/>
            </a:blip>
            <a:stretch>
              <a:fillRect/>
            </a:stretch>
          </p:blipFill>
          <p:spPr>
            <a:xfrm>
              <a:off x="976924" y="635000"/>
              <a:ext cx="586152" cy="1270000"/>
            </a:xfrm>
            <a:prstGeom prst="rect">
              <a:avLst/>
            </a:prstGeom>
            <a:ln w="12700" cap="flat">
              <a:noFill/>
              <a:miter lim="400000"/>
            </a:ln>
            <a:effectLst/>
          </p:spPr>
        </p:pic>
      </p:grpSp>
      <p:grpSp>
        <p:nvGrpSpPr>
          <p:cNvPr id="1127" name="成组"/>
          <p:cNvGrpSpPr/>
          <p:nvPr/>
        </p:nvGrpSpPr>
        <p:grpSpPr>
          <a:xfrm>
            <a:off x="14964996" y="9248091"/>
            <a:ext cx="2540001" cy="2540001"/>
            <a:chOff x="0" y="0"/>
            <a:chExt cx="2540000" cy="2540000"/>
          </a:xfrm>
        </p:grpSpPr>
        <p:sp>
          <p:nvSpPr>
            <p:cNvPr id="1125" name="成组"/>
            <p:cNvSpPr/>
            <p:nvPr/>
          </p:nvSpPr>
          <p:spPr>
            <a:xfrm>
              <a:off x="0" y="0"/>
              <a:ext cx="2540000" cy="2540000"/>
            </a:xfrm>
            <a:prstGeom prst="ellipse">
              <a:avLst/>
            </a:prstGeom>
            <a:gradFill flip="none" rotWithShape="1">
              <a:gsLst>
                <a:gs pos="0">
                  <a:srgbClr val="43BEFF"/>
                </a:gs>
                <a:gs pos="100000">
                  <a:srgbClr val="43BEFF"/>
                </a:gs>
              </a:gsLst>
              <a:lin ang="0" scaled="0"/>
            </a:gradFill>
            <a:ln w="12700" cap="flat">
              <a:noFill/>
              <a:miter lim="400000"/>
            </a:ln>
            <a:effectLst/>
          </p:spPr>
          <p:txBody>
            <a:bodyPr wrap="square" lIns="71437" tIns="71437" rIns="71437" bIns="71437" numCol="1" anchor="ctr">
              <a:noAutofit/>
            </a:bodyPr>
            <a:lstStyle/>
            <a:p>
              <a:pPr>
                <a:defRPr sz="3600"/>
              </a:pPr>
            </a:p>
          </p:txBody>
        </p:sp>
        <p:pic>
          <p:nvPicPr>
            <p:cNvPr id="1126" name="pasted-image.pdf" descr="pasted-image.pdf"/>
            <p:cNvPicPr>
              <a:picLocks noChangeAspect="1"/>
            </p:cNvPicPr>
            <p:nvPr/>
          </p:nvPicPr>
          <p:blipFill>
            <a:blip r:embed="rId5">
              <a:extLst/>
            </a:blip>
            <a:stretch>
              <a:fillRect/>
            </a:stretch>
          </p:blipFill>
          <p:spPr>
            <a:xfrm>
              <a:off x="634998" y="906823"/>
              <a:ext cx="1270004" cy="726354"/>
            </a:xfrm>
            <a:prstGeom prst="rect">
              <a:avLst/>
            </a:prstGeom>
            <a:ln w="12700" cap="flat">
              <a:noFill/>
              <a:miter lim="400000"/>
            </a:ln>
            <a:effectLst/>
          </p:spPr>
        </p:pic>
      </p:grpSp>
      <p:grpSp>
        <p:nvGrpSpPr>
          <p:cNvPr id="1130" name="成组"/>
          <p:cNvGrpSpPr/>
          <p:nvPr/>
        </p:nvGrpSpPr>
        <p:grpSpPr>
          <a:xfrm>
            <a:off x="6328939" y="5618513"/>
            <a:ext cx="2540001" cy="2540001"/>
            <a:chOff x="0" y="0"/>
            <a:chExt cx="2540000" cy="2540000"/>
          </a:xfrm>
        </p:grpSpPr>
        <p:sp>
          <p:nvSpPr>
            <p:cNvPr id="1128" name="成组"/>
            <p:cNvSpPr/>
            <p:nvPr/>
          </p:nvSpPr>
          <p:spPr>
            <a:xfrm>
              <a:off x="0" y="0"/>
              <a:ext cx="2540000" cy="2540000"/>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129" name="pasted-image.pdf" descr="pasted-image.pdf"/>
            <p:cNvPicPr>
              <a:picLocks noChangeAspect="1"/>
            </p:cNvPicPr>
            <p:nvPr/>
          </p:nvPicPr>
          <p:blipFill>
            <a:blip r:embed="rId6">
              <a:extLst/>
            </a:blip>
            <a:stretch>
              <a:fillRect/>
            </a:stretch>
          </p:blipFill>
          <p:spPr>
            <a:xfrm>
              <a:off x="634998" y="635000"/>
              <a:ext cx="1270004" cy="1270000"/>
            </a:xfrm>
            <a:prstGeom prst="rect">
              <a:avLst/>
            </a:prstGeom>
            <a:ln w="12700" cap="flat">
              <a:noFill/>
              <a:miter lim="400000"/>
            </a:ln>
            <a:effectLst/>
          </p:spPr>
        </p:pic>
      </p:grpSp>
      <p:grpSp>
        <p:nvGrpSpPr>
          <p:cNvPr id="1133" name="成组"/>
          <p:cNvGrpSpPr/>
          <p:nvPr/>
        </p:nvGrpSpPr>
        <p:grpSpPr>
          <a:xfrm>
            <a:off x="7232292" y="9248091"/>
            <a:ext cx="2540001" cy="2540001"/>
            <a:chOff x="0" y="0"/>
            <a:chExt cx="2540000" cy="2540000"/>
          </a:xfrm>
        </p:grpSpPr>
        <p:sp>
          <p:nvSpPr>
            <p:cNvPr id="1131" name="成组"/>
            <p:cNvSpPr/>
            <p:nvPr/>
          </p:nvSpPr>
          <p:spPr>
            <a:xfrm>
              <a:off x="0" y="0"/>
              <a:ext cx="2540000" cy="2540000"/>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132" name="pasted-image.pdf" descr="pasted-image.pdf"/>
            <p:cNvPicPr>
              <a:picLocks noChangeAspect="1"/>
            </p:cNvPicPr>
            <p:nvPr/>
          </p:nvPicPr>
          <p:blipFill>
            <a:blip r:embed="rId7">
              <a:extLst/>
            </a:blip>
            <a:srcRect l="0" t="0" r="0" b="0"/>
            <a:stretch>
              <a:fillRect/>
            </a:stretch>
          </p:blipFill>
          <p:spPr>
            <a:xfrm>
              <a:off x="635000" y="824309"/>
              <a:ext cx="1270068" cy="891212"/>
            </a:xfrm>
            <a:prstGeom prst="rect">
              <a:avLst/>
            </a:prstGeom>
            <a:ln w="12700" cap="flat">
              <a:noFill/>
              <a:miter lim="400000"/>
            </a:ln>
            <a:effectLst/>
          </p:spPr>
        </p:pic>
      </p:grpSp>
      <p:grpSp>
        <p:nvGrpSpPr>
          <p:cNvPr id="1136" name="成组"/>
          <p:cNvGrpSpPr/>
          <p:nvPr/>
        </p:nvGrpSpPr>
        <p:grpSpPr>
          <a:xfrm>
            <a:off x="11098645" y="10759833"/>
            <a:ext cx="2540001" cy="2540001"/>
            <a:chOff x="0" y="0"/>
            <a:chExt cx="2540000" cy="2540000"/>
          </a:xfrm>
        </p:grpSpPr>
        <p:sp>
          <p:nvSpPr>
            <p:cNvPr id="1134" name="成组"/>
            <p:cNvSpPr/>
            <p:nvPr/>
          </p:nvSpPr>
          <p:spPr>
            <a:xfrm>
              <a:off x="0" y="0"/>
              <a:ext cx="2540000" cy="2540000"/>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135" name="pasted-image.pdf" descr="pasted-image.pdf"/>
            <p:cNvPicPr>
              <a:picLocks noChangeAspect="1"/>
            </p:cNvPicPr>
            <p:nvPr/>
          </p:nvPicPr>
          <p:blipFill>
            <a:blip r:embed="rId8">
              <a:extLst/>
            </a:blip>
            <a:stretch>
              <a:fillRect/>
            </a:stretch>
          </p:blipFill>
          <p:spPr>
            <a:xfrm>
              <a:off x="879621" y="635000"/>
              <a:ext cx="780757" cy="1270000"/>
            </a:xfrm>
            <a:prstGeom prst="rect">
              <a:avLst/>
            </a:prstGeom>
            <a:ln w="12700" cap="flat">
              <a:noFill/>
              <a:miter lim="400000"/>
            </a:ln>
            <a:effectLst/>
          </p:spPr>
        </p:pic>
      </p:grpSp>
      <p:grpSp>
        <p:nvGrpSpPr>
          <p:cNvPr id="1139" name="成组"/>
          <p:cNvGrpSpPr/>
          <p:nvPr/>
        </p:nvGrpSpPr>
        <p:grpSpPr>
          <a:xfrm>
            <a:off x="15515060" y="5618513"/>
            <a:ext cx="2540001" cy="2540001"/>
            <a:chOff x="0" y="0"/>
            <a:chExt cx="2540000" cy="2540000"/>
          </a:xfrm>
        </p:grpSpPr>
        <p:sp>
          <p:nvSpPr>
            <p:cNvPr id="1137" name="成组"/>
            <p:cNvSpPr/>
            <p:nvPr/>
          </p:nvSpPr>
          <p:spPr>
            <a:xfrm>
              <a:off x="0" y="0"/>
              <a:ext cx="2540000" cy="2540000"/>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138" name="pasted-image.pdf" descr="pasted-image.pdf"/>
            <p:cNvPicPr>
              <a:picLocks noChangeAspect="1"/>
            </p:cNvPicPr>
            <p:nvPr/>
          </p:nvPicPr>
          <p:blipFill>
            <a:blip r:embed="rId9">
              <a:extLst/>
            </a:blip>
            <a:stretch>
              <a:fillRect/>
            </a:stretch>
          </p:blipFill>
          <p:spPr>
            <a:xfrm>
              <a:off x="725478" y="735927"/>
              <a:ext cx="1089044" cy="1068146"/>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17"/>
                                        </p:tgtEl>
                                        <p:attrNameLst>
                                          <p:attrName>style.visibility</p:attrName>
                                        </p:attrNameLst>
                                      </p:cBhvr>
                                      <p:to>
                                        <p:strVal val="visible"/>
                                      </p:to>
                                    </p:set>
                                    <p:animEffect filter="dissolve" transition="in">
                                      <p:cBhvr>
                                        <p:cTn id="7" dur="1000"/>
                                        <p:tgtEl>
                                          <p:spTgt spid="1117"/>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118"/>
                                        </p:tgtEl>
                                        <p:attrNameLst>
                                          <p:attrName>style.visibility</p:attrName>
                                        </p:attrNameLst>
                                      </p:cBhvr>
                                      <p:to>
                                        <p:strVal val="visible"/>
                                      </p:to>
                                    </p:set>
                                    <p:animEffect filter="dissolve" transition="in">
                                      <p:cBhvr>
                                        <p:cTn id="11" dur="1000"/>
                                        <p:tgtEl>
                                          <p:spTgt spid="1118"/>
                                        </p:tgtEl>
                                      </p:cBhvr>
                                    </p:animEffect>
                                  </p:childTnLst>
                                </p:cTn>
                              </p:par>
                            </p:childTnLst>
                          </p:cTn>
                        </p:par>
                        <p:par>
                          <p:cTn id="12" fill="hold">
                            <p:stCondLst>
                              <p:cond delay="2000"/>
                            </p:stCondLst>
                            <p:childTnLst>
                              <p:par>
                                <p:cTn id="13" presetClass="entr" nodeType="afterEffect" presetSubtype="16" presetID="23" grpId="4" fill="hold">
                                  <p:stCondLst>
                                    <p:cond delay="100"/>
                                  </p:stCondLst>
                                  <p:iterate type="el" backwards="0">
                                    <p:tmAbs val="0"/>
                                  </p:iterate>
                                  <p:childTnLst>
                                    <p:set>
                                      <p:cBhvr>
                                        <p:cTn id="14" fill="hold"/>
                                        <p:tgtEl>
                                          <p:spTgt spid="1124"/>
                                        </p:tgtEl>
                                        <p:attrNameLst>
                                          <p:attrName>style.visibility</p:attrName>
                                        </p:attrNameLst>
                                      </p:cBhvr>
                                      <p:to>
                                        <p:strVal val="visible"/>
                                      </p:to>
                                    </p:set>
                                    <p:anim calcmode="lin" valueType="num">
                                      <p:cBhvr>
                                        <p:cTn id="15" dur="550" fill="hold"/>
                                        <p:tgtEl>
                                          <p:spTgt spid="1124"/>
                                        </p:tgtEl>
                                        <p:attrNameLst>
                                          <p:attrName>ppt_w</p:attrName>
                                        </p:attrNameLst>
                                      </p:cBhvr>
                                      <p:tavLst>
                                        <p:tav tm="0">
                                          <p:val>
                                            <p:fltVal val="0"/>
                                          </p:val>
                                        </p:tav>
                                        <p:tav tm="100000">
                                          <p:val>
                                            <p:strVal val="#ppt_w"/>
                                          </p:val>
                                        </p:tav>
                                      </p:tavLst>
                                    </p:anim>
                                    <p:anim calcmode="lin" valueType="num">
                                      <p:cBhvr>
                                        <p:cTn id="16" dur="550" fill="hold"/>
                                        <p:tgtEl>
                                          <p:spTgt spid="1124"/>
                                        </p:tgtEl>
                                        <p:attrNameLst>
                                          <p:attrName>ppt_h</p:attrName>
                                        </p:attrNameLst>
                                      </p:cBhvr>
                                      <p:tavLst>
                                        <p:tav tm="0">
                                          <p:val>
                                            <p:fltVal val="0"/>
                                          </p:val>
                                        </p:tav>
                                        <p:tav tm="100000">
                                          <p:val>
                                            <p:strVal val="#ppt_h"/>
                                          </p:val>
                                        </p:tav>
                                      </p:tavLst>
                                    </p:anim>
                                  </p:childTnLst>
                                </p:cTn>
                              </p:par>
                            </p:childTnLst>
                          </p:cTn>
                        </p:par>
                        <p:par>
                          <p:cTn id="17" fill="hold">
                            <p:stCondLst>
                              <p:cond delay="2650"/>
                            </p:stCondLst>
                            <p:childTnLst>
                              <p:par>
                                <p:cTn id="18" presetClass="entr" nodeType="afterEffect" presetSubtype="16" presetID="23" grpId="5" fill="hold">
                                  <p:stCondLst>
                                    <p:cond delay="100"/>
                                  </p:stCondLst>
                                  <p:iterate type="el" backwards="0">
                                    <p:tmAbs val="0"/>
                                  </p:iterate>
                                  <p:childTnLst>
                                    <p:set>
                                      <p:cBhvr>
                                        <p:cTn id="19" fill="hold"/>
                                        <p:tgtEl>
                                          <p:spTgt spid="1121"/>
                                        </p:tgtEl>
                                        <p:attrNameLst>
                                          <p:attrName>style.visibility</p:attrName>
                                        </p:attrNameLst>
                                      </p:cBhvr>
                                      <p:to>
                                        <p:strVal val="visible"/>
                                      </p:to>
                                    </p:set>
                                    <p:anim calcmode="lin" valueType="num">
                                      <p:cBhvr>
                                        <p:cTn id="20" dur="550" fill="hold"/>
                                        <p:tgtEl>
                                          <p:spTgt spid="1121"/>
                                        </p:tgtEl>
                                        <p:attrNameLst>
                                          <p:attrName>ppt_w</p:attrName>
                                        </p:attrNameLst>
                                      </p:cBhvr>
                                      <p:tavLst>
                                        <p:tav tm="0">
                                          <p:val>
                                            <p:fltVal val="0"/>
                                          </p:val>
                                        </p:tav>
                                        <p:tav tm="100000">
                                          <p:val>
                                            <p:strVal val="#ppt_w"/>
                                          </p:val>
                                        </p:tav>
                                      </p:tavLst>
                                    </p:anim>
                                    <p:anim calcmode="lin" valueType="num">
                                      <p:cBhvr>
                                        <p:cTn id="21" dur="550" fill="hold"/>
                                        <p:tgtEl>
                                          <p:spTgt spid="1121"/>
                                        </p:tgtEl>
                                        <p:attrNameLst>
                                          <p:attrName>ppt_h</p:attrName>
                                        </p:attrNameLst>
                                      </p:cBhvr>
                                      <p:tavLst>
                                        <p:tav tm="0">
                                          <p:val>
                                            <p:fltVal val="0"/>
                                          </p:val>
                                        </p:tav>
                                        <p:tav tm="100000">
                                          <p:val>
                                            <p:strVal val="#ppt_h"/>
                                          </p:val>
                                        </p:tav>
                                      </p:tavLst>
                                    </p:anim>
                                  </p:childTnLst>
                                </p:cTn>
                              </p:par>
                            </p:childTnLst>
                          </p:cTn>
                        </p:par>
                        <p:par>
                          <p:cTn id="22" fill="hold">
                            <p:stCondLst>
                              <p:cond delay="3300"/>
                            </p:stCondLst>
                            <p:childTnLst>
                              <p:par>
                                <p:cTn id="23" presetClass="entr" nodeType="afterEffect" presetSubtype="16" presetID="23" grpId="6" fill="hold">
                                  <p:stCondLst>
                                    <p:cond delay="100"/>
                                  </p:stCondLst>
                                  <p:iterate type="el" backwards="0">
                                    <p:tmAbs val="0"/>
                                  </p:iterate>
                                  <p:childTnLst>
                                    <p:set>
                                      <p:cBhvr>
                                        <p:cTn id="24" fill="hold"/>
                                        <p:tgtEl>
                                          <p:spTgt spid="1139"/>
                                        </p:tgtEl>
                                        <p:attrNameLst>
                                          <p:attrName>style.visibility</p:attrName>
                                        </p:attrNameLst>
                                      </p:cBhvr>
                                      <p:to>
                                        <p:strVal val="visible"/>
                                      </p:to>
                                    </p:set>
                                    <p:anim calcmode="lin" valueType="num">
                                      <p:cBhvr>
                                        <p:cTn id="25" dur="550" fill="hold"/>
                                        <p:tgtEl>
                                          <p:spTgt spid="1139"/>
                                        </p:tgtEl>
                                        <p:attrNameLst>
                                          <p:attrName>ppt_w</p:attrName>
                                        </p:attrNameLst>
                                      </p:cBhvr>
                                      <p:tavLst>
                                        <p:tav tm="0">
                                          <p:val>
                                            <p:fltVal val="0"/>
                                          </p:val>
                                        </p:tav>
                                        <p:tav tm="100000">
                                          <p:val>
                                            <p:strVal val="#ppt_w"/>
                                          </p:val>
                                        </p:tav>
                                      </p:tavLst>
                                    </p:anim>
                                    <p:anim calcmode="lin" valueType="num">
                                      <p:cBhvr>
                                        <p:cTn id="26" dur="550" fill="hold"/>
                                        <p:tgtEl>
                                          <p:spTgt spid="1139"/>
                                        </p:tgtEl>
                                        <p:attrNameLst>
                                          <p:attrName>ppt_h</p:attrName>
                                        </p:attrNameLst>
                                      </p:cBhvr>
                                      <p:tavLst>
                                        <p:tav tm="0">
                                          <p:val>
                                            <p:fltVal val="0"/>
                                          </p:val>
                                        </p:tav>
                                        <p:tav tm="100000">
                                          <p:val>
                                            <p:strVal val="#ppt_h"/>
                                          </p:val>
                                        </p:tav>
                                      </p:tavLst>
                                    </p:anim>
                                  </p:childTnLst>
                                </p:cTn>
                              </p:par>
                            </p:childTnLst>
                          </p:cTn>
                        </p:par>
                        <p:par>
                          <p:cTn id="27" fill="hold">
                            <p:stCondLst>
                              <p:cond delay="3950"/>
                            </p:stCondLst>
                            <p:childTnLst>
                              <p:par>
                                <p:cTn id="28" presetClass="entr" nodeType="afterEffect" presetSubtype="16" presetID="23" grpId="7" fill="hold">
                                  <p:stCondLst>
                                    <p:cond delay="100"/>
                                  </p:stCondLst>
                                  <p:iterate type="el" backwards="0">
                                    <p:tmAbs val="0"/>
                                  </p:iterate>
                                  <p:childTnLst>
                                    <p:set>
                                      <p:cBhvr>
                                        <p:cTn id="29" fill="hold"/>
                                        <p:tgtEl>
                                          <p:spTgt spid="1130"/>
                                        </p:tgtEl>
                                        <p:attrNameLst>
                                          <p:attrName>style.visibility</p:attrName>
                                        </p:attrNameLst>
                                      </p:cBhvr>
                                      <p:to>
                                        <p:strVal val="visible"/>
                                      </p:to>
                                    </p:set>
                                    <p:anim calcmode="lin" valueType="num">
                                      <p:cBhvr>
                                        <p:cTn id="30" dur="550" fill="hold"/>
                                        <p:tgtEl>
                                          <p:spTgt spid="1130"/>
                                        </p:tgtEl>
                                        <p:attrNameLst>
                                          <p:attrName>ppt_w</p:attrName>
                                        </p:attrNameLst>
                                      </p:cBhvr>
                                      <p:tavLst>
                                        <p:tav tm="0">
                                          <p:val>
                                            <p:fltVal val="0"/>
                                          </p:val>
                                        </p:tav>
                                        <p:tav tm="100000">
                                          <p:val>
                                            <p:strVal val="#ppt_w"/>
                                          </p:val>
                                        </p:tav>
                                      </p:tavLst>
                                    </p:anim>
                                    <p:anim calcmode="lin" valueType="num">
                                      <p:cBhvr>
                                        <p:cTn id="31" dur="550" fill="hold"/>
                                        <p:tgtEl>
                                          <p:spTgt spid="1130"/>
                                        </p:tgtEl>
                                        <p:attrNameLst>
                                          <p:attrName>ppt_h</p:attrName>
                                        </p:attrNameLst>
                                      </p:cBhvr>
                                      <p:tavLst>
                                        <p:tav tm="0">
                                          <p:val>
                                            <p:fltVal val="0"/>
                                          </p:val>
                                        </p:tav>
                                        <p:tav tm="100000">
                                          <p:val>
                                            <p:strVal val="#ppt_h"/>
                                          </p:val>
                                        </p:tav>
                                      </p:tavLst>
                                    </p:anim>
                                  </p:childTnLst>
                                </p:cTn>
                              </p:par>
                            </p:childTnLst>
                          </p:cTn>
                        </p:par>
                        <p:par>
                          <p:cTn id="32" fill="hold">
                            <p:stCondLst>
                              <p:cond delay="4600"/>
                            </p:stCondLst>
                            <p:childTnLst>
                              <p:par>
                                <p:cTn id="33" presetClass="entr" nodeType="afterEffect" presetSubtype="16" presetID="23" grpId="8" fill="hold">
                                  <p:stCondLst>
                                    <p:cond delay="100"/>
                                  </p:stCondLst>
                                  <p:iterate type="el" backwards="0">
                                    <p:tmAbs val="0"/>
                                  </p:iterate>
                                  <p:childTnLst>
                                    <p:set>
                                      <p:cBhvr>
                                        <p:cTn id="34" fill="hold"/>
                                        <p:tgtEl>
                                          <p:spTgt spid="1133"/>
                                        </p:tgtEl>
                                        <p:attrNameLst>
                                          <p:attrName>style.visibility</p:attrName>
                                        </p:attrNameLst>
                                      </p:cBhvr>
                                      <p:to>
                                        <p:strVal val="visible"/>
                                      </p:to>
                                    </p:set>
                                    <p:anim calcmode="lin" valueType="num">
                                      <p:cBhvr>
                                        <p:cTn id="35" dur="550" fill="hold"/>
                                        <p:tgtEl>
                                          <p:spTgt spid="1133"/>
                                        </p:tgtEl>
                                        <p:attrNameLst>
                                          <p:attrName>ppt_w</p:attrName>
                                        </p:attrNameLst>
                                      </p:cBhvr>
                                      <p:tavLst>
                                        <p:tav tm="0">
                                          <p:val>
                                            <p:fltVal val="0"/>
                                          </p:val>
                                        </p:tav>
                                        <p:tav tm="100000">
                                          <p:val>
                                            <p:strVal val="#ppt_w"/>
                                          </p:val>
                                        </p:tav>
                                      </p:tavLst>
                                    </p:anim>
                                    <p:anim calcmode="lin" valueType="num">
                                      <p:cBhvr>
                                        <p:cTn id="36" dur="550" fill="hold"/>
                                        <p:tgtEl>
                                          <p:spTgt spid="1133"/>
                                        </p:tgtEl>
                                        <p:attrNameLst>
                                          <p:attrName>ppt_h</p:attrName>
                                        </p:attrNameLst>
                                      </p:cBhvr>
                                      <p:tavLst>
                                        <p:tav tm="0">
                                          <p:val>
                                            <p:fltVal val="0"/>
                                          </p:val>
                                        </p:tav>
                                        <p:tav tm="100000">
                                          <p:val>
                                            <p:strVal val="#ppt_h"/>
                                          </p:val>
                                        </p:tav>
                                      </p:tavLst>
                                    </p:anim>
                                  </p:childTnLst>
                                </p:cTn>
                              </p:par>
                            </p:childTnLst>
                          </p:cTn>
                        </p:par>
                        <p:par>
                          <p:cTn id="37" fill="hold">
                            <p:stCondLst>
                              <p:cond delay="5250"/>
                            </p:stCondLst>
                            <p:childTnLst>
                              <p:par>
                                <p:cTn id="38" presetClass="entr" nodeType="afterEffect" presetSubtype="16" presetID="23" grpId="9" fill="hold">
                                  <p:stCondLst>
                                    <p:cond delay="100"/>
                                  </p:stCondLst>
                                  <p:iterate type="el" backwards="0">
                                    <p:tmAbs val="0"/>
                                  </p:iterate>
                                  <p:childTnLst>
                                    <p:set>
                                      <p:cBhvr>
                                        <p:cTn id="39" fill="hold"/>
                                        <p:tgtEl>
                                          <p:spTgt spid="1127"/>
                                        </p:tgtEl>
                                        <p:attrNameLst>
                                          <p:attrName>style.visibility</p:attrName>
                                        </p:attrNameLst>
                                      </p:cBhvr>
                                      <p:to>
                                        <p:strVal val="visible"/>
                                      </p:to>
                                    </p:set>
                                    <p:anim calcmode="lin" valueType="num">
                                      <p:cBhvr>
                                        <p:cTn id="40" dur="550" fill="hold"/>
                                        <p:tgtEl>
                                          <p:spTgt spid="1127"/>
                                        </p:tgtEl>
                                        <p:attrNameLst>
                                          <p:attrName>ppt_w</p:attrName>
                                        </p:attrNameLst>
                                      </p:cBhvr>
                                      <p:tavLst>
                                        <p:tav tm="0">
                                          <p:val>
                                            <p:fltVal val="0"/>
                                          </p:val>
                                        </p:tav>
                                        <p:tav tm="100000">
                                          <p:val>
                                            <p:strVal val="#ppt_w"/>
                                          </p:val>
                                        </p:tav>
                                      </p:tavLst>
                                    </p:anim>
                                    <p:anim calcmode="lin" valueType="num">
                                      <p:cBhvr>
                                        <p:cTn id="41" dur="550" fill="hold"/>
                                        <p:tgtEl>
                                          <p:spTgt spid="1127"/>
                                        </p:tgtEl>
                                        <p:attrNameLst>
                                          <p:attrName>ppt_h</p:attrName>
                                        </p:attrNameLst>
                                      </p:cBhvr>
                                      <p:tavLst>
                                        <p:tav tm="0">
                                          <p:val>
                                            <p:fltVal val="0"/>
                                          </p:val>
                                        </p:tav>
                                        <p:tav tm="100000">
                                          <p:val>
                                            <p:strVal val="#ppt_h"/>
                                          </p:val>
                                        </p:tav>
                                      </p:tavLst>
                                    </p:anim>
                                  </p:childTnLst>
                                </p:cTn>
                              </p:par>
                            </p:childTnLst>
                          </p:cTn>
                        </p:par>
                        <p:par>
                          <p:cTn id="42" fill="hold">
                            <p:stCondLst>
                              <p:cond delay="5900"/>
                            </p:stCondLst>
                            <p:childTnLst>
                              <p:par>
                                <p:cTn id="43" presetClass="entr" nodeType="afterEffect" presetSubtype="16" presetID="23" grpId="10" fill="hold">
                                  <p:stCondLst>
                                    <p:cond delay="100"/>
                                  </p:stCondLst>
                                  <p:iterate type="el" backwards="0">
                                    <p:tmAbs val="0"/>
                                  </p:iterate>
                                  <p:childTnLst>
                                    <p:set>
                                      <p:cBhvr>
                                        <p:cTn id="44" fill="hold"/>
                                        <p:tgtEl>
                                          <p:spTgt spid="1136"/>
                                        </p:tgtEl>
                                        <p:attrNameLst>
                                          <p:attrName>style.visibility</p:attrName>
                                        </p:attrNameLst>
                                      </p:cBhvr>
                                      <p:to>
                                        <p:strVal val="visible"/>
                                      </p:to>
                                    </p:set>
                                    <p:anim calcmode="lin" valueType="num">
                                      <p:cBhvr>
                                        <p:cTn id="45" dur="550" fill="hold"/>
                                        <p:tgtEl>
                                          <p:spTgt spid="1136"/>
                                        </p:tgtEl>
                                        <p:attrNameLst>
                                          <p:attrName>ppt_w</p:attrName>
                                        </p:attrNameLst>
                                      </p:cBhvr>
                                      <p:tavLst>
                                        <p:tav tm="0">
                                          <p:val>
                                            <p:fltVal val="0"/>
                                          </p:val>
                                        </p:tav>
                                        <p:tav tm="100000">
                                          <p:val>
                                            <p:strVal val="#ppt_w"/>
                                          </p:val>
                                        </p:tav>
                                      </p:tavLst>
                                    </p:anim>
                                    <p:anim calcmode="lin" valueType="num">
                                      <p:cBhvr>
                                        <p:cTn id="46" dur="550" fill="hold"/>
                                        <p:tgtEl>
                                          <p:spTgt spid="11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0" grpId="7"/>
      <p:bldP build="whole" bldLvl="1" animBg="1" rev="0" advAuto="0" spid="1117" grpId="1"/>
      <p:bldP build="whole" bldLvl="1" animBg="1" rev="0" advAuto="0" spid="1136" grpId="10"/>
      <p:bldP build="whole" bldLvl="1" animBg="1" rev="0" advAuto="0" spid="1118" grpId="2"/>
      <p:bldP build="whole" bldLvl="1" animBg="1" rev="0" advAuto="0" spid="1121" grpId="5"/>
      <p:bldP build="whole" bldLvl="1" animBg="1" rev="0" advAuto="0" spid="1133" grpId="8"/>
      <p:bldP build="whole" bldLvl="1" animBg="1" rev="0" advAuto="0" spid="1124" grpId="4"/>
      <p:bldP build="whole" bldLvl="1" animBg="1" rev="0" advAuto="0" spid="1127" grpId="9"/>
      <p:bldP build="whole" bldLvl="1" animBg="1" rev="0" advAuto="0" spid="1139" grpId="6"/>
    </p:bldLst>
  </p:timing>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1" name="圆形"/>
          <p:cNvSpPr/>
          <p:nvPr/>
        </p:nvSpPr>
        <p:spPr>
          <a:xfrm>
            <a:off x="1267007" y="2700315"/>
            <a:ext cx="1270001" cy="1270001"/>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142" name="圆形"/>
          <p:cNvSpPr/>
          <p:nvPr/>
        </p:nvSpPr>
        <p:spPr>
          <a:xfrm>
            <a:off x="12746890" y="5924181"/>
            <a:ext cx="977802" cy="977801"/>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143" name="圆形"/>
          <p:cNvSpPr/>
          <p:nvPr/>
        </p:nvSpPr>
        <p:spPr>
          <a:xfrm>
            <a:off x="18995291" y="2999901"/>
            <a:ext cx="1768482" cy="1768481"/>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144" name="圆形"/>
          <p:cNvSpPr/>
          <p:nvPr/>
        </p:nvSpPr>
        <p:spPr>
          <a:xfrm>
            <a:off x="4598631" y="5924181"/>
            <a:ext cx="751841" cy="751841"/>
          </a:xfrm>
          <a:prstGeom prst="ellipse">
            <a:avLst/>
          </a:prstGeom>
          <a:solidFill>
            <a:srgbClr val="03F4EB"/>
          </a:solidFill>
          <a:ln w="12700">
            <a:miter lim="400000"/>
          </a:ln>
        </p:spPr>
        <p:txBody>
          <a:bodyPr lIns="71437" tIns="71437" rIns="71437" bIns="71437" anchor="ctr"/>
          <a:lstStyle/>
          <a:p>
            <a:pPr>
              <a:defRPr sz="3600"/>
            </a:pPr>
          </a:p>
        </p:txBody>
      </p:sp>
      <p:sp>
        <p:nvSpPr>
          <p:cNvPr id="1145" name="圆形"/>
          <p:cNvSpPr/>
          <p:nvPr/>
        </p:nvSpPr>
        <p:spPr>
          <a:xfrm>
            <a:off x="9823052" y="2941044"/>
            <a:ext cx="1886195" cy="1886195"/>
          </a:xfrm>
          <a:prstGeom prst="ellipse">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146" name="圆形"/>
          <p:cNvSpPr/>
          <p:nvPr/>
        </p:nvSpPr>
        <p:spPr>
          <a:xfrm>
            <a:off x="7308867" y="3344548"/>
            <a:ext cx="3984684" cy="3984684"/>
          </a:xfrm>
          <a:prstGeom prst="ellipse">
            <a:avLst/>
          </a:prstGeom>
          <a:gradFill>
            <a:gsLst>
              <a:gs pos="0">
                <a:srgbClr val="FF4FC6"/>
              </a:gs>
              <a:gs pos="100000">
                <a:srgbClr val="FD6574"/>
              </a:gs>
            </a:gsLst>
            <a:lin ang="5400000"/>
          </a:gradFill>
          <a:ln w="12700">
            <a:miter lim="400000"/>
          </a:ln>
          <a:effectLst>
            <a:outerShdw sx="100000" sy="100000" kx="0" ky="0" algn="b" rotWithShape="0" blurRad="215900" dist="102121" dir="5833672">
              <a:srgbClr val="000000">
                <a:alpha val="73284"/>
              </a:srgbClr>
            </a:outerShdw>
          </a:effectLst>
        </p:spPr>
        <p:txBody>
          <a:bodyPr lIns="71437" tIns="71437" rIns="71437" bIns="71437" anchor="ctr"/>
          <a:lstStyle/>
          <a:p>
            <a:pPr>
              <a:defRPr sz="3600"/>
            </a:pPr>
          </a:p>
        </p:txBody>
      </p:sp>
      <p:sp>
        <p:nvSpPr>
          <p:cNvPr id="1147" name="圆形"/>
          <p:cNvSpPr/>
          <p:nvPr/>
        </p:nvSpPr>
        <p:spPr>
          <a:xfrm>
            <a:off x="13359927" y="3344548"/>
            <a:ext cx="3984684" cy="3984684"/>
          </a:xfrm>
          <a:prstGeom prst="ellipse">
            <a:avLst/>
          </a:prstGeom>
          <a:gradFill>
            <a:gsLst>
              <a:gs pos="0">
                <a:srgbClr val="43BEFF"/>
              </a:gs>
              <a:gs pos="100000">
                <a:srgbClr val="67FBC2"/>
              </a:gs>
            </a:gsLst>
            <a:lin ang="19237376"/>
          </a:gradFill>
          <a:ln w="12700">
            <a:miter lim="400000"/>
          </a:ln>
          <a:effectLst>
            <a:outerShdw sx="100000" sy="100000" kx="0" ky="0" algn="b" rotWithShape="0" blurRad="215900" dist="102121" dir="5833672">
              <a:srgbClr val="000000">
                <a:alpha val="73284"/>
              </a:srgbClr>
            </a:outerShdw>
          </a:effectLst>
        </p:spPr>
        <p:txBody>
          <a:bodyPr lIns="71437" tIns="71437" rIns="71437" bIns="71437" anchor="ctr"/>
          <a:lstStyle/>
          <a:p>
            <a:pPr>
              <a:defRPr sz="3600"/>
            </a:pPr>
          </a:p>
        </p:txBody>
      </p:sp>
      <p:sp>
        <p:nvSpPr>
          <p:cNvPr id="1148" name="圆形"/>
          <p:cNvSpPr/>
          <p:nvPr/>
        </p:nvSpPr>
        <p:spPr>
          <a:xfrm>
            <a:off x="19216374" y="3344548"/>
            <a:ext cx="3984684" cy="3984684"/>
          </a:xfrm>
          <a:prstGeom prst="ellipse">
            <a:avLst/>
          </a:prstGeom>
          <a:gradFill>
            <a:gsLst>
              <a:gs pos="0">
                <a:srgbClr val="3E35A5"/>
              </a:gs>
              <a:gs pos="100000">
                <a:srgbClr val="805DD1"/>
              </a:gs>
            </a:gsLst>
            <a:lin ang="19237376"/>
          </a:gradFill>
          <a:ln w="12700">
            <a:miter lim="400000"/>
          </a:ln>
          <a:effectLst>
            <a:outerShdw sx="100000" sy="100000" kx="0" ky="0" algn="b" rotWithShape="0" blurRad="215900" dist="102121" dir="5833672">
              <a:srgbClr val="000000">
                <a:alpha val="73284"/>
              </a:srgbClr>
            </a:outerShdw>
          </a:effectLst>
        </p:spPr>
        <p:txBody>
          <a:bodyPr lIns="71437" tIns="71437" rIns="71437" bIns="71437" anchor="ctr"/>
          <a:lstStyle/>
          <a:p>
            <a:pPr>
              <a:defRPr sz="3600"/>
            </a:pPr>
          </a:p>
        </p:txBody>
      </p:sp>
      <p:sp>
        <p:nvSpPr>
          <p:cNvPr id="1149" name="圆形"/>
          <p:cNvSpPr/>
          <p:nvPr/>
        </p:nvSpPr>
        <p:spPr>
          <a:xfrm>
            <a:off x="996235" y="3344548"/>
            <a:ext cx="3984684" cy="3984684"/>
          </a:xfrm>
          <a:prstGeom prst="ellipse">
            <a:avLst/>
          </a:prstGeom>
          <a:gradFill>
            <a:gsLst>
              <a:gs pos="0">
                <a:srgbClr val="3A5DFF"/>
              </a:gs>
              <a:gs pos="100000">
                <a:srgbClr val="528AFF"/>
              </a:gs>
            </a:gsLst>
            <a:lin ang="19237376"/>
          </a:gradFill>
          <a:ln w="12700">
            <a:miter lim="400000"/>
          </a:ln>
          <a:effectLst>
            <a:outerShdw sx="100000" sy="100000" kx="0" ky="0" algn="b" rotWithShape="0" blurRad="215900" dist="102121" dir="5833672">
              <a:srgbClr val="000000">
                <a:alpha val="73284"/>
              </a:srgbClr>
            </a:outerShdw>
          </a:effectLst>
        </p:spPr>
        <p:txBody>
          <a:bodyPr lIns="71437" tIns="71437" rIns="71437" bIns="71437" anchor="ctr"/>
          <a:lstStyle/>
          <a:p>
            <a:pPr>
              <a:defRPr sz="3600"/>
            </a:pPr>
          </a:p>
        </p:txBody>
      </p:sp>
      <p:sp>
        <p:nvSpPr>
          <p:cNvPr id="1150" name="Sharing"/>
          <p:cNvSpPr txBox="1"/>
          <p:nvPr>
            <p:ph type="ctrTitle"/>
          </p:nvPr>
        </p:nvSpPr>
        <p:spPr>
          <a:prstGeom prst="rect">
            <a:avLst/>
          </a:prstGeom>
        </p:spPr>
        <p:txBody>
          <a:bodyPr/>
          <a:lstStyle>
            <a:lvl1pPr defTabSz="566674">
              <a:defRPr sz="10864"/>
            </a:lvl1pPr>
          </a:lstStyle>
          <a:p>
            <a:pPr/>
            <a:r>
              <a:t>Sharing</a:t>
            </a:r>
          </a:p>
        </p:txBody>
      </p:sp>
      <p:sp>
        <p:nvSpPr>
          <p:cNvPr id="1151" name="Lorem ipsum dolor sit amet, consetetur sadipscing elitr, sed diam nonumy eirmod"/>
          <p:cNvSpPr txBox="1"/>
          <p:nvPr/>
        </p:nvSpPr>
        <p:spPr>
          <a:xfrm>
            <a:off x="258437" y="9662911"/>
            <a:ext cx="5460281" cy="227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a:t>
            </a:r>
          </a:p>
        </p:txBody>
      </p:sp>
      <p:sp>
        <p:nvSpPr>
          <p:cNvPr id="1152" name="John Doe"/>
          <p:cNvSpPr txBox="1"/>
          <p:nvPr/>
        </p:nvSpPr>
        <p:spPr>
          <a:xfrm>
            <a:off x="921659" y="7747776"/>
            <a:ext cx="4133837"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John Doe</a:t>
            </a:r>
          </a:p>
        </p:txBody>
      </p:sp>
      <p:sp>
        <p:nvSpPr>
          <p:cNvPr id="1153" name="圆形"/>
          <p:cNvSpPr/>
          <p:nvPr/>
        </p:nvSpPr>
        <p:spPr>
          <a:xfrm>
            <a:off x="1295243" y="3643556"/>
            <a:ext cx="3386668" cy="3386668"/>
          </a:xfrm>
          <a:prstGeom prst="ellipse">
            <a:avLst/>
          </a:prstGeom>
          <a:blipFill>
            <a:blip r:embed="rId2"/>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54" name="Hanna Mitchel"/>
          <p:cNvSpPr txBox="1"/>
          <p:nvPr/>
        </p:nvSpPr>
        <p:spPr>
          <a:xfrm>
            <a:off x="5971099" y="7747777"/>
            <a:ext cx="6660220"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Hanna Mitchel</a:t>
            </a:r>
          </a:p>
        </p:txBody>
      </p:sp>
      <p:sp>
        <p:nvSpPr>
          <p:cNvPr id="1155" name="Mark Olfsan"/>
          <p:cNvSpPr txBox="1"/>
          <p:nvPr/>
        </p:nvSpPr>
        <p:spPr>
          <a:xfrm>
            <a:off x="12824090" y="7747776"/>
            <a:ext cx="5056357"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Mark Olfsan</a:t>
            </a:r>
          </a:p>
        </p:txBody>
      </p:sp>
      <p:sp>
        <p:nvSpPr>
          <p:cNvPr id="1156" name="Michael Wolf"/>
          <p:cNvSpPr txBox="1"/>
          <p:nvPr/>
        </p:nvSpPr>
        <p:spPr>
          <a:xfrm>
            <a:off x="18478575" y="7747776"/>
            <a:ext cx="5460281" cy="1056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3846" spc="156" sz="5200">
                <a:latin typeface="Helvetica"/>
                <a:ea typeface="Helvetica"/>
                <a:cs typeface="Helvetica"/>
                <a:sym typeface="Helvetica"/>
              </a:defRPr>
            </a:lvl1pPr>
          </a:lstStyle>
          <a:p>
            <a:pPr/>
            <a:r>
              <a:t>Michael Wolf</a:t>
            </a:r>
          </a:p>
        </p:txBody>
      </p:sp>
      <p:sp>
        <p:nvSpPr>
          <p:cNvPr id="1157" name="ceo"/>
          <p:cNvSpPr txBox="1"/>
          <p:nvPr/>
        </p:nvSpPr>
        <p:spPr>
          <a:xfrm>
            <a:off x="1548514" y="8650857"/>
            <a:ext cx="2880127"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ceo</a:t>
            </a:r>
          </a:p>
        </p:txBody>
      </p:sp>
      <p:sp>
        <p:nvSpPr>
          <p:cNvPr id="1158" name="developer"/>
          <p:cNvSpPr txBox="1"/>
          <p:nvPr/>
        </p:nvSpPr>
        <p:spPr>
          <a:xfrm>
            <a:off x="7717052" y="8633910"/>
            <a:ext cx="3168315"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developer</a:t>
            </a:r>
          </a:p>
        </p:txBody>
      </p:sp>
      <p:sp>
        <p:nvSpPr>
          <p:cNvPr id="1159" name="developer"/>
          <p:cNvSpPr txBox="1"/>
          <p:nvPr/>
        </p:nvSpPr>
        <p:spPr>
          <a:xfrm>
            <a:off x="13912205" y="8650857"/>
            <a:ext cx="288012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developer</a:t>
            </a:r>
          </a:p>
        </p:txBody>
      </p:sp>
      <p:sp>
        <p:nvSpPr>
          <p:cNvPr id="1160" name="designer"/>
          <p:cNvSpPr txBox="1"/>
          <p:nvPr/>
        </p:nvSpPr>
        <p:spPr>
          <a:xfrm>
            <a:off x="19624558" y="8651299"/>
            <a:ext cx="316831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designer</a:t>
            </a:r>
          </a:p>
        </p:txBody>
      </p:sp>
      <p:sp>
        <p:nvSpPr>
          <p:cNvPr id="1161" name="圆形"/>
          <p:cNvSpPr/>
          <p:nvPr/>
        </p:nvSpPr>
        <p:spPr>
          <a:xfrm>
            <a:off x="7607875" y="3643556"/>
            <a:ext cx="3386668" cy="3386668"/>
          </a:xfrm>
          <a:prstGeom prst="ellipse">
            <a:avLst/>
          </a:prstGeom>
          <a:blipFill>
            <a:blip r:embed="rId3"/>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62" name="圆形"/>
          <p:cNvSpPr/>
          <p:nvPr/>
        </p:nvSpPr>
        <p:spPr>
          <a:xfrm>
            <a:off x="13658935" y="3643556"/>
            <a:ext cx="3386668" cy="3386668"/>
          </a:xfrm>
          <a:prstGeom prst="ellipse">
            <a:avLst/>
          </a:prstGeom>
          <a:blipFill>
            <a:blip r:embed="rId4"/>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63" name="圆形"/>
          <p:cNvSpPr/>
          <p:nvPr/>
        </p:nvSpPr>
        <p:spPr>
          <a:xfrm>
            <a:off x="19515382" y="3643556"/>
            <a:ext cx="3386668" cy="3386668"/>
          </a:xfrm>
          <a:prstGeom prst="ellipse">
            <a:avLst/>
          </a:prstGeom>
          <a:blipFill>
            <a:blip r:embed="rId5"/>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64" name="Lorem ipsum dolor sit amet, consetetur sadipscing elitr, sed diam nonumy eirmod"/>
          <p:cNvSpPr txBox="1"/>
          <p:nvPr/>
        </p:nvSpPr>
        <p:spPr>
          <a:xfrm>
            <a:off x="6571069" y="9662911"/>
            <a:ext cx="5460281" cy="227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a:t>
            </a:r>
          </a:p>
        </p:txBody>
      </p:sp>
      <p:sp>
        <p:nvSpPr>
          <p:cNvPr id="1165" name="Lorem ipsum dolor sit amet, consetetur sadipscing elitr, sed diam nonumy eirmod"/>
          <p:cNvSpPr txBox="1"/>
          <p:nvPr/>
        </p:nvSpPr>
        <p:spPr>
          <a:xfrm>
            <a:off x="12622128" y="9662911"/>
            <a:ext cx="5460281" cy="227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a:t>
            </a:r>
          </a:p>
        </p:txBody>
      </p:sp>
      <p:sp>
        <p:nvSpPr>
          <p:cNvPr id="1166" name="Lorem ipsum dolor sit amet, consetetur sadipscing elitr, sed diam nonumy eirmod"/>
          <p:cNvSpPr txBox="1"/>
          <p:nvPr/>
        </p:nvSpPr>
        <p:spPr>
          <a:xfrm>
            <a:off x="18478575" y="9662911"/>
            <a:ext cx="5460281" cy="227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457200">
              <a:spcBef>
                <a:spcPts val="1000"/>
              </a:spcBef>
              <a:defRPr baseline="6250" spc="96" sz="3200">
                <a:latin typeface="Helvetica"/>
                <a:ea typeface="Helvetica"/>
                <a:cs typeface="Helvetica"/>
                <a:sym typeface="Helvetica"/>
              </a:defRPr>
            </a:lvl1pPr>
          </a:lstStyle>
          <a:p>
            <a:pPr/>
            <a:r>
              <a:t>Lorem ipsum dolor sit amet, consetetur sadipscing elitr, sed diam nonumy eirmod</a:t>
            </a:r>
          </a:p>
        </p:txBody>
      </p:sp>
      <p:sp>
        <p:nvSpPr>
          <p:cNvPr id="1167" name="圆形"/>
          <p:cNvSpPr/>
          <p:nvPr/>
        </p:nvSpPr>
        <p:spPr>
          <a:xfrm>
            <a:off x="13658935" y="2700315"/>
            <a:ext cx="508001" cy="508001"/>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168" name="圆形"/>
          <p:cNvSpPr/>
          <p:nvPr/>
        </p:nvSpPr>
        <p:spPr>
          <a:xfrm>
            <a:off x="4884723" y="4324032"/>
            <a:ext cx="357769" cy="357769"/>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169" name="圆形"/>
          <p:cNvSpPr/>
          <p:nvPr/>
        </p:nvSpPr>
        <p:spPr>
          <a:xfrm>
            <a:off x="11668831" y="10162667"/>
            <a:ext cx="357769" cy="357769"/>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170" name="圆形"/>
          <p:cNvSpPr/>
          <p:nvPr/>
        </p:nvSpPr>
        <p:spPr>
          <a:xfrm>
            <a:off x="6328509" y="12784546"/>
            <a:ext cx="751841" cy="751841"/>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171" name="圆形"/>
          <p:cNvSpPr/>
          <p:nvPr/>
        </p:nvSpPr>
        <p:spPr>
          <a:xfrm>
            <a:off x="732146" y="12198524"/>
            <a:ext cx="357769" cy="357769"/>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172" name="圆形"/>
          <p:cNvSpPr/>
          <p:nvPr/>
        </p:nvSpPr>
        <p:spPr>
          <a:xfrm>
            <a:off x="17702897" y="12784546"/>
            <a:ext cx="1270001" cy="1270001"/>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50"/>
                                        </p:tgtEl>
                                        <p:attrNameLst>
                                          <p:attrName>style.visibility</p:attrName>
                                        </p:attrNameLst>
                                      </p:cBhvr>
                                      <p:to>
                                        <p:strVal val="visible"/>
                                      </p:to>
                                    </p:set>
                                    <p:animEffect filter="dissolve" transition="in">
                                      <p:cBhvr>
                                        <p:cTn id="7" dur="1000"/>
                                        <p:tgtEl>
                                          <p:spTgt spid="1150"/>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149"/>
                                        </p:tgtEl>
                                        <p:attrNameLst>
                                          <p:attrName>style.visibility</p:attrName>
                                        </p:attrNameLst>
                                      </p:cBhvr>
                                      <p:to>
                                        <p:strVal val="visible"/>
                                      </p:to>
                                    </p:set>
                                    <p:anim calcmode="lin" valueType="num">
                                      <p:cBhvr>
                                        <p:cTn id="11" dur="750" fill="hold"/>
                                        <p:tgtEl>
                                          <p:spTgt spid="1149"/>
                                        </p:tgtEl>
                                        <p:attrNameLst>
                                          <p:attrName>ppt_w</p:attrName>
                                        </p:attrNameLst>
                                      </p:cBhvr>
                                      <p:tavLst>
                                        <p:tav tm="0">
                                          <p:val>
                                            <p:fltVal val="0"/>
                                          </p:val>
                                        </p:tav>
                                        <p:tav tm="100000">
                                          <p:val>
                                            <p:strVal val="#ppt_w"/>
                                          </p:val>
                                        </p:tav>
                                      </p:tavLst>
                                    </p:anim>
                                    <p:anim calcmode="lin" valueType="num">
                                      <p:cBhvr>
                                        <p:cTn id="12" dur="750" fill="hold"/>
                                        <p:tgtEl>
                                          <p:spTgt spid="1149"/>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100"/>
                                  </p:stCondLst>
                                  <p:iterate type="el" backwards="0">
                                    <p:tmAbs val="0"/>
                                  </p:iterate>
                                  <p:childTnLst>
                                    <p:set>
                                      <p:cBhvr>
                                        <p:cTn id="15" fill="hold"/>
                                        <p:tgtEl>
                                          <p:spTgt spid="1146"/>
                                        </p:tgtEl>
                                        <p:attrNameLst>
                                          <p:attrName>style.visibility</p:attrName>
                                        </p:attrNameLst>
                                      </p:cBhvr>
                                      <p:to>
                                        <p:strVal val="visible"/>
                                      </p:to>
                                    </p:set>
                                    <p:anim calcmode="lin" valueType="num">
                                      <p:cBhvr>
                                        <p:cTn id="16" dur="750" fill="hold"/>
                                        <p:tgtEl>
                                          <p:spTgt spid="1146"/>
                                        </p:tgtEl>
                                        <p:attrNameLst>
                                          <p:attrName>ppt_w</p:attrName>
                                        </p:attrNameLst>
                                      </p:cBhvr>
                                      <p:tavLst>
                                        <p:tav tm="0">
                                          <p:val>
                                            <p:fltVal val="0"/>
                                          </p:val>
                                        </p:tav>
                                        <p:tav tm="100000">
                                          <p:val>
                                            <p:strVal val="#ppt_w"/>
                                          </p:val>
                                        </p:tav>
                                      </p:tavLst>
                                    </p:anim>
                                    <p:anim calcmode="lin" valueType="num">
                                      <p:cBhvr>
                                        <p:cTn id="17" dur="750" fill="hold"/>
                                        <p:tgtEl>
                                          <p:spTgt spid="1146"/>
                                        </p:tgtEl>
                                        <p:attrNameLst>
                                          <p:attrName>ppt_h</p:attrName>
                                        </p:attrNameLst>
                                      </p:cBhvr>
                                      <p:tavLst>
                                        <p:tav tm="0">
                                          <p:val>
                                            <p:fltVal val="0"/>
                                          </p:val>
                                        </p:tav>
                                        <p:tav tm="100000">
                                          <p:val>
                                            <p:strVal val="#ppt_h"/>
                                          </p:val>
                                        </p:tav>
                                      </p:tavLst>
                                    </p:anim>
                                  </p:childTnLst>
                                </p:cTn>
                              </p:par>
                            </p:childTnLst>
                          </p:cTn>
                        </p:par>
                        <p:par>
                          <p:cTn id="18" fill="hold">
                            <p:stCondLst>
                              <p:cond delay="2600"/>
                            </p:stCondLst>
                            <p:childTnLst>
                              <p:par>
                                <p:cTn id="19" presetClass="entr" nodeType="afterEffect" presetSubtype="16" presetID="23" grpId="4" fill="hold">
                                  <p:stCondLst>
                                    <p:cond delay="100"/>
                                  </p:stCondLst>
                                  <p:iterate type="el" backwards="0">
                                    <p:tmAbs val="0"/>
                                  </p:iterate>
                                  <p:childTnLst>
                                    <p:set>
                                      <p:cBhvr>
                                        <p:cTn id="20" fill="hold"/>
                                        <p:tgtEl>
                                          <p:spTgt spid="1147"/>
                                        </p:tgtEl>
                                        <p:attrNameLst>
                                          <p:attrName>style.visibility</p:attrName>
                                        </p:attrNameLst>
                                      </p:cBhvr>
                                      <p:to>
                                        <p:strVal val="visible"/>
                                      </p:to>
                                    </p:set>
                                    <p:anim calcmode="lin" valueType="num">
                                      <p:cBhvr>
                                        <p:cTn id="21" dur="750" fill="hold"/>
                                        <p:tgtEl>
                                          <p:spTgt spid="1147"/>
                                        </p:tgtEl>
                                        <p:attrNameLst>
                                          <p:attrName>ppt_w</p:attrName>
                                        </p:attrNameLst>
                                      </p:cBhvr>
                                      <p:tavLst>
                                        <p:tav tm="0">
                                          <p:val>
                                            <p:fltVal val="0"/>
                                          </p:val>
                                        </p:tav>
                                        <p:tav tm="100000">
                                          <p:val>
                                            <p:strVal val="#ppt_w"/>
                                          </p:val>
                                        </p:tav>
                                      </p:tavLst>
                                    </p:anim>
                                    <p:anim calcmode="lin" valueType="num">
                                      <p:cBhvr>
                                        <p:cTn id="22" dur="750" fill="hold"/>
                                        <p:tgtEl>
                                          <p:spTgt spid="1147"/>
                                        </p:tgtEl>
                                        <p:attrNameLst>
                                          <p:attrName>ppt_h</p:attrName>
                                        </p:attrNameLst>
                                      </p:cBhvr>
                                      <p:tavLst>
                                        <p:tav tm="0">
                                          <p:val>
                                            <p:fltVal val="0"/>
                                          </p:val>
                                        </p:tav>
                                        <p:tav tm="100000">
                                          <p:val>
                                            <p:strVal val="#ppt_h"/>
                                          </p:val>
                                        </p:tav>
                                      </p:tavLst>
                                    </p:anim>
                                  </p:childTnLst>
                                </p:cTn>
                              </p:par>
                            </p:childTnLst>
                          </p:cTn>
                        </p:par>
                        <p:par>
                          <p:cTn id="23" fill="hold">
                            <p:stCondLst>
                              <p:cond delay="3450"/>
                            </p:stCondLst>
                            <p:childTnLst>
                              <p:par>
                                <p:cTn id="24" presetClass="entr" nodeType="afterEffect" presetSubtype="16" presetID="23" grpId="5" fill="hold">
                                  <p:stCondLst>
                                    <p:cond delay="100"/>
                                  </p:stCondLst>
                                  <p:iterate type="el" backwards="0">
                                    <p:tmAbs val="0"/>
                                  </p:iterate>
                                  <p:childTnLst>
                                    <p:set>
                                      <p:cBhvr>
                                        <p:cTn id="25" fill="hold"/>
                                        <p:tgtEl>
                                          <p:spTgt spid="1148"/>
                                        </p:tgtEl>
                                        <p:attrNameLst>
                                          <p:attrName>style.visibility</p:attrName>
                                        </p:attrNameLst>
                                      </p:cBhvr>
                                      <p:to>
                                        <p:strVal val="visible"/>
                                      </p:to>
                                    </p:set>
                                    <p:anim calcmode="lin" valueType="num">
                                      <p:cBhvr>
                                        <p:cTn id="26" dur="750" fill="hold"/>
                                        <p:tgtEl>
                                          <p:spTgt spid="1148"/>
                                        </p:tgtEl>
                                        <p:attrNameLst>
                                          <p:attrName>ppt_w</p:attrName>
                                        </p:attrNameLst>
                                      </p:cBhvr>
                                      <p:tavLst>
                                        <p:tav tm="0">
                                          <p:val>
                                            <p:fltVal val="0"/>
                                          </p:val>
                                        </p:tav>
                                        <p:tav tm="100000">
                                          <p:val>
                                            <p:strVal val="#ppt_w"/>
                                          </p:val>
                                        </p:tav>
                                      </p:tavLst>
                                    </p:anim>
                                    <p:anim calcmode="lin" valueType="num">
                                      <p:cBhvr>
                                        <p:cTn id="27" dur="750" fill="hold"/>
                                        <p:tgtEl>
                                          <p:spTgt spid="1148"/>
                                        </p:tgtEl>
                                        <p:attrNameLst>
                                          <p:attrName>ppt_h</p:attrName>
                                        </p:attrNameLst>
                                      </p:cBhvr>
                                      <p:tavLst>
                                        <p:tav tm="0">
                                          <p:val>
                                            <p:fltVal val="0"/>
                                          </p:val>
                                        </p:tav>
                                        <p:tav tm="100000">
                                          <p:val>
                                            <p:strVal val="#ppt_h"/>
                                          </p:val>
                                        </p:tav>
                                      </p:tavLst>
                                    </p:anim>
                                  </p:childTnLst>
                                </p:cTn>
                              </p:par>
                            </p:childTnLst>
                          </p:cTn>
                        </p:par>
                        <p:par>
                          <p:cTn id="28" fill="hold">
                            <p:stCondLst>
                              <p:cond delay="4300"/>
                            </p:stCondLst>
                            <p:childTnLst>
                              <p:par>
                                <p:cTn id="29" presetClass="entr" nodeType="afterEffect" presetSubtype="16" presetID="23" grpId="6" fill="hold">
                                  <p:stCondLst>
                                    <p:cond delay="100"/>
                                  </p:stCondLst>
                                  <p:iterate type="el" backwards="0">
                                    <p:tmAbs val="0"/>
                                  </p:iterate>
                                  <p:childTnLst>
                                    <p:set>
                                      <p:cBhvr>
                                        <p:cTn id="30" fill="hold"/>
                                        <p:tgtEl>
                                          <p:spTgt spid="1145"/>
                                        </p:tgtEl>
                                        <p:attrNameLst>
                                          <p:attrName>style.visibility</p:attrName>
                                        </p:attrNameLst>
                                      </p:cBhvr>
                                      <p:to>
                                        <p:strVal val="visible"/>
                                      </p:to>
                                    </p:set>
                                    <p:anim calcmode="lin" valueType="num">
                                      <p:cBhvr>
                                        <p:cTn id="31" dur="750" fill="hold"/>
                                        <p:tgtEl>
                                          <p:spTgt spid="1145"/>
                                        </p:tgtEl>
                                        <p:attrNameLst>
                                          <p:attrName>ppt_w</p:attrName>
                                        </p:attrNameLst>
                                      </p:cBhvr>
                                      <p:tavLst>
                                        <p:tav tm="0">
                                          <p:val>
                                            <p:fltVal val="0"/>
                                          </p:val>
                                        </p:tav>
                                        <p:tav tm="100000">
                                          <p:val>
                                            <p:strVal val="#ppt_w"/>
                                          </p:val>
                                        </p:tav>
                                      </p:tavLst>
                                    </p:anim>
                                    <p:anim calcmode="lin" valueType="num">
                                      <p:cBhvr>
                                        <p:cTn id="32" dur="750" fill="hold"/>
                                        <p:tgtEl>
                                          <p:spTgt spid="1145"/>
                                        </p:tgtEl>
                                        <p:attrNameLst>
                                          <p:attrName>ppt_h</p:attrName>
                                        </p:attrNameLst>
                                      </p:cBhvr>
                                      <p:tavLst>
                                        <p:tav tm="0">
                                          <p:val>
                                            <p:fltVal val="0"/>
                                          </p:val>
                                        </p:tav>
                                        <p:tav tm="100000">
                                          <p:val>
                                            <p:strVal val="#ppt_h"/>
                                          </p:val>
                                        </p:tav>
                                      </p:tavLst>
                                    </p:anim>
                                  </p:childTnLst>
                                </p:cTn>
                              </p:par>
                            </p:childTnLst>
                          </p:cTn>
                        </p:par>
                        <p:par>
                          <p:cTn id="33" fill="hold">
                            <p:stCondLst>
                              <p:cond delay="5150"/>
                            </p:stCondLst>
                            <p:childTnLst>
                              <p:par>
                                <p:cTn id="34" presetClass="entr" nodeType="afterEffect" presetSubtype="16" presetID="23" grpId="7" fill="hold">
                                  <p:stCondLst>
                                    <p:cond delay="100"/>
                                  </p:stCondLst>
                                  <p:iterate type="el" backwards="0">
                                    <p:tmAbs val="0"/>
                                  </p:iterate>
                                  <p:childTnLst>
                                    <p:set>
                                      <p:cBhvr>
                                        <p:cTn id="35" fill="hold"/>
                                        <p:tgtEl>
                                          <p:spTgt spid="1143"/>
                                        </p:tgtEl>
                                        <p:attrNameLst>
                                          <p:attrName>style.visibility</p:attrName>
                                        </p:attrNameLst>
                                      </p:cBhvr>
                                      <p:to>
                                        <p:strVal val="visible"/>
                                      </p:to>
                                    </p:set>
                                    <p:anim calcmode="lin" valueType="num">
                                      <p:cBhvr>
                                        <p:cTn id="36" dur="750" fill="hold"/>
                                        <p:tgtEl>
                                          <p:spTgt spid="1143"/>
                                        </p:tgtEl>
                                        <p:attrNameLst>
                                          <p:attrName>ppt_w</p:attrName>
                                        </p:attrNameLst>
                                      </p:cBhvr>
                                      <p:tavLst>
                                        <p:tav tm="0">
                                          <p:val>
                                            <p:fltVal val="0"/>
                                          </p:val>
                                        </p:tav>
                                        <p:tav tm="100000">
                                          <p:val>
                                            <p:strVal val="#ppt_w"/>
                                          </p:val>
                                        </p:tav>
                                      </p:tavLst>
                                    </p:anim>
                                    <p:anim calcmode="lin" valueType="num">
                                      <p:cBhvr>
                                        <p:cTn id="37" dur="750" fill="hold"/>
                                        <p:tgtEl>
                                          <p:spTgt spid="1143"/>
                                        </p:tgtEl>
                                        <p:attrNameLst>
                                          <p:attrName>ppt_h</p:attrName>
                                        </p:attrNameLst>
                                      </p:cBhvr>
                                      <p:tavLst>
                                        <p:tav tm="0">
                                          <p:val>
                                            <p:fltVal val="0"/>
                                          </p:val>
                                        </p:tav>
                                        <p:tav tm="100000">
                                          <p:val>
                                            <p:strVal val="#ppt_h"/>
                                          </p:val>
                                        </p:tav>
                                      </p:tavLst>
                                    </p:anim>
                                  </p:childTnLst>
                                </p:cTn>
                              </p:par>
                            </p:childTnLst>
                          </p:cTn>
                        </p:par>
                        <p:par>
                          <p:cTn id="38" fill="hold">
                            <p:stCondLst>
                              <p:cond delay="6000"/>
                            </p:stCondLst>
                            <p:childTnLst>
                              <p:par>
                                <p:cTn id="39" presetClass="entr" nodeType="afterEffect" presetSubtype="16" presetID="23" grpId="8" fill="hold">
                                  <p:stCondLst>
                                    <p:cond delay="100"/>
                                  </p:stCondLst>
                                  <p:iterate type="el" backwards="0">
                                    <p:tmAbs val="0"/>
                                  </p:iterate>
                                  <p:childTnLst>
                                    <p:set>
                                      <p:cBhvr>
                                        <p:cTn id="40" fill="hold"/>
                                        <p:tgtEl>
                                          <p:spTgt spid="1142"/>
                                        </p:tgtEl>
                                        <p:attrNameLst>
                                          <p:attrName>style.visibility</p:attrName>
                                        </p:attrNameLst>
                                      </p:cBhvr>
                                      <p:to>
                                        <p:strVal val="visible"/>
                                      </p:to>
                                    </p:set>
                                    <p:anim calcmode="lin" valueType="num">
                                      <p:cBhvr>
                                        <p:cTn id="41" dur="750" fill="hold"/>
                                        <p:tgtEl>
                                          <p:spTgt spid="1142"/>
                                        </p:tgtEl>
                                        <p:attrNameLst>
                                          <p:attrName>ppt_w</p:attrName>
                                        </p:attrNameLst>
                                      </p:cBhvr>
                                      <p:tavLst>
                                        <p:tav tm="0">
                                          <p:val>
                                            <p:fltVal val="0"/>
                                          </p:val>
                                        </p:tav>
                                        <p:tav tm="100000">
                                          <p:val>
                                            <p:strVal val="#ppt_w"/>
                                          </p:val>
                                        </p:tav>
                                      </p:tavLst>
                                    </p:anim>
                                    <p:anim calcmode="lin" valueType="num">
                                      <p:cBhvr>
                                        <p:cTn id="42" dur="750" fill="hold"/>
                                        <p:tgtEl>
                                          <p:spTgt spid="1142"/>
                                        </p:tgtEl>
                                        <p:attrNameLst>
                                          <p:attrName>ppt_h</p:attrName>
                                        </p:attrNameLst>
                                      </p:cBhvr>
                                      <p:tavLst>
                                        <p:tav tm="0">
                                          <p:val>
                                            <p:fltVal val="0"/>
                                          </p:val>
                                        </p:tav>
                                        <p:tav tm="100000">
                                          <p:val>
                                            <p:strVal val="#ppt_h"/>
                                          </p:val>
                                        </p:tav>
                                      </p:tavLst>
                                    </p:anim>
                                  </p:childTnLst>
                                </p:cTn>
                              </p:par>
                            </p:childTnLst>
                          </p:cTn>
                        </p:par>
                        <p:par>
                          <p:cTn id="43" fill="hold">
                            <p:stCondLst>
                              <p:cond delay="6850"/>
                            </p:stCondLst>
                            <p:childTnLst>
                              <p:par>
                                <p:cTn id="44" presetClass="entr" nodeType="afterEffect" presetSubtype="16" presetID="23" grpId="9" fill="hold">
                                  <p:stCondLst>
                                    <p:cond delay="100"/>
                                  </p:stCondLst>
                                  <p:iterate type="el" backwards="0">
                                    <p:tmAbs val="0"/>
                                  </p:iterate>
                                  <p:childTnLst>
                                    <p:set>
                                      <p:cBhvr>
                                        <p:cTn id="45" fill="hold"/>
                                        <p:tgtEl>
                                          <p:spTgt spid="1144"/>
                                        </p:tgtEl>
                                        <p:attrNameLst>
                                          <p:attrName>style.visibility</p:attrName>
                                        </p:attrNameLst>
                                      </p:cBhvr>
                                      <p:to>
                                        <p:strVal val="visible"/>
                                      </p:to>
                                    </p:set>
                                    <p:anim calcmode="lin" valueType="num">
                                      <p:cBhvr>
                                        <p:cTn id="46" dur="750" fill="hold"/>
                                        <p:tgtEl>
                                          <p:spTgt spid="1144"/>
                                        </p:tgtEl>
                                        <p:attrNameLst>
                                          <p:attrName>ppt_w</p:attrName>
                                        </p:attrNameLst>
                                      </p:cBhvr>
                                      <p:tavLst>
                                        <p:tav tm="0">
                                          <p:val>
                                            <p:fltVal val="0"/>
                                          </p:val>
                                        </p:tav>
                                        <p:tav tm="100000">
                                          <p:val>
                                            <p:strVal val="#ppt_w"/>
                                          </p:val>
                                        </p:tav>
                                      </p:tavLst>
                                    </p:anim>
                                    <p:anim calcmode="lin" valueType="num">
                                      <p:cBhvr>
                                        <p:cTn id="47" dur="750" fill="hold"/>
                                        <p:tgtEl>
                                          <p:spTgt spid="1144"/>
                                        </p:tgtEl>
                                        <p:attrNameLst>
                                          <p:attrName>ppt_h</p:attrName>
                                        </p:attrNameLst>
                                      </p:cBhvr>
                                      <p:tavLst>
                                        <p:tav tm="0">
                                          <p:val>
                                            <p:fltVal val="0"/>
                                          </p:val>
                                        </p:tav>
                                        <p:tav tm="100000">
                                          <p:val>
                                            <p:strVal val="#ppt_h"/>
                                          </p:val>
                                        </p:tav>
                                      </p:tavLst>
                                    </p:anim>
                                  </p:childTnLst>
                                </p:cTn>
                              </p:par>
                            </p:childTnLst>
                          </p:cTn>
                        </p:par>
                        <p:par>
                          <p:cTn id="48" fill="hold">
                            <p:stCondLst>
                              <p:cond delay="7700"/>
                            </p:stCondLst>
                            <p:childTnLst>
                              <p:par>
                                <p:cTn id="49" presetClass="entr" nodeType="afterEffect" presetSubtype="8" presetID="2" grpId="10" fill="hold">
                                  <p:stCondLst>
                                    <p:cond delay="0"/>
                                  </p:stCondLst>
                                  <p:iterate type="el" backwards="0">
                                    <p:tmAbs val="0"/>
                                  </p:iterate>
                                  <p:childTnLst>
                                    <p:set>
                                      <p:cBhvr>
                                        <p:cTn id="50" fill="hold"/>
                                        <p:tgtEl>
                                          <p:spTgt spid="1153"/>
                                        </p:tgtEl>
                                        <p:attrNameLst>
                                          <p:attrName>style.visibility</p:attrName>
                                        </p:attrNameLst>
                                      </p:cBhvr>
                                      <p:to>
                                        <p:strVal val="visible"/>
                                      </p:to>
                                    </p:set>
                                    <p:anim calcmode="lin" valueType="num">
                                      <p:cBhvr>
                                        <p:cTn id="51" dur="800" fill="hold"/>
                                        <p:tgtEl>
                                          <p:spTgt spid="1153"/>
                                        </p:tgtEl>
                                        <p:attrNameLst>
                                          <p:attrName>ppt_x</p:attrName>
                                        </p:attrNameLst>
                                      </p:cBhvr>
                                      <p:tavLst>
                                        <p:tav tm="0">
                                          <p:val>
                                            <p:strVal val="0-#ppt_w/2"/>
                                          </p:val>
                                        </p:tav>
                                        <p:tav tm="100000">
                                          <p:val>
                                            <p:strVal val="#ppt_x"/>
                                          </p:val>
                                        </p:tav>
                                      </p:tavLst>
                                    </p:anim>
                                    <p:anim calcmode="lin" valueType="num">
                                      <p:cBhvr>
                                        <p:cTn id="52" dur="800" fill="hold"/>
                                        <p:tgtEl>
                                          <p:spTgt spid="1153"/>
                                        </p:tgtEl>
                                        <p:attrNameLst>
                                          <p:attrName>ppt_y</p:attrName>
                                        </p:attrNameLst>
                                      </p:cBhvr>
                                      <p:tavLst>
                                        <p:tav tm="0">
                                          <p:val>
                                            <p:strVal val="#ppt_y"/>
                                          </p:val>
                                        </p:tav>
                                        <p:tav tm="100000">
                                          <p:val>
                                            <p:strVal val="#ppt_y"/>
                                          </p:val>
                                        </p:tav>
                                      </p:tavLst>
                                    </p:anim>
                                  </p:childTnLst>
                                </p:cTn>
                              </p:par>
                            </p:childTnLst>
                          </p:cTn>
                        </p:par>
                        <p:par>
                          <p:cTn id="53" fill="hold">
                            <p:stCondLst>
                              <p:cond delay="8500"/>
                            </p:stCondLst>
                            <p:childTnLst>
                              <p:par>
                                <p:cTn id="54" presetClass="entr" nodeType="afterEffect" presetSubtype="8" presetID="2" grpId="11" fill="hold">
                                  <p:stCondLst>
                                    <p:cond delay="200"/>
                                  </p:stCondLst>
                                  <p:iterate type="el" backwards="0">
                                    <p:tmAbs val="0"/>
                                  </p:iterate>
                                  <p:childTnLst>
                                    <p:set>
                                      <p:cBhvr>
                                        <p:cTn id="55" fill="hold"/>
                                        <p:tgtEl>
                                          <p:spTgt spid="1161"/>
                                        </p:tgtEl>
                                        <p:attrNameLst>
                                          <p:attrName>style.visibility</p:attrName>
                                        </p:attrNameLst>
                                      </p:cBhvr>
                                      <p:to>
                                        <p:strVal val="visible"/>
                                      </p:to>
                                    </p:set>
                                    <p:anim calcmode="lin" valueType="num">
                                      <p:cBhvr>
                                        <p:cTn id="56" dur="800" fill="hold"/>
                                        <p:tgtEl>
                                          <p:spTgt spid="1161"/>
                                        </p:tgtEl>
                                        <p:attrNameLst>
                                          <p:attrName>ppt_x</p:attrName>
                                        </p:attrNameLst>
                                      </p:cBhvr>
                                      <p:tavLst>
                                        <p:tav tm="0">
                                          <p:val>
                                            <p:strVal val="0-#ppt_w/2"/>
                                          </p:val>
                                        </p:tav>
                                        <p:tav tm="100000">
                                          <p:val>
                                            <p:strVal val="#ppt_x"/>
                                          </p:val>
                                        </p:tav>
                                      </p:tavLst>
                                    </p:anim>
                                    <p:anim calcmode="lin" valueType="num">
                                      <p:cBhvr>
                                        <p:cTn id="57" dur="800" fill="hold"/>
                                        <p:tgtEl>
                                          <p:spTgt spid="1161"/>
                                        </p:tgtEl>
                                        <p:attrNameLst>
                                          <p:attrName>ppt_y</p:attrName>
                                        </p:attrNameLst>
                                      </p:cBhvr>
                                      <p:tavLst>
                                        <p:tav tm="0">
                                          <p:val>
                                            <p:strVal val="#ppt_y"/>
                                          </p:val>
                                        </p:tav>
                                        <p:tav tm="100000">
                                          <p:val>
                                            <p:strVal val="#ppt_y"/>
                                          </p:val>
                                        </p:tav>
                                      </p:tavLst>
                                    </p:anim>
                                  </p:childTnLst>
                                </p:cTn>
                              </p:par>
                            </p:childTnLst>
                          </p:cTn>
                        </p:par>
                        <p:par>
                          <p:cTn id="58" fill="hold">
                            <p:stCondLst>
                              <p:cond delay="9500"/>
                            </p:stCondLst>
                            <p:childTnLst>
                              <p:par>
                                <p:cTn id="59" presetClass="entr" nodeType="afterEffect" presetSubtype="8" presetID="2" grpId="12" fill="hold">
                                  <p:stCondLst>
                                    <p:cond delay="200"/>
                                  </p:stCondLst>
                                  <p:iterate type="el" backwards="0">
                                    <p:tmAbs val="0"/>
                                  </p:iterate>
                                  <p:childTnLst>
                                    <p:set>
                                      <p:cBhvr>
                                        <p:cTn id="60" fill="hold"/>
                                        <p:tgtEl>
                                          <p:spTgt spid="1162"/>
                                        </p:tgtEl>
                                        <p:attrNameLst>
                                          <p:attrName>style.visibility</p:attrName>
                                        </p:attrNameLst>
                                      </p:cBhvr>
                                      <p:to>
                                        <p:strVal val="visible"/>
                                      </p:to>
                                    </p:set>
                                    <p:anim calcmode="lin" valueType="num">
                                      <p:cBhvr>
                                        <p:cTn id="61" dur="800" fill="hold"/>
                                        <p:tgtEl>
                                          <p:spTgt spid="1162"/>
                                        </p:tgtEl>
                                        <p:attrNameLst>
                                          <p:attrName>ppt_x</p:attrName>
                                        </p:attrNameLst>
                                      </p:cBhvr>
                                      <p:tavLst>
                                        <p:tav tm="0">
                                          <p:val>
                                            <p:strVal val="0-#ppt_w/2"/>
                                          </p:val>
                                        </p:tav>
                                        <p:tav tm="100000">
                                          <p:val>
                                            <p:strVal val="#ppt_x"/>
                                          </p:val>
                                        </p:tav>
                                      </p:tavLst>
                                    </p:anim>
                                    <p:anim calcmode="lin" valueType="num">
                                      <p:cBhvr>
                                        <p:cTn id="62" dur="800" fill="hold"/>
                                        <p:tgtEl>
                                          <p:spTgt spid="1162"/>
                                        </p:tgtEl>
                                        <p:attrNameLst>
                                          <p:attrName>ppt_y</p:attrName>
                                        </p:attrNameLst>
                                      </p:cBhvr>
                                      <p:tavLst>
                                        <p:tav tm="0">
                                          <p:val>
                                            <p:strVal val="#ppt_y"/>
                                          </p:val>
                                        </p:tav>
                                        <p:tav tm="100000">
                                          <p:val>
                                            <p:strVal val="#ppt_y"/>
                                          </p:val>
                                        </p:tav>
                                      </p:tavLst>
                                    </p:anim>
                                  </p:childTnLst>
                                </p:cTn>
                              </p:par>
                            </p:childTnLst>
                          </p:cTn>
                        </p:par>
                        <p:par>
                          <p:cTn id="63" fill="hold">
                            <p:stCondLst>
                              <p:cond delay="10500"/>
                            </p:stCondLst>
                            <p:childTnLst>
                              <p:par>
                                <p:cTn id="64" presetClass="entr" nodeType="afterEffect" presetSubtype="8" presetID="2" grpId="13" fill="hold">
                                  <p:stCondLst>
                                    <p:cond delay="200"/>
                                  </p:stCondLst>
                                  <p:iterate type="el" backwards="0">
                                    <p:tmAbs val="0"/>
                                  </p:iterate>
                                  <p:childTnLst>
                                    <p:set>
                                      <p:cBhvr>
                                        <p:cTn id="65" fill="hold"/>
                                        <p:tgtEl>
                                          <p:spTgt spid="1163"/>
                                        </p:tgtEl>
                                        <p:attrNameLst>
                                          <p:attrName>style.visibility</p:attrName>
                                        </p:attrNameLst>
                                      </p:cBhvr>
                                      <p:to>
                                        <p:strVal val="visible"/>
                                      </p:to>
                                    </p:set>
                                    <p:anim calcmode="lin" valueType="num">
                                      <p:cBhvr>
                                        <p:cTn id="66" dur="800" fill="hold"/>
                                        <p:tgtEl>
                                          <p:spTgt spid="1163"/>
                                        </p:tgtEl>
                                        <p:attrNameLst>
                                          <p:attrName>ppt_x</p:attrName>
                                        </p:attrNameLst>
                                      </p:cBhvr>
                                      <p:tavLst>
                                        <p:tav tm="0">
                                          <p:val>
                                            <p:strVal val="0-#ppt_w/2"/>
                                          </p:val>
                                        </p:tav>
                                        <p:tav tm="100000">
                                          <p:val>
                                            <p:strVal val="#ppt_x"/>
                                          </p:val>
                                        </p:tav>
                                      </p:tavLst>
                                    </p:anim>
                                    <p:anim calcmode="lin" valueType="num">
                                      <p:cBhvr>
                                        <p:cTn id="67" dur="800" fill="hold"/>
                                        <p:tgtEl>
                                          <p:spTgt spid="1163"/>
                                        </p:tgtEl>
                                        <p:attrNameLst>
                                          <p:attrName>ppt_y</p:attrName>
                                        </p:attrNameLst>
                                      </p:cBhvr>
                                      <p:tavLst>
                                        <p:tav tm="0">
                                          <p:val>
                                            <p:strVal val="#ppt_y"/>
                                          </p:val>
                                        </p:tav>
                                        <p:tav tm="100000">
                                          <p:val>
                                            <p:strVal val="#ppt_y"/>
                                          </p:val>
                                        </p:tav>
                                      </p:tavLst>
                                    </p:anim>
                                  </p:childTnLst>
                                </p:cTn>
                              </p:par>
                            </p:childTnLst>
                          </p:cTn>
                        </p:par>
                        <p:par>
                          <p:cTn id="68" fill="hold">
                            <p:stCondLst>
                              <p:cond delay="11500"/>
                            </p:stCondLst>
                            <p:childTnLst>
                              <p:par>
                                <p:cTn id="69" presetClass="entr" nodeType="afterEffect" presetSubtype="16" presetID="23" grpId="14" fill="hold">
                                  <p:stCondLst>
                                    <p:cond delay="100"/>
                                  </p:stCondLst>
                                  <p:iterate type="el" backwards="0">
                                    <p:tmAbs val="0"/>
                                  </p:iterate>
                                  <p:childTnLst>
                                    <p:set>
                                      <p:cBhvr>
                                        <p:cTn id="70" fill="hold"/>
                                        <p:tgtEl>
                                          <p:spTgt spid="1167"/>
                                        </p:tgtEl>
                                        <p:attrNameLst>
                                          <p:attrName>style.visibility</p:attrName>
                                        </p:attrNameLst>
                                      </p:cBhvr>
                                      <p:to>
                                        <p:strVal val="visible"/>
                                      </p:to>
                                    </p:set>
                                    <p:anim calcmode="lin" valueType="num">
                                      <p:cBhvr>
                                        <p:cTn id="71" dur="750" fill="hold"/>
                                        <p:tgtEl>
                                          <p:spTgt spid="1167"/>
                                        </p:tgtEl>
                                        <p:attrNameLst>
                                          <p:attrName>ppt_w</p:attrName>
                                        </p:attrNameLst>
                                      </p:cBhvr>
                                      <p:tavLst>
                                        <p:tav tm="0">
                                          <p:val>
                                            <p:fltVal val="0"/>
                                          </p:val>
                                        </p:tav>
                                        <p:tav tm="100000">
                                          <p:val>
                                            <p:strVal val="#ppt_w"/>
                                          </p:val>
                                        </p:tav>
                                      </p:tavLst>
                                    </p:anim>
                                    <p:anim calcmode="lin" valueType="num">
                                      <p:cBhvr>
                                        <p:cTn id="72" dur="750" fill="hold"/>
                                        <p:tgtEl>
                                          <p:spTgt spid="1167"/>
                                        </p:tgtEl>
                                        <p:attrNameLst>
                                          <p:attrName>ppt_h</p:attrName>
                                        </p:attrNameLst>
                                      </p:cBhvr>
                                      <p:tavLst>
                                        <p:tav tm="0">
                                          <p:val>
                                            <p:fltVal val="0"/>
                                          </p:val>
                                        </p:tav>
                                        <p:tav tm="100000">
                                          <p:val>
                                            <p:strVal val="#ppt_h"/>
                                          </p:val>
                                        </p:tav>
                                      </p:tavLst>
                                    </p:anim>
                                  </p:childTnLst>
                                </p:cTn>
                              </p:par>
                            </p:childTnLst>
                          </p:cTn>
                        </p:par>
                        <p:par>
                          <p:cTn id="73" fill="hold">
                            <p:stCondLst>
                              <p:cond delay="12350"/>
                            </p:stCondLst>
                            <p:childTnLst>
                              <p:par>
                                <p:cTn id="74" presetClass="entr" nodeType="afterEffect" presetSubtype="16" presetID="23" grpId="15" fill="hold">
                                  <p:stCondLst>
                                    <p:cond delay="100"/>
                                  </p:stCondLst>
                                  <p:iterate type="el" backwards="0">
                                    <p:tmAbs val="0"/>
                                  </p:iterate>
                                  <p:childTnLst>
                                    <p:set>
                                      <p:cBhvr>
                                        <p:cTn id="75" fill="hold"/>
                                        <p:tgtEl>
                                          <p:spTgt spid="1141"/>
                                        </p:tgtEl>
                                        <p:attrNameLst>
                                          <p:attrName>style.visibility</p:attrName>
                                        </p:attrNameLst>
                                      </p:cBhvr>
                                      <p:to>
                                        <p:strVal val="visible"/>
                                      </p:to>
                                    </p:set>
                                    <p:anim calcmode="lin" valueType="num">
                                      <p:cBhvr>
                                        <p:cTn id="76" dur="750" fill="hold"/>
                                        <p:tgtEl>
                                          <p:spTgt spid="1141"/>
                                        </p:tgtEl>
                                        <p:attrNameLst>
                                          <p:attrName>ppt_w</p:attrName>
                                        </p:attrNameLst>
                                      </p:cBhvr>
                                      <p:tavLst>
                                        <p:tav tm="0">
                                          <p:val>
                                            <p:fltVal val="0"/>
                                          </p:val>
                                        </p:tav>
                                        <p:tav tm="100000">
                                          <p:val>
                                            <p:strVal val="#ppt_w"/>
                                          </p:val>
                                        </p:tav>
                                      </p:tavLst>
                                    </p:anim>
                                    <p:anim calcmode="lin" valueType="num">
                                      <p:cBhvr>
                                        <p:cTn id="77" dur="750" fill="hold"/>
                                        <p:tgtEl>
                                          <p:spTgt spid="1141"/>
                                        </p:tgtEl>
                                        <p:attrNameLst>
                                          <p:attrName>ppt_h</p:attrName>
                                        </p:attrNameLst>
                                      </p:cBhvr>
                                      <p:tavLst>
                                        <p:tav tm="0">
                                          <p:val>
                                            <p:fltVal val="0"/>
                                          </p:val>
                                        </p:tav>
                                        <p:tav tm="100000">
                                          <p:val>
                                            <p:strVal val="#ppt_h"/>
                                          </p:val>
                                        </p:tav>
                                      </p:tavLst>
                                    </p:anim>
                                  </p:childTnLst>
                                </p:cTn>
                              </p:par>
                            </p:childTnLst>
                          </p:cTn>
                        </p:par>
                        <p:par>
                          <p:cTn id="78" fill="hold">
                            <p:stCondLst>
                              <p:cond delay="13200"/>
                            </p:stCondLst>
                            <p:childTnLst>
                              <p:par>
                                <p:cTn id="79" presetClass="entr" nodeType="afterEffect" presetSubtype="16" presetID="23" grpId="16" fill="hold">
                                  <p:stCondLst>
                                    <p:cond delay="100"/>
                                  </p:stCondLst>
                                  <p:iterate type="el" backwards="0">
                                    <p:tmAbs val="0"/>
                                  </p:iterate>
                                  <p:childTnLst>
                                    <p:set>
                                      <p:cBhvr>
                                        <p:cTn id="80" fill="hold"/>
                                        <p:tgtEl>
                                          <p:spTgt spid="1168"/>
                                        </p:tgtEl>
                                        <p:attrNameLst>
                                          <p:attrName>style.visibility</p:attrName>
                                        </p:attrNameLst>
                                      </p:cBhvr>
                                      <p:to>
                                        <p:strVal val="visible"/>
                                      </p:to>
                                    </p:set>
                                    <p:anim calcmode="lin" valueType="num">
                                      <p:cBhvr>
                                        <p:cTn id="81" dur="750" fill="hold"/>
                                        <p:tgtEl>
                                          <p:spTgt spid="1168"/>
                                        </p:tgtEl>
                                        <p:attrNameLst>
                                          <p:attrName>ppt_w</p:attrName>
                                        </p:attrNameLst>
                                      </p:cBhvr>
                                      <p:tavLst>
                                        <p:tav tm="0">
                                          <p:val>
                                            <p:fltVal val="0"/>
                                          </p:val>
                                        </p:tav>
                                        <p:tav tm="100000">
                                          <p:val>
                                            <p:strVal val="#ppt_w"/>
                                          </p:val>
                                        </p:tav>
                                      </p:tavLst>
                                    </p:anim>
                                    <p:anim calcmode="lin" valueType="num">
                                      <p:cBhvr>
                                        <p:cTn id="82" dur="750" fill="hold"/>
                                        <p:tgtEl>
                                          <p:spTgt spid="1168"/>
                                        </p:tgtEl>
                                        <p:attrNameLst>
                                          <p:attrName>ppt_h</p:attrName>
                                        </p:attrNameLst>
                                      </p:cBhvr>
                                      <p:tavLst>
                                        <p:tav tm="0">
                                          <p:val>
                                            <p:fltVal val="0"/>
                                          </p:val>
                                        </p:tav>
                                        <p:tav tm="100000">
                                          <p:val>
                                            <p:strVal val="#ppt_h"/>
                                          </p:val>
                                        </p:tav>
                                      </p:tavLst>
                                    </p:anim>
                                  </p:childTnLst>
                                </p:cTn>
                              </p:par>
                            </p:childTnLst>
                          </p:cTn>
                        </p:par>
                        <p:par>
                          <p:cTn id="83" fill="hold">
                            <p:stCondLst>
                              <p:cond delay="14050"/>
                            </p:stCondLst>
                            <p:childTnLst>
                              <p:par>
                                <p:cTn id="84" presetClass="entr" nodeType="afterEffect" presetSubtype="16" presetID="23" grpId="17" fill="hold">
                                  <p:stCondLst>
                                    <p:cond delay="100"/>
                                  </p:stCondLst>
                                  <p:iterate type="el" backwards="0">
                                    <p:tmAbs val="0"/>
                                  </p:iterate>
                                  <p:childTnLst>
                                    <p:set>
                                      <p:cBhvr>
                                        <p:cTn id="85" fill="hold"/>
                                        <p:tgtEl>
                                          <p:spTgt spid="1169"/>
                                        </p:tgtEl>
                                        <p:attrNameLst>
                                          <p:attrName>style.visibility</p:attrName>
                                        </p:attrNameLst>
                                      </p:cBhvr>
                                      <p:to>
                                        <p:strVal val="visible"/>
                                      </p:to>
                                    </p:set>
                                    <p:anim calcmode="lin" valueType="num">
                                      <p:cBhvr>
                                        <p:cTn id="86" dur="750" fill="hold"/>
                                        <p:tgtEl>
                                          <p:spTgt spid="1169"/>
                                        </p:tgtEl>
                                        <p:attrNameLst>
                                          <p:attrName>ppt_w</p:attrName>
                                        </p:attrNameLst>
                                      </p:cBhvr>
                                      <p:tavLst>
                                        <p:tav tm="0">
                                          <p:val>
                                            <p:fltVal val="0"/>
                                          </p:val>
                                        </p:tav>
                                        <p:tav tm="100000">
                                          <p:val>
                                            <p:strVal val="#ppt_w"/>
                                          </p:val>
                                        </p:tav>
                                      </p:tavLst>
                                    </p:anim>
                                    <p:anim calcmode="lin" valueType="num">
                                      <p:cBhvr>
                                        <p:cTn id="87" dur="750" fill="hold"/>
                                        <p:tgtEl>
                                          <p:spTgt spid="1169"/>
                                        </p:tgtEl>
                                        <p:attrNameLst>
                                          <p:attrName>ppt_h</p:attrName>
                                        </p:attrNameLst>
                                      </p:cBhvr>
                                      <p:tavLst>
                                        <p:tav tm="0">
                                          <p:val>
                                            <p:fltVal val="0"/>
                                          </p:val>
                                        </p:tav>
                                        <p:tav tm="100000">
                                          <p:val>
                                            <p:strVal val="#ppt_h"/>
                                          </p:val>
                                        </p:tav>
                                      </p:tavLst>
                                    </p:anim>
                                  </p:childTnLst>
                                </p:cTn>
                              </p:par>
                            </p:childTnLst>
                          </p:cTn>
                        </p:par>
                        <p:par>
                          <p:cTn id="88" fill="hold">
                            <p:stCondLst>
                              <p:cond delay="14900"/>
                            </p:stCondLst>
                            <p:childTnLst>
                              <p:par>
                                <p:cTn id="89" presetClass="entr" nodeType="afterEffect" presetSubtype="16" presetID="23" grpId="18" fill="hold">
                                  <p:stCondLst>
                                    <p:cond delay="100"/>
                                  </p:stCondLst>
                                  <p:iterate type="el" backwards="0">
                                    <p:tmAbs val="0"/>
                                  </p:iterate>
                                  <p:childTnLst>
                                    <p:set>
                                      <p:cBhvr>
                                        <p:cTn id="90" fill="hold"/>
                                        <p:tgtEl>
                                          <p:spTgt spid="1170"/>
                                        </p:tgtEl>
                                        <p:attrNameLst>
                                          <p:attrName>style.visibility</p:attrName>
                                        </p:attrNameLst>
                                      </p:cBhvr>
                                      <p:to>
                                        <p:strVal val="visible"/>
                                      </p:to>
                                    </p:set>
                                    <p:anim calcmode="lin" valueType="num">
                                      <p:cBhvr>
                                        <p:cTn id="91" dur="750" fill="hold"/>
                                        <p:tgtEl>
                                          <p:spTgt spid="1170"/>
                                        </p:tgtEl>
                                        <p:attrNameLst>
                                          <p:attrName>ppt_w</p:attrName>
                                        </p:attrNameLst>
                                      </p:cBhvr>
                                      <p:tavLst>
                                        <p:tav tm="0">
                                          <p:val>
                                            <p:fltVal val="0"/>
                                          </p:val>
                                        </p:tav>
                                        <p:tav tm="100000">
                                          <p:val>
                                            <p:strVal val="#ppt_w"/>
                                          </p:val>
                                        </p:tav>
                                      </p:tavLst>
                                    </p:anim>
                                    <p:anim calcmode="lin" valueType="num">
                                      <p:cBhvr>
                                        <p:cTn id="92" dur="750" fill="hold"/>
                                        <p:tgtEl>
                                          <p:spTgt spid="1170"/>
                                        </p:tgtEl>
                                        <p:attrNameLst>
                                          <p:attrName>ppt_h</p:attrName>
                                        </p:attrNameLst>
                                      </p:cBhvr>
                                      <p:tavLst>
                                        <p:tav tm="0">
                                          <p:val>
                                            <p:fltVal val="0"/>
                                          </p:val>
                                        </p:tav>
                                        <p:tav tm="100000">
                                          <p:val>
                                            <p:strVal val="#ppt_h"/>
                                          </p:val>
                                        </p:tav>
                                      </p:tavLst>
                                    </p:anim>
                                  </p:childTnLst>
                                </p:cTn>
                              </p:par>
                            </p:childTnLst>
                          </p:cTn>
                        </p:par>
                        <p:par>
                          <p:cTn id="93" fill="hold">
                            <p:stCondLst>
                              <p:cond delay="15750"/>
                            </p:stCondLst>
                            <p:childTnLst>
                              <p:par>
                                <p:cTn id="94" presetClass="entr" nodeType="afterEffect" presetSubtype="16" presetID="23" grpId="19" fill="hold">
                                  <p:stCondLst>
                                    <p:cond delay="100"/>
                                  </p:stCondLst>
                                  <p:iterate type="el" backwards="0">
                                    <p:tmAbs val="0"/>
                                  </p:iterate>
                                  <p:childTnLst>
                                    <p:set>
                                      <p:cBhvr>
                                        <p:cTn id="95" fill="hold"/>
                                        <p:tgtEl>
                                          <p:spTgt spid="1171"/>
                                        </p:tgtEl>
                                        <p:attrNameLst>
                                          <p:attrName>style.visibility</p:attrName>
                                        </p:attrNameLst>
                                      </p:cBhvr>
                                      <p:to>
                                        <p:strVal val="visible"/>
                                      </p:to>
                                    </p:set>
                                    <p:anim calcmode="lin" valueType="num">
                                      <p:cBhvr>
                                        <p:cTn id="96" dur="750" fill="hold"/>
                                        <p:tgtEl>
                                          <p:spTgt spid="1171"/>
                                        </p:tgtEl>
                                        <p:attrNameLst>
                                          <p:attrName>ppt_w</p:attrName>
                                        </p:attrNameLst>
                                      </p:cBhvr>
                                      <p:tavLst>
                                        <p:tav tm="0">
                                          <p:val>
                                            <p:fltVal val="0"/>
                                          </p:val>
                                        </p:tav>
                                        <p:tav tm="100000">
                                          <p:val>
                                            <p:strVal val="#ppt_w"/>
                                          </p:val>
                                        </p:tav>
                                      </p:tavLst>
                                    </p:anim>
                                    <p:anim calcmode="lin" valueType="num">
                                      <p:cBhvr>
                                        <p:cTn id="97" dur="750" fill="hold"/>
                                        <p:tgtEl>
                                          <p:spTgt spid="1171"/>
                                        </p:tgtEl>
                                        <p:attrNameLst>
                                          <p:attrName>ppt_h</p:attrName>
                                        </p:attrNameLst>
                                      </p:cBhvr>
                                      <p:tavLst>
                                        <p:tav tm="0">
                                          <p:val>
                                            <p:fltVal val="0"/>
                                          </p:val>
                                        </p:tav>
                                        <p:tav tm="100000">
                                          <p:val>
                                            <p:strVal val="#ppt_h"/>
                                          </p:val>
                                        </p:tav>
                                      </p:tavLst>
                                    </p:anim>
                                  </p:childTnLst>
                                </p:cTn>
                              </p:par>
                            </p:childTnLst>
                          </p:cTn>
                        </p:par>
                        <p:par>
                          <p:cTn id="98" fill="hold">
                            <p:stCondLst>
                              <p:cond delay="16600"/>
                            </p:stCondLst>
                            <p:childTnLst>
                              <p:par>
                                <p:cTn id="99" presetClass="entr" nodeType="afterEffect" presetSubtype="16" presetID="23" grpId="20" fill="hold">
                                  <p:stCondLst>
                                    <p:cond delay="100"/>
                                  </p:stCondLst>
                                  <p:iterate type="el" backwards="0">
                                    <p:tmAbs val="0"/>
                                  </p:iterate>
                                  <p:childTnLst>
                                    <p:set>
                                      <p:cBhvr>
                                        <p:cTn id="100" fill="hold"/>
                                        <p:tgtEl>
                                          <p:spTgt spid="1172"/>
                                        </p:tgtEl>
                                        <p:attrNameLst>
                                          <p:attrName>style.visibility</p:attrName>
                                        </p:attrNameLst>
                                      </p:cBhvr>
                                      <p:to>
                                        <p:strVal val="visible"/>
                                      </p:to>
                                    </p:set>
                                    <p:anim calcmode="lin" valueType="num">
                                      <p:cBhvr>
                                        <p:cTn id="101" dur="750" fill="hold"/>
                                        <p:tgtEl>
                                          <p:spTgt spid="1172"/>
                                        </p:tgtEl>
                                        <p:attrNameLst>
                                          <p:attrName>ppt_w</p:attrName>
                                        </p:attrNameLst>
                                      </p:cBhvr>
                                      <p:tavLst>
                                        <p:tav tm="0">
                                          <p:val>
                                            <p:fltVal val="0"/>
                                          </p:val>
                                        </p:tav>
                                        <p:tav tm="100000">
                                          <p:val>
                                            <p:strVal val="#ppt_w"/>
                                          </p:val>
                                        </p:tav>
                                      </p:tavLst>
                                    </p:anim>
                                    <p:anim calcmode="lin" valueType="num">
                                      <p:cBhvr>
                                        <p:cTn id="102" dur="750" fill="hold"/>
                                        <p:tgtEl>
                                          <p:spTgt spid="1172"/>
                                        </p:tgtEl>
                                        <p:attrNameLst>
                                          <p:attrName>ppt_h</p:attrName>
                                        </p:attrNameLst>
                                      </p:cBhvr>
                                      <p:tavLst>
                                        <p:tav tm="0">
                                          <p:val>
                                            <p:fltVal val="0"/>
                                          </p:val>
                                        </p:tav>
                                        <p:tav tm="100000">
                                          <p:val>
                                            <p:strVal val="#ppt_h"/>
                                          </p:val>
                                        </p:tav>
                                      </p:tavLst>
                                    </p:anim>
                                  </p:childTnLst>
                                </p:cTn>
                              </p:par>
                            </p:childTnLst>
                          </p:cTn>
                        </p:par>
                        <p:par>
                          <p:cTn id="103" fill="hold">
                            <p:stCondLst>
                              <p:cond delay="17450"/>
                            </p:stCondLst>
                            <p:childTnLst>
                              <p:par>
                                <p:cTn id="104" presetClass="entr" nodeType="afterEffect" presetID="9" grpId="21" fill="hold">
                                  <p:stCondLst>
                                    <p:cond delay="100"/>
                                  </p:stCondLst>
                                  <p:iterate type="el" backwards="0">
                                    <p:tmAbs val="0"/>
                                  </p:iterate>
                                  <p:childTnLst>
                                    <p:set>
                                      <p:cBhvr>
                                        <p:cTn id="105" fill="hold"/>
                                        <p:tgtEl>
                                          <p:spTgt spid="1151"/>
                                        </p:tgtEl>
                                        <p:attrNameLst>
                                          <p:attrName>style.visibility</p:attrName>
                                        </p:attrNameLst>
                                      </p:cBhvr>
                                      <p:to>
                                        <p:strVal val="visible"/>
                                      </p:to>
                                    </p:set>
                                    <p:animEffect filter="dissolve" transition="in">
                                      <p:cBhvr>
                                        <p:cTn id="106" dur="1000"/>
                                        <p:tgtEl>
                                          <p:spTgt spid="1151"/>
                                        </p:tgtEl>
                                      </p:cBhvr>
                                    </p:animEffect>
                                  </p:childTnLst>
                                </p:cTn>
                              </p:par>
                            </p:childTnLst>
                          </p:cTn>
                        </p:par>
                        <p:par>
                          <p:cTn id="107" fill="hold">
                            <p:stCondLst>
                              <p:cond delay="18550"/>
                            </p:stCondLst>
                            <p:childTnLst>
                              <p:par>
                                <p:cTn id="108" presetClass="entr" nodeType="afterEffect" presetID="9" grpId="22" fill="hold">
                                  <p:stCondLst>
                                    <p:cond delay="100"/>
                                  </p:stCondLst>
                                  <p:iterate type="el" backwards="0">
                                    <p:tmAbs val="0"/>
                                  </p:iterate>
                                  <p:childTnLst>
                                    <p:set>
                                      <p:cBhvr>
                                        <p:cTn id="109" fill="hold"/>
                                        <p:tgtEl>
                                          <p:spTgt spid="1152"/>
                                        </p:tgtEl>
                                        <p:attrNameLst>
                                          <p:attrName>style.visibility</p:attrName>
                                        </p:attrNameLst>
                                      </p:cBhvr>
                                      <p:to>
                                        <p:strVal val="visible"/>
                                      </p:to>
                                    </p:set>
                                    <p:animEffect filter="dissolve" transition="in">
                                      <p:cBhvr>
                                        <p:cTn id="110" dur="700"/>
                                        <p:tgtEl>
                                          <p:spTgt spid="1152"/>
                                        </p:tgtEl>
                                      </p:cBhvr>
                                    </p:animEffect>
                                  </p:childTnLst>
                                </p:cTn>
                              </p:par>
                            </p:childTnLst>
                          </p:cTn>
                        </p:par>
                        <p:par>
                          <p:cTn id="111" fill="hold">
                            <p:stCondLst>
                              <p:cond delay="19350"/>
                            </p:stCondLst>
                            <p:childTnLst>
                              <p:par>
                                <p:cTn id="112" presetClass="entr" nodeType="afterEffect" presetID="9" grpId="23" fill="hold">
                                  <p:stCondLst>
                                    <p:cond delay="100"/>
                                  </p:stCondLst>
                                  <p:iterate type="el" backwards="0">
                                    <p:tmAbs val="0"/>
                                  </p:iterate>
                                  <p:childTnLst>
                                    <p:set>
                                      <p:cBhvr>
                                        <p:cTn id="113" fill="hold"/>
                                        <p:tgtEl>
                                          <p:spTgt spid="1157"/>
                                        </p:tgtEl>
                                        <p:attrNameLst>
                                          <p:attrName>style.visibility</p:attrName>
                                        </p:attrNameLst>
                                      </p:cBhvr>
                                      <p:to>
                                        <p:strVal val="visible"/>
                                      </p:to>
                                    </p:set>
                                    <p:animEffect filter="dissolve" transition="in">
                                      <p:cBhvr>
                                        <p:cTn id="114" dur="700"/>
                                        <p:tgtEl>
                                          <p:spTgt spid="1157"/>
                                        </p:tgtEl>
                                      </p:cBhvr>
                                    </p:animEffect>
                                  </p:childTnLst>
                                </p:cTn>
                              </p:par>
                            </p:childTnLst>
                          </p:cTn>
                        </p:par>
                        <p:par>
                          <p:cTn id="115" fill="hold">
                            <p:stCondLst>
                              <p:cond delay="20150"/>
                            </p:stCondLst>
                            <p:childTnLst>
                              <p:par>
                                <p:cTn id="116" presetClass="entr" nodeType="afterEffect" presetID="9" grpId="24" fill="hold">
                                  <p:stCondLst>
                                    <p:cond delay="100"/>
                                  </p:stCondLst>
                                  <p:iterate type="el" backwards="0">
                                    <p:tmAbs val="0"/>
                                  </p:iterate>
                                  <p:childTnLst>
                                    <p:set>
                                      <p:cBhvr>
                                        <p:cTn id="117" fill="hold"/>
                                        <p:tgtEl>
                                          <p:spTgt spid="1154"/>
                                        </p:tgtEl>
                                        <p:attrNameLst>
                                          <p:attrName>style.visibility</p:attrName>
                                        </p:attrNameLst>
                                      </p:cBhvr>
                                      <p:to>
                                        <p:strVal val="visible"/>
                                      </p:to>
                                    </p:set>
                                    <p:animEffect filter="dissolve" transition="in">
                                      <p:cBhvr>
                                        <p:cTn id="118" dur="700"/>
                                        <p:tgtEl>
                                          <p:spTgt spid="1154"/>
                                        </p:tgtEl>
                                      </p:cBhvr>
                                    </p:animEffect>
                                  </p:childTnLst>
                                </p:cTn>
                              </p:par>
                            </p:childTnLst>
                          </p:cTn>
                        </p:par>
                        <p:par>
                          <p:cTn id="119" fill="hold">
                            <p:stCondLst>
                              <p:cond delay="20950"/>
                            </p:stCondLst>
                            <p:childTnLst>
                              <p:par>
                                <p:cTn id="120" presetClass="entr" nodeType="afterEffect" presetID="9" grpId="25" fill="hold">
                                  <p:stCondLst>
                                    <p:cond delay="100"/>
                                  </p:stCondLst>
                                  <p:iterate type="el" backwards="0">
                                    <p:tmAbs val="0"/>
                                  </p:iterate>
                                  <p:childTnLst>
                                    <p:set>
                                      <p:cBhvr>
                                        <p:cTn id="121" fill="hold"/>
                                        <p:tgtEl>
                                          <p:spTgt spid="1158"/>
                                        </p:tgtEl>
                                        <p:attrNameLst>
                                          <p:attrName>style.visibility</p:attrName>
                                        </p:attrNameLst>
                                      </p:cBhvr>
                                      <p:to>
                                        <p:strVal val="visible"/>
                                      </p:to>
                                    </p:set>
                                    <p:animEffect filter="dissolve" transition="in">
                                      <p:cBhvr>
                                        <p:cTn id="122" dur="700"/>
                                        <p:tgtEl>
                                          <p:spTgt spid="1158"/>
                                        </p:tgtEl>
                                      </p:cBhvr>
                                    </p:animEffect>
                                  </p:childTnLst>
                                </p:cTn>
                              </p:par>
                            </p:childTnLst>
                          </p:cTn>
                        </p:par>
                        <p:par>
                          <p:cTn id="123" fill="hold">
                            <p:stCondLst>
                              <p:cond delay="21750"/>
                            </p:stCondLst>
                            <p:childTnLst>
                              <p:par>
                                <p:cTn id="124" presetClass="entr" nodeType="afterEffect" presetID="9" grpId="26" fill="hold">
                                  <p:stCondLst>
                                    <p:cond delay="100"/>
                                  </p:stCondLst>
                                  <p:iterate type="el" backwards="0">
                                    <p:tmAbs val="0"/>
                                  </p:iterate>
                                  <p:childTnLst>
                                    <p:set>
                                      <p:cBhvr>
                                        <p:cTn id="125" fill="hold"/>
                                        <p:tgtEl>
                                          <p:spTgt spid="1164"/>
                                        </p:tgtEl>
                                        <p:attrNameLst>
                                          <p:attrName>style.visibility</p:attrName>
                                        </p:attrNameLst>
                                      </p:cBhvr>
                                      <p:to>
                                        <p:strVal val="visible"/>
                                      </p:to>
                                    </p:set>
                                    <p:animEffect filter="dissolve" transition="in">
                                      <p:cBhvr>
                                        <p:cTn id="126" dur="700"/>
                                        <p:tgtEl>
                                          <p:spTgt spid="1164"/>
                                        </p:tgtEl>
                                      </p:cBhvr>
                                    </p:animEffect>
                                  </p:childTnLst>
                                </p:cTn>
                              </p:par>
                            </p:childTnLst>
                          </p:cTn>
                        </p:par>
                        <p:par>
                          <p:cTn id="127" fill="hold">
                            <p:stCondLst>
                              <p:cond delay="22550"/>
                            </p:stCondLst>
                            <p:childTnLst>
                              <p:par>
                                <p:cTn id="128" presetClass="entr" nodeType="afterEffect" presetID="9" grpId="27" fill="hold">
                                  <p:stCondLst>
                                    <p:cond delay="100"/>
                                  </p:stCondLst>
                                  <p:iterate type="el" backwards="0">
                                    <p:tmAbs val="0"/>
                                  </p:iterate>
                                  <p:childTnLst>
                                    <p:set>
                                      <p:cBhvr>
                                        <p:cTn id="129" fill="hold"/>
                                        <p:tgtEl>
                                          <p:spTgt spid="1155"/>
                                        </p:tgtEl>
                                        <p:attrNameLst>
                                          <p:attrName>style.visibility</p:attrName>
                                        </p:attrNameLst>
                                      </p:cBhvr>
                                      <p:to>
                                        <p:strVal val="visible"/>
                                      </p:to>
                                    </p:set>
                                    <p:animEffect filter="dissolve" transition="in">
                                      <p:cBhvr>
                                        <p:cTn id="130" dur="700"/>
                                        <p:tgtEl>
                                          <p:spTgt spid="1155"/>
                                        </p:tgtEl>
                                      </p:cBhvr>
                                    </p:animEffect>
                                  </p:childTnLst>
                                </p:cTn>
                              </p:par>
                            </p:childTnLst>
                          </p:cTn>
                        </p:par>
                        <p:par>
                          <p:cTn id="131" fill="hold">
                            <p:stCondLst>
                              <p:cond delay="23350"/>
                            </p:stCondLst>
                            <p:childTnLst>
                              <p:par>
                                <p:cTn id="132" presetClass="entr" nodeType="afterEffect" presetID="9" grpId="28" fill="hold">
                                  <p:stCondLst>
                                    <p:cond delay="100"/>
                                  </p:stCondLst>
                                  <p:iterate type="el" backwards="0">
                                    <p:tmAbs val="0"/>
                                  </p:iterate>
                                  <p:childTnLst>
                                    <p:set>
                                      <p:cBhvr>
                                        <p:cTn id="133" fill="hold"/>
                                        <p:tgtEl>
                                          <p:spTgt spid="1159"/>
                                        </p:tgtEl>
                                        <p:attrNameLst>
                                          <p:attrName>style.visibility</p:attrName>
                                        </p:attrNameLst>
                                      </p:cBhvr>
                                      <p:to>
                                        <p:strVal val="visible"/>
                                      </p:to>
                                    </p:set>
                                    <p:animEffect filter="dissolve" transition="in">
                                      <p:cBhvr>
                                        <p:cTn id="134" dur="700"/>
                                        <p:tgtEl>
                                          <p:spTgt spid="1159"/>
                                        </p:tgtEl>
                                      </p:cBhvr>
                                    </p:animEffect>
                                  </p:childTnLst>
                                </p:cTn>
                              </p:par>
                            </p:childTnLst>
                          </p:cTn>
                        </p:par>
                        <p:par>
                          <p:cTn id="135" fill="hold">
                            <p:stCondLst>
                              <p:cond delay="24150"/>
                            </p:stCondLst>
                            <p:childTnLst>
                              <p:par>
                                <p:cTn id="136" presetClass="entr" nodeType="afterEffect" presetID="9" grpId="29" fill="hold">
                                  <p:stCondLst>
                                    <p:cond delay="100"/>
                                  </p:stCondLst>
                                  <p:iterate type="el" backwards="0">
                                    <p:tmAbs val="0"/>
                                  </p:iterate>
                                  <p:childTnLst>
                                    <p:set>
                                      <p:cBhvr>
                                        <p:cTn id="137" fill="hold"/>
                                        <p:tgtEl>
                                          <p:spTgt spid="1165"/>
                                        </p:tgtEl>
                                        <p:attrNameLst>
                                          <p:attrName>style.visibility</p:attrName>
                                        </p:attrNameLst>
                                      </p:cBhvr>
                                      <p:to>
                                        <p:strVal val="visible"/>
                                      </p:to>
                                    </p:set>
                                    <p:animEffect filter="dissolve" transition="in">
                                      <p:cBhvr>
                                        <p:cTn id="138" dur="700"/>
                                        <p:tgtEl>
                                          <p:spTgt spid="1165"/>
                                        </p:tgtEl>
                                      </p:cBhvr>
                                    </p:animEffect>
                                  </p:childTnLst>
                                </p:cTn>
                              </p:par>
                            </p:childTnLst>
                          </p:cTn>
                        </p:par>
                        <p:par>
                          <p:cTn id="139" fill="hold">
                            <p:stCondLst>
                              <p:cond delay="24950"/>
                            </p:stCondLst>
                            <p:childTnLst>
                              <p:par>
                                <p:cTn id="140" presetClass="entr" nodeType="afterEffect" presetID="9" grpId="30" fill="hold">
                                  <p:stCondLst>
                                    <p:cond delay="100"/>
                                  </p:stCondLst>
                                  <p:iterate type="el" backwards="0">
                                    <p:tmAbs val="0"/>
                                  </p:iterate>
                                  <p:childTnLst>
                                    <p:set>
                                      <p:cBhvr>
                                        <p:cTn id="141" fill="hold"/>
                                        <p:tgtEl>
                                          <p:spTgt spid="1156"/>
                                        </p:tgtEl>
                                        <p:attrNameLst>
                                          <p:attrName>style.visibility</p:attrName>
                                        </p:attrNameLst>
                                      </p:cBhvr>
                                      <p:to>
                                        <p:strVal val="visible"/>
                                      </p:to>
                                    </p:set>
                                    <p:animEffect filter="dissolve" transition="in">
                                      <p:cBhvr>
                                        <p:cTn id="142" dur="700"/>
                                        <p:tgtEl>
                                          <p:spTgt spid="1156"/>
                                        </p:tgtEl>
                                      </p:cBhvr>
                                    </p:animEffect>
                                  </p:childTnLst>
                                </p:cTn>
                              </p:par>
                            </p:childTnLst>
                          </p:cTn>
                        </p:par>
                        <p:par>
                          <p:cTn id="143" fill="hold">
                            <p:stCondLst>
                              <p:cond delay="25750"/>
                            </p:stCondLst>
                            <p:childTnLst>
                              <p:par>
                                <p:cTn id="144" presetClass="entr" nodeType="afterEffect" presetID="9" grpId="31" fill="hold">
                                  <p:stCondLst>
                                    <p:cond delay="100"/>
                                  </p:stCondLst>
                                  <p:iterate type="el" backwards="0">
                                    <p:tmAbs val="0"/>
                                  </p:iterate>
                                  <p:childTnLst>
                                    <p:set>
                                      <p:cBhvr>
                                        <p:cTn id="145" fill="hold"/>
                                        <p:tgtEl>
                                          <p:spTgt spid="1160"/>
                                        </p:tgtEl>
                                        <p:attrNameLst>
                                          <p:attrName>style.visibility</p:attrName>
                                        </p:attrNameLst>
                                      </p:cBhvr>
                                      <p:to>
                                        <p:strVal val="visible"/>
                                      </p:to>
                                    </p:set>
                                    <p:animEffect filter="dissolve" transition="in">
                                      <p:cBhvr>
                                        <p:cTn id="146" dur="700"/>
                                        <p:tgtEl>
                                          <p:spTgt spid="1160"/>
                                        </p:tgtEl>
                                      </p:cBhvr>
                                    </p:animEffect>
                                  </p:childTnLst>
                                </p:cTn>
                              </p:par>
                            </p:childTnLst>
                          </p:cTn>
                        </p:par>
                        <p:par>
                          <p:cTn id="147" fill="hold">
                            <p:stCondLst>
                              <p:cond delay="26550"/>
                            </p:stCondLst>
                            <p:childTnLst>
                              <p:par>
                                <p:cTn id="148" presetClass="entr" nodeType="afterEffect" presetID="9" grpId="32" fill="hold">
                                  <p:stCondLst>
                                    <p:cond delay="100"/>
                                  </p:stCondLst>
                                  <p:iterate type="el" backwards="0">
                                    <p:tmAbs val="0"/>
                                  </p:iterate>
                                  <p:childTnLst>
                                    <p:set>
                                      <p:cBhvr>
                                        <p:cTn id="149" fill="hold"/>
                                        <p:tgtEl>
                                          <p:spTgt spid="1166"/>
                                        </p:tgtEl>
                                        <p:attrNameLst>
                                          <p:attrName>style.visibility</p:attrName>
                                        </p:attrNameLst>
                                      </p:cBhvr>
                                      <p:to>
                                        <p:strVal val="visible"/>
                                      </p:to>
                                    </p:set>
                                    <p:animEffect filter="dissolve" transition="in">
                                      <p:cBhvr>
                                        <p:cTn id="150" dur="700"/>
                                        <p:tgtEl>
                                          <p:spTgt spid="1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1" grpId="11"/>
      <p:bldP build="whole" bldLvl="1" animBg="1" rev="0" advAuto="0" spid="1159" grpId="28"/>
      <p:bldP build="whole" bldLvl="1" animBg="1" rev="0" advAuto="0" spid="1142" grpId="8"/>
      <p:bldP build="whole" bldLvl="1" animBg="1" rev="0" advAuto="0" spid="1148" grpId="5"/>
      <p:bldP build="whole" bldLvl="1" animBg="1" rev="0" advAuto="0" spid="1143" grpId="7"/>
      <p:bldP build="whole" bldLvl="1" animBg="1" rev="0" advAuto="0" spid="1157" grpId="23"/>
      <p:bldP build="whole" bldLvl="1" animBg="1" rev="0" advAuto="0" spid="1149" grpId="2"/>
      <p:bldP build="whole" bldLvl="1" animBg="1" rev="0" advAuto="0" spid="1158" grpId="25"/>
      <p:bldP build="whole" bldLvl="1" animBg="1" rev="0" advAuto="0" spid="1162" grpId="12"/>
      <p:bldP build="whole" bldLvl="1" animBg="1" rev="0" advAuto="0" spid="1153" grpId="10"/>
      <p:bldP build="whole" bldLvl="1" animBg="1" rev="0" advAuto="0" spid="1144" grpId="9"/>
      <p:bldP build="whole" bldLvl="1" animBg="1" rev="0" advAuto="0" spid="1145" grpId="6"/>
      <p:bldP build="whole" bldLvl="1" animBg="1" rev="0" advAuto="0" spid="1171" grpId="19"/>
      <p:bldP build="whole" bldLvl="1" animBg="1" rev="0" advAuto="0" spid="1146" grpId="3"/>
      <p:bldP build="whole" bldLvl="1" animBg="1" rev="0" advAuto="0" spid="1152" grpId="22"/>
      <p:bldP build="whole" bldLvl="1" animBg="1" rev="0" advAuto="0" spid="1154" grpId="24"/>
      <p:bldP build="whole" bldLvl="1" animBg="1" rev="0" advAuto="0" spid="1164" grpId="26"/>
      <p:bldP build="whole" bldLvl="1" animBg="1" rev="0" advAuto="0" spid="1155" grpId="27"/>
      <p:bldP build="whole" bldLvl="1" animBg="1" rev="0" advAuto="0" spid="1169" grpId="17"/>
      <p:bldP build="whole" bldLvl="1" animBg="1" rev="0" advAuto="0" spid="1163" grpId="13"/>
      <p:bldP build="whole" bldLvl="1" animBg="1" rev="0" advAuto="0" spid="1168" grpId="16"/>
      <p:bldP build="whole" bldLvl="1" animBg="1" rev="0" advAuto="0" spid="1172" grpId="20"/>
      <p:bldP build="whole" bldLvl="1" animBg="1" rev="0" advAuto="0" spid="1165" grpId="29"/>
      <p:bldP build="whole" bldLvl="1" animBg="1" rev="0" advAuto="0" spid="1170" grpId="18"/>
      <p:bldP build="whole" bldLvl="1" animBg="1" rev="0" advAuto="0" spid="1156" grpId="30"/>
      <p:bldP build="whole" bldLvl="1" animBg="1" rev="0" advAuto="0" spid="1151" grpId="21"/>
      <p:bldP build="whole" bldLvl="1" animBg="1" rev="0" advAuto="0" spid="1147" grpId="4"/>
      <p:bldP build="whole" bldLvl="1" animBg="1" rev="0" advAuto="0" spid="1141" grpId="15"/>
      <p:bldP build="whole" bldLvl="1" animBg="1" rev="0" advAuto="0" spid="1167" grpId="14"/>
      <p:bldP build="whole" bldLvl="1" animBg="1" rev="0" advAuto="0" spid="1150" grpId="1"/>
      <p:bldP build="whole" bldLvl="1" animBg="1" rev="0" advAuto="0" spid="1160" grpId="31"/>
      <p:bldP build="whole" bldLvl="1" animBg="1" rev="0" advAuto="0" spid="1166" grpId="32"/>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4" name="圆形"/>
          <p:cNvSpPr/>
          <p:nvPr/>
        </p:nvSpPr>
        <p:spPr>
          <a:xfrm>
            <a:off x="14391927" y="4549067"/>
            <a:ext cx="2810820" cy="2810820"/>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175" name="圆形"/>
          <p:cNvSpPr/>
          <p:nvPr/>
        </p:nvSpPr>
        <p:spPr>
          <a:xfrm>
            <a:off x="5655649" y="2448381"/>
            <a:ext cx="4936644" cy="4936644"/>
          </a:xfrm>
          <a:prstGeom prst="ellipse">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176" name="Activity"/>
          <p:cNvSpPr txBox="1"/>
          <p:nvPr>
            <p:ph type="ctrTitle"/>
          </p:nvPr>
        </p:nvSpPr>
        <p:spPr>
          <a:prstGeom prst="rect">
            <a:avLst/>
          </a:prstGeom>
        </p:spPr>
        <p:txBody>
          <a:bodyPr/>
          <a:lstStyle>
            <a:lvl1pPr defTabSz="566674">
              <a:defRPr sz="10864"/>
            </a:lvl1pPr>
          </a:lstStyle>
          <a:p>
            <a:pPr/>
            <a:r>
              <a:t>Activity</a:t>
            </a:r>
          </a:p>
        </p:txBody>
      </p:sp>
      <p:sp>
        <p:nvSpPr>
          <p:cNvPr id="1177" name="圆形"/>
          <p:cNvSpPr/>
          <p:nvPr/>
        </p:nvSpPr>
        <p:spPr>
          <a:xfrm>
            <a:off x="16179671" y="11232972"/>
            <a:ext cx="912819" cy="912819"/>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178" name="圆形"/>
          <p:cNvSpPr/>
          <p:nvPr/>
        </p:nvSpPr>
        <p:spPr>
          <a:xfrm>
            <a:off x="5957985" y="10349610"/>
            <a:ext cx="2132702" cy="2132702"/>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grpSp>
        <p:nvGrpSpPr>
          <p:cNvPr id="1181" name="成组"/>
          <p:cNvGrpSpPr/>
          <p:nvPr/>
        </p:nvGrpSpPr>
        <p:grpSpPr>
          <a:xfrm>
            <a:off x="8068030" y="4180310"/>
            <a:ext cx="7414363" cy="7414363"/>
            <a:chOff x="0" y="0"/>
            <a:chExt cx="7414361" cy="7414361"/>
          </a:xfrm>
        </p:grpSpPr>
        <p:sp>
          <p:nvSpPr>
            <p:cNvPr id="1179" name="圆形"/>
            <p:cNvSpPr/>
            <p:nvPr/>
          </p:nvSpPr>
          <p:spPr>
            <a:xfrm>
              <a:off x="0" y="0"/>
              <a:ext cx="7414362" cy="7414362"/>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180" name="pasted-image.pdf" descr="pasted-image.pdf"/>
            <p:cNvPicPr>
              <a:picLocks noChangeAspect="1"/>
            </p:cNvPicPr>
            <p:nvPr/>
          </p:nvPicPr>
          <p:blipFill>
            <a:blip r:embed="rId2">
              <a:extLst/>
            </a:blip>
            <a:stretch>
              <a:fillRect/>
            </a:stretch>
          </p:blipFill>
          <p:spPr>
            <a:xfrm>
              <a:off x="1645913" y="2301771"/>
              <a:ext cx="4122536" cy="281082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76"/>
                                        </p:tgtEl>
                                        <p:attrNameLst>
                                          <p:attrName>style.visibility</p:attrName>
                                        </p:attrNameLst>
                                      </p:cBhvr>
                                      <p:to>
                                        <p:strVal val="visible"/>
                                      </p:to>
                                    </p:set>
                                    <p:animEffect filter="dissolve" transition="in">
                                      <p:cBhvr>
                                        <p:cTn id="7" dur="1000"/>
                                        <p:tgtEl>
                                          <p:spTgt spid="1176"/>
                                        </p:tgtEl>
                                      </p:cBhvr>
                                    </p:animEffect>
                                  </p:childTnLst>
                                </p:cTn>
                              </p:par>
                            </p:childTnLst>
                          </p:cTn>
                        </p:par>
                        <p:par>
                          <p:cTn id="8" fill="hold">
                            <p:stCondLst>
                              <p:cond delay="1000"/>
                            </p:stCondLst>
                            <p:childTnLst>
                              <p:par>
                                <p:cTn id="9" presetClass="entr" nodeType="afterEffect" presetSubtype="3" presetID="2" grpId="2" fill="hold">
                                  <p:stCondLst>
                                    <p:cond delay="0"/>
                                  </p:stCondLst>
                                  <p:iterate type="lt" backwards="0">
                                    <p:tmAbs val="0"/>
                                  </p:iterate>
                                  <p:childTnLst>
                                    <p:set>
                                      <p:cBhvr>
                                        <p:cTn id="10" fill="hold"/>
                                        <p:tgtEl>
                                          <p:spTgt spid="1174"/>
                                        </p:tgtEl>
                                        <p:attrNameLst>
                                          <p:attrName>style.visibility</p:attrName>
                                        </p:attrNameLst>
                                      </p:cBhvr>
                                      <p:to>
                                        <p:strVal val="visible"/>
                                      </p:to>
                                    </p:set>
                                    <p:anim calcmode="lin" valueType="num">
                                      <p:cBhvr>
                                        <p:cTn id="11" dur="900" fill="hold"/>
                                        <p:tgtEl>
                                          <p:spTgt spid="1174"/>
                                        </p:tgtEl>
                                        <p:attrNameLst>
                                          <p:attrName>ppt_x</p:attrName>
                                        </p:attrNameLst>
                                      </p:cBhvr>
                                      <p:tavLst>
                                        <p:tav tm="0">
                                          <p:val>
                                            <p:strVal val="1+#ppt_w/2"/>
                                          </p:val>
                                        </p:tav>
                                        <p:tav tm="100000">
                                          <p:val>
                                            <p:strVal val="#ppt_x"/>
                                          </p:val>
                                        </p:tav>
                                      </p:tavLst>
                                    </p:anim>
                                    <p:anim calcmode="lin" valueType="num">
                                      <p:cBhvr>
                                        <p:cTn id="12" dur="900" fill="hold"/>
                                        <p:tgtEl>
                                          <p:spTgt spid="1174"/>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Class="entr" nodeType="afterEffect" presetSubtype="9" presetID="2" grpId="3" fill="hold">
                                  <p:stCondLst>
                                    <p:cond delay="0"/>
                                  </p:stCondLst>
                                  <p:iterate type="lt" backwards="0">
                                    <p:tmAbs val="0"/>
                                  </p:iterate>
                                  <p:childTnLst>
                                    <p:set>
                                      <p:cBhvr>
                                        <p:cTn id="15" fill="hold"/>
                                        <p:tgtEl>
                                          <p:spTgt spid="1175"/>
                                        </p:tgtEl>
                                        <p:attrNameLst>
                                          <p:attrName>style.visibility</p:attrName>
                                        </p:attrNameLst>
                                      </p:cBhvr>
                                      <p:to>
                                        <p:strVal val="visible"/>
                                      </p:to>
                                    </p:set>
                                    <p:anim calcmode="lin" valueType="num">
                                      <p:cBhvr>
                                        <p:cTn id="16" dur="900" fill="hold"/>
                                        <p:tgtEl>
                                          <p:spTgt spid="1175"/>
                                        </p:tgtEl>
                                        <p:attrNameLst>
                                          <p:attrName>ppt_x</p:attrName>
                                        </p:attrNameLst>
                                      </p:cBhvr>
                                      <p:tavLst>
                                        <p:tav tm="0">
                                          <p:val>
                                            <p:strVal val="0-#ppt_w/2"/>
                                          </p:val>
                                        </p:tav>
                                        <p:tav tm="100000">
                                          <p:val>
                                            <p:strVal val="#ppt_x"/>
                                          </p:val>
                                        </p:tav>
                                      </p:tavLst>
                                    </p:anim>
                                    <p:anim calcmode="lin" valueType="num">
                                      <p:cBhvr>
                                        <p:cTn id="17" dur="900" fill="hold"/>
                                        <p:tgtEl>
                                          <p:spTgt spid="1175"/>
                                        </p:tgtEl>
                                        <p:attrNameLst>
                                          <p:attrName>ppt_y</p:attrName>
                                        </p:attrNameLst>
                                      </p:cBhvr>
                                      <p:tavLst>
                                        <p:tav tm="0">
                                          <p:val>
                                            <p:strVal val="0-#ppt_h/2"/>
                                          </p:val>
                                        </p:tav>
                                        <p:tav tm="100000">
                                          <p:val>
                                            <p:strVal val="#ppt_y"/>
                                          </p:val>
                                        </p:tav>
                                      </p:tavLst>
                                    </p:anim>
                                  </p:childTnLst>
                                </p:cTn>
                              </p:par>
                            </p:childTnLst>
                          </p:cTn>
                        </p:par>
                        <p:par>
                          <p:cTn id="18" fill="hold">
                            <p:stCondLst>
                              <p:cond delay="2800"/>
                            </p:stCondLst>
                            <p:childTnLst>
                              <p:par>
                                <p:cTn id="19" presetClass="entr" nodeType="afterEffect" presetSubtype="6" presetID="2" grpId="4" fill="hold">
                                  <p:stCondLst>
                                    <p:cond delay="0"/>
                                  </p:stCondLst>
                                  <p:iterate type="lt" backwards="0">
                                    <p:tmAbs val="0"/>
                                  </p:iterate>
                                  <p:childTnLst>
                                    <p:set>
                                      <p:cBhvr>
                                        <p:cTn id="20" fill="hold"/>
                                        <p:tgtEl>
                                          <p:spTgt spid="1177"/>
                                        </p:tgtEl>
                                        <p:attrNameLst>
                                          <p:attrName>style.visibility</p:attrName>
                                        </p:attrNameLst>
                                      </p:cBhvr>
                                      <p:to>
                                        <p:strVal val="visible"/>
                                      </p:to>
                                    </p:set>
                                    <p:anim calcmode="lin" valueType="num">
                                      <p:cBhvr>
                                        <p:cTn id="21" dur="900" fill="hold"/>
                                        <p:tgtEl>
                                          <p:spTgt spid="1177"/>
                                        </p:tgtEl>
                                        <p:attrNameLst>
                                          <p:attrName>ppt_x</p:attrName>
                                        </p:attrNameLst>
                                      </p:cBhvr>
                                      <p:tavLst>
                                        <p:tav tm="0">
                                          <p:val>
                                            <p:strVal val="1+#ppt_w/2"/>
                                          </p:val>
                                        </p:tav>
                                        <p:tav tm="100000">
                                          <p:val>
                                            <p:strVal val="#ppt_x"/>
                                          </p:val>
                                        </p:tav>
                                      </p:tavLst>
                                    </p:anim>
                                    <p:anim calcmode="lin" valueType="num">
                                      <p:cBhvr>
                                        <p:cTn id="22" dur="900" fill="hold"/>
                                        <p:tgtEl>
                                          <p:spTgt spid="1177"/>
                                        </p:tgtEl>
                                        <p:attrNameLst>
                                          <p:attrName>ppt_y</p:attrName>
                                        </p:attrNameLst>
                                      </p:cBhvr>
                                      <p:tavLst>
                                        <p:tav tm="0">
                                          <p:val>
                                            <p:strVal val="1+#ppt_h/2"/>
                                          </p:val>
                                        </p:tav>
                                        <p:tav tm="100000">
                                          <p:val>
                                            <p:strVal val="#ppt_y"/>
                                          </p:val>
                                        </p:tav>
                                      </p:tavLst>
                                    </p:anim>
                                  </p:childTnLst>
                                </p:cTn>
                              </p:par>
                            </p:childTnLst>
                          </p:cTn>
                        </p:par>
                        <p:par>
                          <p:cTn id="23" fill="hold">
                            <p:stCondLst>
                              <p:cond delay="3700"/>
                            </p:stCondLst>
                            <p:childTnLst>
                              <p:par>
                                <p:cTn id="24" presetClass="entr" nodeType="afterEffect" presetSubtype="12" presetID="2" grpId="5" fill="hold">
                                  <p:stCondLst>
                                    <p:cond delay="0"/>
                                  </p:stCondLst>
                                  <p:iterate type="lt" backwards="0">
                                    <p:tmAbs val="0"/>
                                  </p:iterate>
                                  <p:childTnLst>
                                    <p:set>
                                      <p:cBhvr>
                                        <p:cTn id="25" fill="hold"/>
                                        <p:tgtEl>
                                          <p:spTgt spid="1178"/>
                                        </p:tgtEl>
                                        <p:attrNameLst>
                                          <p:attrName>style.visibility</p:attrName>
                                        </p:attrNameLst>
                                      </p:cBhvr>
                                      <p:to>
                                        <p:strVal val="visible"/>
                                      </p:to>
                                    </p:set>
                                    <p:anim calcmode="lin" valueType="num">
                                      <p:cBhvr>
                                        <p:cTn id="26" dur="900" fill="hold"/>
                                        <p:tgtEl>
                                          <p:spTgt spid="1178"/>
                                        </p:tgtEl>
                                        <p:attrNameLst>
                                          <p:attrName>ppt_x</p:attrName>
                                        </p:attrNameLst>
                                      </p:cBhvr>
                                      <p:tavLst>
                                        <p:tav tm="0">
                                          <p:val>
                                            <p:strVal val="0-#ppt_w/2"/>
                                          </p:val>
                                        </p:tav>
                                        <p:tav tm="100000">
                                          <p:val>
                                            <p:strVal val="#ppt_x"/>
                                          </p:val>
                                        </p:tav>
                                      </p:tavLst>
                                    </p:anim>
                                    <p:anim calcmode="lin" valueType="num">
                                      <p:cBhvr>
                                        <p:cTn id="27" dur="900" fill="hold"/>
                                        <p:tgtEl>
                                          <p:spTgt spid="1178"/>
                                        </p:tgtEl>
                                        <p:attrNameLst>
                                          <p:attrName>ppt_y</p:attrName>
                                        </p:attrNameLst>
                                      </p:cBhvr>
                                      <p:tavLst>
                                        <p:tav tm="0">
                                          <p:val>
                                            <p:strVal val="1+#ppt_h/2"/>
                                          </p:val>
                                        </p:tav>
                                        <p:tav tm="100000">
                                          <p:val>
                                            <p:strVal val="#ppt_y"/>
                                          </p:val>
                                        </p:tav>
                                      </p:tavLst>
                                    </p:anim>
                                  </p:childTnLst>
                                </p:cTn>
                              </p:par>
                            </p:childTnLst>
                          </p:cTn>
                        </p:par>
                        <p:par>
                          <p:cTn id="28" fill="hold">
                            <p:stCondLst>
                              <p:cond delay="4600"/>
                            </p:stCondLst>
                            <p:childTnLst>
                              <p:par>
                                <p:cTn id="29" presetClass="entr" nodeType="afterEffect" presetSubtype="16" presetID="23" grpId="6" fill="hold">
                                  <p:stCondLst>
                                    <p:cond delay="600"/>
                                  </p:stCondLst>
                                  <p:iterate type="el" backwards="0">
                                    <p:tmAbs val="0"/>
                                  </p:iterate>
                                  <p:childTnLst>
                                    <p:set>
                                      <p:cBhvr>
                                        <p:cTn id="30" fill="hold"/>
                                        <p:tgtEl>
                                          <p:spTgt spid="1181"/>
                                        </p:tgtEl>
                                        <p:attrNameLst>
                                          <p:attrName>style.visibility</p:attrName>
                                        </p:attrNameLst>
                                      </p:cBhvr>
                                      <p:to>
                                        <p:strVal val="visible"/>
                                      </p:to>
                                    </p:set>
                                    <p:anim calcmode="lin" valueType="num">
                                      <p:cBhvr>
                                        <p:cTn id="31" dur="799" fill="hold"/>
                                        <p:tgtEl>
                                          <p:spTgt spid="1181"/>
                                        </p:tgtEl>
                                        <p:attrNameLst>
                                          <p:attrName>ppt_w</p:attrName>
                                        </p:attrNameLst>
                                      </p:cBhvr>
                                      <p:tavLst>
                                        <p:tav tm="0">
                                          <p:val>
                                            <p:fltVal val="0"/>
                                          </p:val>
                                        </p:tav>
                                        <p:tav tm="100000">
                                          <p:val>
                                            <p:strVal val="#ppt_w"/>
                                          </p:val>
                                        </p:tav>
                                      </p:tavLst>
                                    </p:anim>
                                    <p:anim calcmode="lin" valueType="num">
                                      <p:cBhvr>
                                        <p:cTn id="32" dur="799" fill="hold"/>
                                        <p:tgtEl>
                                          <p:spTgt spid="1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6" grpId="1"/>
      <p:bldP build="whole" bldLvl="1" animBg="1" rev="0" advAuto="0" spid="1175" grpId="3"/>
      <p:bldP build="whole" bldLvl="1" animBg="1" rev="0" advAuto="0" spid="1174" grpId="2"/>
      <p:bldP build="whole" bldLvl="1" animBg="1" rev="0" advAuto="0" spid="1178" grpId="5"/>
      <p:bldP build="whole" bldLvl="1" animBg="1" rev="0" advAuto="0" spid="1177" grpId="4"/>
      <p:bldP build="whole" bldLvl="1" animBg="1" rev="0" advAuto="0" spid="1181" grpId="6"/>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3" name="Team"/>
          <p:cNvSpPr txBox="1"/>
          <p:nvPr>
            <p:ph type="ctrTitle"/>
          </p:nvPr>
        </p:nvSpPr>
        <p:spPr>
          <a:prstGeom prst="rect">
            <a:avLst/>
          </a:prstGeom>
        </p:spPr>
        <p:txBody>
          <a:bodyPr/>
          <a:lstStyle>
            <a:lvl1pPr defTabSz="566674">
              <a:defRPr sz="10864"/>
            </a:lvl1pPr>
          </a:lstStyle>
          <a:p>
            <a:pPr/>
            <a:r>
              <a:t>Team</a:t>
            </a:r>
          </a:p>
        </p:txBody>
      </p:sp>
      <p:sp>
        <p:nvSpPr>
          <p:cNvPr id="1184" name="Mark Olfsan"/>
          <p:cNvSpPr txBox="1"/>
          <p:nvPr/>
        </p:nvSpPr>
        <p:spPr>
          <a:xfrm>
            <a:off x="3095532" y="3746114"/>
            <a:ext cx="4133838"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Mark Olfsan</a:t>
            </a:r>
          </a:p>
        </p:txBody>
      </p:sp>
      <p:sp>
        <p:nvSpPr>
          <p:cNvPr id="1185" name="developer"/>
          <p:cNvSpPr txBox="1"/>
          <p:nvPr/>
        </p:nvSpPr>
        <p:spPr>
          <a:xfrm>
            <a:off x="3084813" y="4251897"/>
            <a:ext cx="2880127"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developer</a:t>
            </a:r>
          </a:p>
        </p:txBody>
      </p:sp>
      <p:sp>
        <p:nvSpPr>
          <p:cNvPr id="1186" name="圆形"/>
          <p:cNvSpPr/>
          <p:nvPr/>
        </p:nvSpPr>
        <p:spPr>
          <a:xfrm>
            <a:off x="1029544" y="3540926"/>
            <a:ext cx="1803467" cy="1803467"/>
          </a:xfrm>
          <a:prstGeom prst="ellipse">
            <a:avLst/>
          </a:prstGeom>
          <a:blipFill>
            <a:blip r:embed="rId2"/>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87" name="Hanna Mitchel"/>
          <p:cNvSpPr txBox="1"/>
          <p:nvPr/>
        </p:nvSpPr>
        <p:spPr>
          <a:xfrm>
            <a:off x="11204547" y="3743397"/>
            <a:ext cx="4133837"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Hanna Mitchel </a:t>
            </a:r>
          </a:p>
        </p:txBody>
      </p:sp>
      <p:sp>
        <p:nvSpPr>
          <p:cNvPr id="1188" name="developer"/>
          <p:cNvSpPr txBox="1"/>
          <p:nvPr/>
        </p:nvSpPr>
        <p:spPr>
          <a:xfrm>
            <a:off x="11163548" y="4218484"/>
            <a:ext cx="288012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developer</a:t>
            </a:r>
          </a:p>
        </p:txBody>
      </p:sp>
      <p:sp>
        <p:nvSpPr>
          <p:cNvPr id="1189" name="圆形"/>
          <p:cNvSpPr/>
          <p:nvPr/>
        </p:nvSpPr>
        <p:spPr>
          <a:xfrm>
            <a:off x="9054631" y="3540926"/>
            <a:ext cx="1803468" cy="1803468"/>
          </a:xfrm>
          <a:prstGeom prst="ellipse">
            <a:avLst/>
          </a:prstGeom>
          <a:blipFill>
            <a:blip r:embed="rId3"/>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90" name="Michael Wolf"/>
          <p:cNvSpPr txBox="1"/>
          <p:nvPr/>
        </p:nvSpPr>
        <p:spPr>
          <a:xfrm>
            <a:off x="19249008" y="3727145"/>
            <a:ext cx="4133837"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Michael Wolf</a:t>
            </a:r>
          </a:p>
        </p:txBody>
      </p:sp>
      <p:sp>
        <p:nvSpPr>
          <p:cNvPr id="1191" name="designer"/>
          <p:cNvSpPr txBox="1"/>
          <p:nvPr/>
        </p:nvSpPr>
        <p:spPr>
          <a:xfrm>
            <a:off x="19263723" y="4266795"/>
            <a:ext cx="2880127"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designer</a:t>
            </a:r>
          </a:p>
        </p:txBody>
      </p:sp>
      <p:sp>
        <p:nvSpPr>
          <p:cNvPr id="1192" name="圆形"/>
          <p:cNvSpPr/>
          <p:nvPr/>
        </p:nvSpPr>
        <p:spPr>
          <a:xfrm>
            <a:off x="17136130" y="3546685"/>
            <a:ext cx="1752017" cy="1752017"/>
          </a:xfrm>
          <a:prstGeom prst="ellipse">
            <a:avLst/>
          </a:prstGeom>
          <a:blipFill>
            <a:blip r:embed="rId4"/>
            <a:stretch>
              <a:fillRect/>
            </a:stretch>
          </a:blipFill>
          <a:ln w="12700">
            <a:miter lim="400000"/>
          </a:ln>
        </p:spPr>
        <p:txBody>
          <a:bodyPr lIns="121919" tIns="121919" rIns="121919" bIns="121919" anchor="ctr"/>
          <a:lstStyle/>
          <a:p>
            <a:pPr algn="l" defTabSz="457200">
              <a:spcBef>
                <a:spcPts val="1000"/>
              </a:spcBef>
              <a:defRPr baseline="6250" spc="96" sz="3200">
                <a:latin typeface="Helvetica"/>
                <a:ea typeface="Helvetica"/>
                <a:cs typeface="Helvetica"/>
                <a:sym typeface="Helvetica"/>
              </a:defRPr>
            </a:pPr>
          </a:p>
        </p:txBody>
      </p:sp>
      <p:sp>
        <p:nvSpPr>
          <p:cNvPr id="1193" name="UI Design"/>
          <p:cNvSpPr txBox="1"/>
          <p:nvPr/>
        </p:nvSpPr>
        <p:spPr>
          <a:xfrm>
            <a:off x="17136130" y="5904156"/>
            <a:ext cx="3121781"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UI Design</a:t>
            </a:r>
          </a:p>
        </p:txBody>
      </p:sp>
      <p:sp>
        <p:nvSpPr>
          <p:cNvPr id="1194" name="App Code"/>
          <p:cNvSpPr txBox="1"/>
          <p:nvPr/>
        </p:nvSpPr>
        <p:spPr>
          <a:xfrm>
            <a:off x="17104490" y="7614797"/>
            <a:ext cx="4137763"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App Code</a:t>
            </a:r>
          </a:p>
        </p:txBody>
      </p:sp>
      <p:sp>
        <p:nvSpPr>
          <p:cNvPr id="1195" name="Xcode"/>
          <p:cNvSpPr txBox="1"/>
          <p:nvPr/>
        </p:nvSpPr>
        <p:spPr>
          <a:xfrm>
            <a:off x="17104490" y="9349299"/>
            <a:ext cx="259454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Xcode</a:t>
            </a:r>
          </a:p>
        </p:txBody>
      </p:sp>
      <p:sp>
        <p:nvSpPr>
          <p:cNvPr id="1196" name="Objective c"/>
          <p:cNvSpPr txBox="1"/>
          <p:nvPr/>
        </p:nvSpPr>
        <p:spPr>
          <a:xfrm>
            <a:off x="17145410" y="11043232"/>
            <a:ext cx="411920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Objective c</a:t>
            </a:r>
          </a:p>
        </p:txBody>
      </p:sp>
      <p:sp>
        <p:nvSpPr>
          <p:cNvPr id="1197" name="圆角矩形"/>
          <p:cNvSpPr/>
          <p:nvPr/>
        </p:nvSpPr>
        <p:spPr>
          <a:xfrm>
            <a:off x="17074886" y="11823573"/>
            <a:ext cx="6073240" cy="283666"/>
          </a:xfrm>
          <a:prstGeom prst="roundRect">
            <a:avLst>
              <a:gd name="adj" fmla="val 50000"/>
            </a:avLst>
          </a:prstGeom>
          <a:solidFill>
            <a:srgbClr val="FEE17E">
              <a:alpha val="20000"/>
            </a:srgbClr>
          </a:solidFill>
          <a:ln w="12700">
            <a:miter lim="400000"/>
          </a:ln>
        </p:spPr>
        <p:txBody>
          <a:bodyPr lIns="71437" tIns="71437" rIns="71437" bIns="71437" anchor="ctr"/>
          <a:lstStyle/>
          <a:p>
            <a:pPr>
              <a:defRPr sz="3600"/>
            </a:pPr>
          </a:p>
        </p:txBody>
      </p:sp>
      <p:sp>
        <p:nvSpPr>
          <p:cNvPr id="1198" name="圆角矩形"/>
          <p:cNvSpPr/>
          <p:nvPr/>
        </p:nvSpPr>
        <p:spPr>
          <a:xfrm>
            <a:off x="17074886" y="11823573"/>
            <a:ext cx="1036265" cy="283666"/>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199" name="圆角矩形"/>
          <p:cNvSpPr/>
          <p:nvPr/>
        </p:nvSpPr>
        <p:spPr>
          <a:xfrm>
            <a:off x="17074886" y="10130543"/>
            <a:ext cx="6073240" cy="283666"/>
          </a:xfrm>
          <a:prstGeom prst="roundRect">
            <a:avLst>
              <a:gd name="adj" fmla="val 50000"/>
            </a:avLst>
          </a:prstGeom>
          <a:solidFill>
            <a:srgbClr val="FEE17E">
              <a:alpha val="20000"/>
            </a:srgbClr>
          </a:solidFill>
          <a:ln w="12700">
            <a:miter lim="400000"/>
          </a:ln>
        </p:spPr>
        <p:txBody>
          <a:bodyPr lIns="71437" tIns="71437" rIns="71437" bIns="71437" anchor="ctr"/>
          <a:lstStyle/>
          <a:p>
            <a:pPr>
              <a:defRPr sz="3600"/>
            </a:pPr>
          </a:p>
        </p:txBody>
      </p:sp>
      <p:sp>
        <p:nvSpPr>
          <p:cNvPr id="1200" name="圆角矩形"/>
          <p:cNvSpPr/>
          <p:nvPr/>
        </p:nvSpPr>
        <p:spPr>
          <a:xfrm>
            <a:off x="17074886" y="10130543"/>
            <a:ext cx="5689020" cy="283666"/>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201" name="圆角矩形"/>
          <p:cNvSpPr/>
          <p:nvPr/>
        </p:nvSpPr>
        <p:spPr>
          <a:xfrm>
            <a:off x="17074886" y="8437512"/>
            <a:ext cx="6073240" cy="283666"/>
          </a:xfrm>
          <a:prstGeom prst="roundRect">
            <a:avLst>
              <a:gd name="adj" fmla="val 50000"/>
            </a:avLst>
          </a:prstGeom>
          <a:solidFill>
            <a:srgbClr val="FEE17E">
              <a:alpha val="20000"/>
            </a:srgbClr>
          </a:solidFill>
          <a:ln w="12700">
            <a:miter lim="400000"/>
          </a:ln>
        </p:spPr>
        <p:txBody>
          <a:bodyPr lIns="71437" tIns="71437" rIns="71437" bIns="71437" anchor="ctr"/>
          <a:lstStyle/>
          <a:p>
            <a:pPr>
              <a:defRPr sz="3600"/>
            </a:pPr>
          </a:p>
        </p:txBody>
      </p:sp>
      <p:sp>
        <p:nvSpPr>
          <p:cNvPr id="1202" name="圆角矩形"/>
          <p:cNvSpPr/>
          <p:nvPr/>
        </p:nvSpPr>
        <p:spPr>
          <a:xfrm>
            <a:off x="17074886" y="8437512"/>
            <a:ext cx="5084766" cy="283666"/>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203" name="圆角矩形"/>
          <p:cNvSpPr/>
          <p:nvPr/>
        </p:nvSpPr>
        <p:spPr>
          <a:xfrm>
            <a:off x="17074886" y="6744482"/>
            <a:ext cx="6073240" cy="283665"/>
          </a:xfrm>
          <a:prstGeom prst="roundRect">
            <a:avLst>
              <a:gd name="adj" fmla="val 50000"/>
            </a:avLst>
          </a:prstGeom>
          <a:solidFill>
            <a:srgbClr val="FEE17E">
              <a:alpha val="20000"/>
            </a:srgbClr>
          </a:solidFill>
          <a:ln w="12700">
            <a:miter lim="400000"/>
          </a:ln>
        </p:spPr>
        <p:txBody>
          <a:bodyPr lIns="71437" tIns="71437" rIns="71437" bIns="71437" anchor="ctr"/>
          <a:lstStyle/>
          <a:p>
            <a:pPr>
              <a:defRPr sz="3600"/>
            </a:pPr>
          </a:p>
        </p:txBody>
      </p:sp>
      <p:sp>
        <p:nvSpPr>
          <p:cNvPr id="1204" name="圆角矩形"/>
          <p:cNvSpPr/>
          <p:nvPr/>
        </p:nvSpPr>
        <p:spPr>
          <a:xfrm>
            <a:off x="17074886" y="6744482"/>
            <a:ext cx="637457" cy="283665"/>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205" name="UI Design"/>
          <p:cNvSpPr txBox="1"/>
          <p:nvPr/>
        </p:nvSpPr>
        <p:spPr>
          <a:xfrm>
            <a:off x="9022763" y="5926569"/>
            <a:ext cx="3121781"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UI Design</a:t>
            </a:r>
          </a:p>
        </p:txBody>
      </p:sp>
      <p:sp>
        <p:nvSpPr>
          <p:cNvPr id="1206" name="App Code"/>
          <p:cNvSpPr txBox="1"/>
          <p:nvPr/>
        </p:nvSpPr>
        <p:spPr>
          <a:xfrm>
            <a:off x="9011584" y="7655365"/>
            <a:ext cx="413776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App Code</a:t>
            </a:r>
          </a:p>
        </p:txBody>
      </p:sp>
      <p:sp>
        <p:nvSpPr>
          <p:cNvPr id="1207" name="Xcode"/>
          <p:cNvSpPr txBox="1"/>
          <p:nvPr/>
        </p:nvSpPr>
        <p:spPr>
          <a:xfrm>
            <a:off x="9004698" y="9279428"/>
            <a:ext cx="259454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Xcode</a:t>
            </a:r>
          </a:p>
        </p:txBody>
      </p:sp>
      <p:sp>
        <p:nvSpPr>
          <p:cNvPr id="1208" name="Objective c"/>
          <p:cNvSpPr txBox="1"/>
          <p:nvPr/>
        </p:nvSpPr>
        <p:spPr>
          <a:xfrm>
            <a:off x="9032043" y="11043232"/>
            <a:ext cx="4119201"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Objective c</a:t>
            </a:r>
          </a:p>
        </p:txBody>
      </p:sp>
      <p:sp>
        <p:nvSpPr>
          <p:cNvPr id="1209" name="圆角矩形"/>
          <p:cNvSpPr/>
          <p:nvPr/>
        </p:nvSpPr>
        <p:spPr>
          <a:xfrm>
            <a:off x="8970799" y="11823573"/>
            <a:ext cx="6073240" cy="283666"/>
          </a:xfrm>
          <a:prstGeom prst="roundRect">
            <a:avLst>
              <a:gd name="adj" fmla="val 50000"/>
            </a:avLst>
          </a:prstGeom>
          <a:solidFill>
            <a:srgbClr val="66F9C5">
              <a:alpha val="20000"/>
            </a:srgbClr>
          </a:solidFill>
          <a:ln w="12700">
            <a:miter lim="400000"/>
          </a:ln>
        </p:spPr>
        <p:txBody>
          <a:bodyPr lIns="71437" tIns="71437" rIns="71437" bIns="71437" anchor="ctr"/>
          <a:lstStyle/>
          <a:p>
            <a:pPr>
              <a:defRPr sz="3600"/>
            </a:pPr>
          </a:p>
        </p:txBody>
      </p:sp>
      <p:sp>
        <p:nvSpPr>
          <p:cNvPr id="1210" name="圆角矩形"/>
          <p:cNvSpPr/>
          <p:nvPr/>
        </p:nvSpPr>
        <p:spPr>
          <a:xfrm>
            <a:off x="8970799" y="11823573"/>
            <a:ext cx="4589278" cy="283666"/>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211" name="圆角矩形"/>
          <p:cNvSpPr/>
          <p:nvPr/>
        </p:nvSpPr>
        <p:spPr>
          <a:xfrm>
            <a:off x="8970799" y="10130543"/>
            <a:ext cx="6073240" cy="283666"/>
          </a:xfrm>
          <a:prstGeom prst="roundRect">
            <a:avLst>
              <a:gd name="adj" fmla="val 50000"/>
            </a:avLst>
          </a:prstGeom>
          <a:solidFill>
            <a:srgbClr val="66F9C5">
              <a:alpha val="20000"/>
            </a:srgbClr>
          </a:solidFill>
          <a:ln w="12700">
            <a:miter lim="400000"/>
          </a:ln>
        </p:spPr>
        <p:txBody>
          <a:bodyPr lIns="71437" tIns="71437" rIns="71437" bIns="71437" anchor="ctr"/>
          <a:lstStyle/>
          <a:p>
            <a:pPr>
              <a:defRPr sz="3600"/>
            </a:pPr>
          </a:p>
        </p:txBody>
      </p:sp>
      <p:sp>
        <p:nvSpPr>
          <p:cNvPr id="1212" name="圆角矩形"/>
          <p:cNvSpPr/>
          <p:nvPr/>
        </p:nvSpPr>
        <p:spPr>
          <a:xfrm>
            <a:off x="8970799" y="10130543"/>
            <a:ext cx="3225709" cy="283666"/>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213" name="圆角矩形"/>
          <p:cNvSpPr/>
          <p:nvPr/>
        </p:nvSpPr>
        <p:spPr>
          <a:xfrm>
            <a:off x="8970799" y="8437512"/>
            <a:ext cx="6073240" cy="283666"/>
          </a:xfrm>
          <a:prstGeom prst="roundRect">
            <a:avLst>
              <a:gd name="adj" fmla="val 50000"/>
            </a:avLst>
          </a:prstGeom>
          <a:solidFill>
            <a:srgbClr val="66F9C5">
              <a:alpha val="20000"/>
            </a:srgbClr>
          </a:solidFill>
          <a:ln w="12700">
            <a:miter lim="400000"/>
          </a:ln>
        </p:spPr>
        <p:txBody>
          <a:bodyPr lIns="71437" tIns="71437" rIns="71437" bIns="71437" anchor="ctr"/>
          <a:lstStyle/>
          <a:p>
            <a:pPr>
              <a:defRPr sz="3600"/>
            </a:pPr>
          </a:p>
        </p:txBody>
      </p:sp>
      <p:sp>
        <p:nvSpPr>
          <p:cNvPr id="1214" name="圆角矩形"/>
          <p:cNvSpPr/>
          <p:nvPr/>
        </p:nvSpPr>
        <p:spPr>
          <a:xfrm>
            <a:off x="8970799" y="8437512"/>
            <a:ext cx="2268943" cy="283666"/>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215" name="圆角矩形"/>
          <p:cNvSpPr/>
          <p:nvPr/>
        </p:nvSpPr>
        <p:spPr>
          <a:xfrm>
            <a:off x="8970799" y="6744482"/>
            <a:ext cx="6073240" cy="283666"/>
          </a:xfrm>
          <a:prstGeom prst="roundRect">
            <a:avLst>
              <a:gd name="adj" fmla="val 50000"/>
            </a:avLst>
          </a:prstGeom>
          <a:solidFill>
            <a:srgbClr val="66F9C5">
              <a:alpha val="20000"/>
            </a:srgbClr>
          </a:solidFill>
          <a:ln w="12700">
            <a:miter lim="400000"/>
          </a:ln>
        </p:spPr>
        <p:txBody>
          <a:bodyPr lIns="71437" tIns="71437" rIns="71437" bIns="71437" anchor="ctr"/>
          <a:lstStyle/>
          <a:p>
            <a:pPr>
              <a:defRPr sz="3600"/>
            </a:pPr>
          </a:p>
        </p:txBody>
      </p:sp>
      <p:sp>
        <p:nvSpPr>
          <p:cNvPr id="1216" name="圆角矩形"/>
          <p:cNvSpPr/>
          <p:nvPr/>
        </p:nvSpPr>
        <p:spPr>
          <a:xfrm>
            <a:off x="8970799" y="6744482"/>
            <a:ext cx="5411063" cy="283666"/>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217" name="UI Design"/>
          <p:cNvSpPr txBox="1"/>
          <p:nvPr/>
        </p:nvSpPr>
        <p:spPr>
          <a:xfrm>
            <a:off x="918676" y="5936233"/>
            <a:ext cx="3121781"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UI Design</a:t>
            </a:r>
          </a:p>
        </p:txBody>
      </p:sp>
      <p:sp>
        <p:nvSpPr>
          <p:cNvPr id="1218" name="App Code"/>
          <p:cNvSpPr txBox="1"/>
          <p:nvPr/>
        </p:nvSpPr>
        <p:spPr>
          <a:xfrm>
            <a:off x="918676" y="7642766"/>
            <a:ext cx="413776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App Code</a:t>
            </a:r>
          </a:p>
        </p:txBody>
      </p:sp>
      <p:sp>
        <p:nvSpPr>
          <p:cNvPr id="1219" name="Xcode"/>
          <p:cNvSpPr txBox="1"/>
          <p:nvPr/>
        </p:nvSpPr>
        <p:spPr>
          <a:xfrm>
            <a:off x="904906" y="9349299"/>
            <a:ext cx="2594541"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Xcode</a:t>
            </a:r>
          </a:p>
        </p:txBody>
      </p:sp>
      <p:sp>
        <p:nvSpPr>
          <p:cNvPr id="1220" name="Objective c"/>
          <p:cNvSpPr txBox="1"/>
          <p:nvPr/>
        </p:nvSpPr>
        <p:spPr>
          <a:xfrm>
            <a:off x="927956" y="11043232"/>
            <a:ext cx="4119202"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Objective c</a:t>
            </a:r>
          </a:p>
        </p:txBody>
      </p:sp>
      <p:sp>
        <p:nvSpPr>
          <p:cNvPr id="1221" name="圆角矩形"/>
          <p:cNvSpPr/>
          <p:nvPr/>
        </p:nvSpPr>
        <p:spPr>
          <a:xfrm>
            <a:off x="866712" y="11833238"/>
            <a:ext cx="6073239" cy="283665"/>
          </a:xfrm>
          <a:prstGeom prst="roundRect">
            <a:avLst>
              <a:gd name="adj" fmla="val 50000"/>
            </a:avLst>
          </a:prstGeom>
          <a:solidFill>
            <a:srgbClr val="FF53CF">
              <a:alpha val="20000"/>
            </a:srgbClr>
          </a:solidFill>
          <a:ln w="12700">
            <a:miter lim="400000"/>
          </a:ln>
        </p:spPr>
        <p:txBody>
          <a:bodyPr lIns="71437" tIns="71437" rIns="71437" bIns="71437" anchor="ctr"/>
          <a:lstStyle/>
          <a:p>
            <a:pPr>
              <a:defRPr sz="3600"/>
            </a:pPr>
          </a:p>
        </p:txBody>
      </p:sp>
      <p:sp>
        <p:nvSpPr>
          <p:cNvPr id="1222" name="圆角矩形"/>
          <p:cNvSpPr/>
          <p:nvPr/>
        </p:nvSpPr>
        <p:spPr>
          <a:xfrm>
            <a:off x="866712" y="11833238"/>
            <a:ext cx="4021279" cy="28366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223" name="圆角矩形"/>
          <p:cNvSpPr/>
          <p:nvPr/>
        </p:nvSpPr>
        <p:spPr>
          <a:xfrm>
            <a:off x="866712" y="10140208"/>
            <a:ext cx="6073239" cy="283665"/>
          </a:xfrm>
          <a:prstGeom prst="roundRect">
            <a:avLst>
              <a:gd name="adj" fmla="val 50000"/>
            </a:avLst>
          </a:prstGeom>
          <a:solidFill>
            <a:srgbClr val="FF53CF">
              <a:alpha val="20000"/>
            </a:srgbClr>
          </a:solidFill>
          <a:ln w="12700">
            <a:miter lim="400000"/>
          </a:ln>
        </p:spPr>
        <p:txBody>
          <a:bodyPr lIns="71437" tIns="71437" rIns="71437" bIns="71437" anchor="ctr"/>
          <a:lstStyle/>
          <a:p>
            <a:pPr>
              <a:defRPr sz="3600"/>
            </a:pPr>
          </a:p>
        </p:txBody>
      </p:sp>
      <p:sp>
        <p:nvSpPr>
          <p:cNvPr id="1224" name="圆角矩形"/>
          <p:cNvSpPr/>
          <p:nvPr/>
        </p:nvSpPr>
        <p:spPr>
          <a:xfrm>
            <a:off x="866712" y="10140208"/>
            <a:ext cx="4589277" cy="28366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225" name="圆角矩形"/>
          <p:cNvSpPr/>
          <p:nvPr/>
        </p:nvSpPr>
        <p:spPr>
          <a:xfrm>
            <a:off x="866712" y="8447177"/>
            <a:ext cx="6073239" cy="283665"/>
          </a:xfrm>
          <a:prstGeom prst="roundRect">
            <a:avLst>
              <a:gd name="adj" fmla="val 50000"/>
            </a:avLst>
          </a:prstGeom>
          <a:solidFill>
            <a:srgbClr val="FF53CF">
              <a:alpha val="20000"/>
            </a:srgbClr>
          </a:solidFill>
          <a:ln w="12700">
            <a:miter lim="400000"/>
          </a:ln>
        </p:spPr>
        <p:txBody>
          <a:bodyPr lIns="71437" tIns="71437" rIns="71437" bIns="71437" anchor="ctr"/>
          <a:lstStyle/>
          <a:p>
            <a:pPr>
              <a:defRPr sz="3600"/>
            </a:pPr>
          </a:p>
        </p:txBody>
      </p:sp>
      <p:sp>
        <p:nvSpPr>
          <p:cNvPr id="1226" name="圆角矩形"/>
          <p:cNvSpPr/>
          <p:nvPr/>
        </p:nvSpPr>
        <p:spPr>
          <a:xfrm>
            <a:off x="866712" y="8447177"/>
            <a:ext cx="1640518" cy="28366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227" name="圆角矩形"/>
          <p:cNvSpPr/>
          <p:nvPr/>
        </p:nvSpPr>
        <p:spPr>
          <a:xfrm>
            <a:off x="866712" y="6754147"/>
            <a:ext cx="6073239" cy="283665"/>
          </a:xfrm>
          <a:prstGeom prst="roundRect">
            <a:avLst>
              <a:gd name="adj" fmla="val 50000"/>
            </a:avLst>
          </a:prstGeom>
          <a:solidFill>
            <a:srgbClr val="FF53CF">
              <a:alpha val="20000"/>
            </a:srgbClr>
          </a:solidFill>
          <a:ln w="12700">
            <a:miter lim="400000"/>
          </a:ln>
        </p:spPr>
        <p:txBody>
          <a:bodyPr lIns="71437" tIns="71437" rIns="71437" bIns="71437" anchor="ctr"/>
          <a:lstStyle/>
          <a:p>
            <a:pPr>
              <a:defRPr sz="3600"/>
            </a:pPr>
          </a:p>
        </p:txBody>
      </p:sp>
      <p:sp>
        <p:nvSpPr>
          <p:cNvPr id="1228" name="圆角矩形"/>
          <p:cNvSpPr/>
          <p:nvPr/>
        </p:nvSpPr>
        <p:spPr>
          <a:xfrm>
            <a:off x="866712" y="6754147"/>
            <a:ext cx="2789125" cy="283665"/>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83"/>
                                        </p:tgtEl>
                                        <p:attrNameLst>
                                          <p:attrName>style.visibility</p:attrName>
                                        </p:attrNameLst>
                                      </p:cBhvr>
                                      <p:to>
                                        <p:strVal val="visible"/>
                                      </p:to>
                                    </p:set>
                                    <p:animEffect filter="dissolve" transition="in">
                                      <p:cBhvr>
                                        <p:cTn id="7" dur="1000"/>
                                        <p:tgtEl>
                                          <p:spTgt spid="1183"/>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196"/>
                                        </p:tgtEl>
                                        <p:attrNameLst>
                                          <p:attrName>style.visibility</p:attrName>
                                        </p:attrNameLst>
                                      </p:cBhvr>
                                      <p:to>
                                        <p:strVal val="visible"/>
                                      </p:to>
                                    </p:set>
                                    <p:anim calcmode="lin" valueType="num">
                                      <p:cBhvr>
                                        <p:cTn id="11" dur="300" fill="hold"/>
                                        <p:tgtEl>
                                          <p:spTgt spid="1196"/>
                                        </p:tgtEl>
                                        <p:attrNameLst>
                                          <p:attrName>ppt_w</p:attrName>
                                        </p:attrNameLst>
                                      </p:cBhvr>
                                      <p:tavLst>
                                        <p:tav tm="0">
                                          <p:val>
                                            <p:fltVal val="0"/>
                                          </p:val>
                                        </p:tav>
                                        <p:tav tm="100000">
                                          <p:val>
                                            <p:strVal val="#ppt_w"/>
                                          </p:val>
                                        </p:tav>
                                      </p:tavLst>
                                    </p:anim>
                                    <p:anim calcmode="lin" valueType="num">
                                      <p:cBhvr>
                                        <p:cTn id="12" dur="300" fill="hold"/>
                                        <p:tgtEl>
                                          <p:spTgt spid="1196"/>
                                        </p:tgtEl>
                                        <p:attrNameLst>
                                          <p:attrName>ppt_h</p:attrName>
                                        </p:attrNameLst>
                                      </p:cBhvr>
                                      <p:tavLst>
                                        <p:tav tm="0">
                                          <p:val>
                                            <p:fltVal val="0"/>
                                          </p:val>
                                        </p:tav>
                                        <p:tav tm="100000">
                                          <p:val>
                                            <p:strVal val="#ppt_h"/>
                                          </p:val>
                                        </p:tav>
                                      </p:tavLst>
                                    </p:anim>
                                  </p:childTnLst>
                                </p:cTn>
                              </p:par>
                            </p:childTnLst>
                          </p:cTn>
                        </p:par>
                        <p:par>
                          <p:cTn id="13" fill="hold">
                            <p:stCondLst>
                              <p:cond delay="1300"/>
                            </p:stCondLst>
                            <p:childTnLst>
                              <p:par>
                                <p:cTn id="14" presetClass="entr" nodeType="afterEffect" presetSubtype="16" presetID="23" grpId="3" fill="hold">
                                  <p:stCondLst>
                                    <p:cond delay="100"/>
                                  </p:stCondLst>
                                  <p:iterate type="el" backwards="0">
                                    <p:tmAbs val="0"/>
                                  </p:iterate>
                                  <p:childTnLst>
                                    <p:set>
                                      <p:cBhvr>
                                        <p:cTn id="15" fill="hold"/>
                                        <p:tgtEl>
                                          <p:spTgt spid="1193"/>
                                        </p:tgtEl>
                                        <p:attrNameLst>
                                          <p:attrName>style.visibility</p:attrName>
                                        </p:attrNameLst>
                                      </p:cBhvr>
                                      <p:to>
                                        <p:strVal val="visible"/>
                                      </p:to>
                                    </p:set>
                                    <p:anim calcmode="lin" valueType="num">
                                      <p:cBhvr>
                                        <p:cTn id="16" dur="300" fill="hold"/>
                                        <p:tgtEl>
                                          <p:spTgt spid="1193"/>
                                        </p:tgtEl>
                                        <p:attrNameLst>
                                          <p:attrName>ppt_w</p:attrName>
                                        </p:attrNameLst>
                                      </p:cBhvr>
                                      <p:tavLst>
                                        <p:tav tm="0">
                                          <p:val>
                                            <p:fltVal val="0"/>
                                          </p:val>
                                        </p:tav>
                                        <p:tav tm="100000">
                                          <p:val>
                                            <p:strVal val="#ppt_w"/>
                                          </p:val>
                                        </p:tav>
                                      </p:tavLst>
                                    </p:anim>
                                    <p:anim calcmode="lin" valueType="num">
                                      <p:cBhvr>
                                        <p:cTn id="17" dur="300" fill="hold"/>
                                        <p:tgtEl>
                                          <p:spTgt spid="1193"/>
                                        </p:tgtEl>
                                        <p:attrNameLst>
                                          <p:attrName>ppt_h</p:attrName>
                                        </p:attrNameLst>
                                      </p:cBhvr>
                                      <p:tavLst>
                                        <p:tav tm="0">
                                          <p:val>
                                            <p:fltVal val="0"/>
                                          </p:val>
                                        </p:tav>
                                        <p:tav tm="100000">
                                          <p:val>
                                            <p:strVal val="#ppt_h"/>
                                          </p:val>
                                        </p:tav>
                                      </p:tavLst>
                                    </p:anim>
                                  </p:childTnLst>
                                </p:cTn>
                              </p:par>
                            </p:childTnLst>
                          </p:cTn>
                        </p:par>
                        <p:par>
                          <p:cTn id="18" fill="hold">
                            <p:stCondLst>
                              <p:cond delay="1700"/>
                            </p:stCondLst>
                            <p:childTnLst>
                              <p:par>
                                <p:cTn id="19" presetClass="entr" nodeType="afterEffect" presetSubtype="16" presetID="23" grpId="4" fill="hold">
                                  <p:stCondLst>
                                    <p:cond delay="100"/>
                                  </p:stCondLst>
                                  <p:iterate type="el" backwards="0">
                                    <p:tmAbs val="0"/>
                                  </p:iterate>
                                  <p:childTnLst>
                                    <p:set>
                                      <p:cBhvr>
                                        <p:cTn id="20" fill="hold"/>
                                        <p:tgtEl>
                                          <p:spTgt spid="1194"/>
                                        </p:tgtEl>
                                        <p:attrNameLst>
                                          <p:attrName>style.visibility</p:attrName>
                                        </p:attrNameLst>
                                      </p:cBhvr>
                                      <p:to>
                                        <p:strVal val="visible"/>
                                      </p:to>
                                    </p:set>
                                    <p:anim calcmode="lin" valueType="num">
                                      <p:cBhvr>
                                        <p:cTn id="21" dur="300" fill="hold"/>
                                        <p:tgtEl>
                                          <p:spTgt spid="1194"/>
                                        </p:tgtEl>
                                        <p:attrNameLst>
                                          <p:attrName>ppt_w</p:attrName>
                                        </p:attrNameLst>
                                      </p:cBhvr>
                                      <p:tavLst>
                                        <p:tav tm="0">
                                          <p:val>
                                            <p:fltVal val="0"/>
                                          </p:val>
                                        </p:tav>
                                        <p:tav tm="100000">
                                          <p:val>
                                            <p:strVal val="#ppt_w"/>
                                          </p:val>
                                        </p:tav>
                                      </p:tavLst>
                                    </p:anim>
                                    <p:anim calcmode="lin" valueType="num">
                                      <p:cBhvr>
                                        <p:cTn id="22" dur="300" fill="hold"/>
                                        <p:tgtEl>
                                          <p:spTgt spid="1194"/>
                                        </p:tgtEl>
                                        <p:attrNameLst>
                                          <p:attrName>ppt_h</p:attrName>
                                        </p:attrNameLst>
                                      </p:cBhvr>
                                      <p:tavLst>
                                        <p:tav tm="0">
                                          <p:val>
                                            <p:fltVal val="0"/>
                                          </p:val>
                                        </p:tav>
                                        <p:tav tm="100000">
                                          <p:val>
                                            <p:strVal val="#ppt_h"/>
                                          </p:val>
                                        </p:tav>
                                      </p:tavLst>
                                    </p:anim>
                                  </p:childTnLst>
                                </p:cTn>
                              </p:par>
                            </p:childTnLst>
                          </p:cTn>
                        </p:par>
                        <p:par>
                          <p:cTn id="23" fill="hold">
                            <p:stCondLst>
                              <p:cond delay="2100"/>
                            </p:stCondLst>
                            <p:childTnLst>
                              <p:par>
                                <p:cTn id="24" presetClass="entr" nodeType="afterEffect" presetSubtype="16" presetID="23" grpId="5" fill="hold">
                                  <p:stCondLst>
                                    <p:cond delay="100"/>
                                  </p:stCondLst>
                                  <p:iterate type="el" backwards="0">
                                    <p:tmAbs val="0"/>
                                  </p:iterate>
                                  <p:childTnLst>
                                    <p:set>
                                      <p:cBhvr>
                                        <p:cTn id="25" fill="hold"/>
                                        <p:tgtEl>
                                          <p:spTgt spid="1195"/>
                                        </p:tgtEl>
                                        <p:attrNameLst>
                                          <p:attrName>style.visibility</p:attrName>
                                        </p:attrNameLst>
                                      </p:cBhvr>
                                      <p:to>
                                        <p:strVal val="visible"/>
                                      </p:to>
                                    </p:set>
                                    <p:anim calcmode="lin" valueType="num">
                                      <p:cBhvr>
                                        <p:cTn id="26" dur="300" fill="hold"/>
                                        <p:tgtEl>
                                          <p:spTgt spid="1195"/>
                                        </p:tgtEl>
                                        <p:attrNameLst>
                                          <p:attrName>ppt_w</p:attrName>
                                        </p:attrNameLst>
                                      </p:cBhvr>
                                      <p:tavLst>
                                        <p:tav tm="0">
                                          <p:val>
                                            <p:fltVal val="0"/>
                                          </p:val>
                                        </p:tav>
                                        <p:tav tm="100000">
                                          <p:val>
                                            <p:strVal val="#ppt_w"/>
                                          </p:val>
                                        </p:tav>
                                      </p:tavLst>
                                    </p:anim>
                                    <p:anim calcmode="lin" valueType="num">
                                      <p:cBhvr>
                                        <p:cTn id="27" dur="300" fill="hold"/>
                                        <p:tgtEl>
                                          <p:spTgt spid="119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Class="entr" nodeType="afterEffect" presetSubtype="16" presetID="23" grpId="6" fill="hold">
                                  <p:stCondLst>
                                    <p:cond delay="100"/>
                                  </p:stCondLst>
                                  <p:iterate type="el" backwards="0">
                                    <p:tmAbs val="0"/>
                                  </p:iterate>
                                  <p:childTnLst>
                                    <p:set>
                                      <p:cBhvr>
                                        <p:cTn id="30" fill="hold"/>
                                        <p:tgtEl>
                                          <p:spTgt spid="1208"/>
                                        </p:tgtEl>
                                        <p:attrNameLst>
                                          <p:attrName>style.visibility</p:attrName>
                                        </p:attrNameLst>
                                      </p:cBhvr>
                                      <p:to>
                                        <p:strVal val="visible"/>
                                      </p:to>
                                    </p:set>
                                    <p:anim calcmode="lin" valueType="num">
                                      <p:cBhvr>
                                        <p:cTn id="31" dur="300" fill="hold"/>
                                        <p:tgtEl>
                                          <p:spTgt spid="1208"/>
                                        </p:tgtEl>
                                        <p:attrNameLst>
                                          <p:attrName>ppt_w</p:attrName>
                                        </p:attrNameLst>
                                      </p:cBhvr>
                                      <p:tavLst>
                                        <p:tav tm="0">
                                          <p:val>
                                            <p:fltVal val="0"/>
                                          </p:val>
                                        </p:tav>
                                        <p:tav tm="100000">
                                          <p:val>
                                            <p:strVal val="#ppt_w"/>
                                          </p:val>
                                        </p:tav>
                                      </p:tavLst>
                                    </p:anim>
                                    <p:anim calcmode="lin" valueType="num">
                                      <p:cBhvr>
                                        <p:cTn id="32" dur="300" fill="hold"/>
                                        <p:tgtEl>
                                          <p:spTgt spid="1208"/>
                                        </p:tgtEl>
                                        <p:attrNameLst>
                                          <p:attrName>ppt_h</p:attrName>
                                        </p:attrNameLst>
                                      </p:cBhvr>
                                      <p:tavLst>
                                        <p:tav tm="0">
                                          <p:val>
                                            <p:fltVal val="0"/>
                                          </p:val>
                                        </p:tav>
                                        <p:tav tm="100000">
                                          <p:val>
                                            <p:strVal val="#ppt_h"/>
                                          </p:val>
                                        </p:tav>
                                      </p:tavLst>
                                    </p:anim>
                                  </p:childTnLst>
                                </p:cTn>
                              </p:par>
                            </p:childTnLst>
                          </p:cTn>
                        </p:par>
                        <p:par>
                          <p:cTn id="33" fill="hold">
                            <p:stCondLst>
                              <p:cond delay="2900"/>
                            </p:stCondLst>
                            <p:childTnLst>
                              <p:par>
                                <p:cTn id="34" presetClass="entr" nodeType="afterEffect" presetSubtype="16" presetID="23" grpId="7" fill="hold">
                                  <p:stCondLst>
                                    <p:cond delay="100"/>
                                  </p:stCondLst>
                                  <p:iterate type="el" backwards="0">
                                    <p:tmAbs val="0"/>
                                  </p:iterate>
                                  <p:childTnLst>
                                    <p:set>
                                      <p:cBhvr>
                                        <p:cTn id="35" fill="hold"/>
                                        <p:tgtEl>
                                          <p:spTgt spid="1205"/>
                                        </p:tgtEl>
                                        <p:attrNameLst>
                                          <p:attrName>style.visibility</p:attrName>
                                        </p:attrNameLst>
                                      </p:cBhvr>
                                      <p:to>
                                        <p:strVal val="visible"/>
                                      </p:to>
                                    </p:set>
                                    <p:anim calcmode="lin" valueType="num">
                                      <p:cBhvr>
                                        <p:cTn id="36" dur="300" fill="hold"/>
                                        <p:tgtEl>
                                          <p:spTgt spid="1205"/>
                                        </p:tgtEl>
                                        <p:attrNameLst>
                                          <p:attrName>ppt_w</p:attrName>
                                        </p:attrNameLst>
                                      </p:cBhvr>
                                      <p:tavLst>
                                        <p:tav tm="0">
                                          <p:val>
                                            <p:fltVal val="0"/>
                                          </p:val>
                                        </p:tav>
                                        <p:tav tm="100000">
                                          <p:val>
                                            <p:strVal val="#ppt_w"/>
                                          </p:val>
                                        </p:tav>
                                      </p:tavLst>
                                    </p:anim>
                                    <p:anim calcmode="lin" valueType="num">
                                      <p:cBhvr>
                                        <p:cTn id="37" dur="300" fill="hold"/>
                                        <p:tgtEl>
                                          <p:spTgt spid="1205"/>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6" presetID="23" grpId="8" fill="hold">
                                  <p:stCondLst>
                                    <p:cond delay="100"/>
                                  </p:stCondLst>
                                  <p:iterate type="el" backwards="0">
                                    <p:tmAbs val="0"/>
                                  </p:iterate>
                                  <p:childTnLst>
                                    <p:set>
                                      <p:cBhvr>
                                        <p:cTn id="40" fill="hold"/>
                                        <p:tgtEl>
                                          <p:spTgt spid="1206"/>
                                        </p:tgtEl>
                                        <p:attrNameLst>
                                          <p:attrName>style.visibility</p:attrName>
                                        </p:attrNameLst>
                                      </p:cBhvr>
                                      <p:to>
                                        <p:strVal val="visible"/>
                                      </p:to>
                                    </p:set>
                                    <p:anim calcmode="lin" valueType="num">
                                      <p:cBhvr>
                                        <p:cTn id="41" dur="300" fill="hold"/>
                                        <p:tgtEl>
                                          <p:spTgt spid="1206"/>
                                        </p:tgtEl>
                                        <p:attrNameLst>
                                          <p:attrName>ppt_w</p:attrName>
                                        </p:attrNameLst>
                                      </p:cBhvr>
                                      <p:tavLst>
                                        <p:tav tm="0">
                                          <p:val>
                                            <p:fltVal val="0"/>
                                          </p:val>
                                        </p:tav>
                                        <p:tav tm="100000">
                                          <p:val>
                                            <p:strVal val="#ppt_w"/>
                                          </p:val>
                                        </p:tav>
                                      </p:tavLst>
                                    </p:anim>
                                    <p:anim calcmode="lin" valueType="num">
                                      <p:cBhvr>
                                        <p:cTn id="42" dur="300" fill="hold"/>
                                        <p:tgtEl>
                                          <p:spTgt spid="1206"/>
                                        </p:tgtEl>
                                        <p:attrNameLst>
                                          <p:attrName>ppt_h</p:attrName>
                                        </p:attrNameLst>
                                      </p:cBhvr>
                                      <p:tavLst>
                                        <p:tav tm="0">
                                          <p:val>
                                            <p:fltVal val="0"/>
                                          </p:val>
                                        </p:tav>
                                        <p:tav tm="100000">
                                          <p:val>
                                            <p:strVal val="#ppt_h"/>
                                          </p:val>
                                        </p:tav>
                                      </p:tavLst>
                                    </p:anim>
                                  </p:childTnLst>
                                </p:cTn>
                              </p:par>
                            </p:childTnLst>
                          </p:cTn>
                        </p:par>
                        <p:par>
                          <p:cTn id="43" fill="hold">
                            <p:stCondLst>
                              <p:cond delay="3700"/>
                            </p:stCondLst>
                            <p:childTnLst>
                              <p:par>
                                <p:cTn id="44" presetClass="entr" nodeType="afterEffect" presetSubtype="16" presetID="23" grpId="9" fill="hold">
                                  <p:stCondLst>
                                    <p:cond delay="100"/>
                                  </p:stCondLst>
                                  <p:iterate type="el" backwards="0">
                                    <p:tmAbs val="0"/>
                                  </p:iterate>
                                  <p:childTnLst>
                                    <p:set>
                                      <p:cBhvr>
                                        <p:cTn id="45" fill="hold"/>
                                        <p:tgtEl>
                                          <p:spTgt spid="1207"/>
                                        </p:tgtEl>
                                        <p:attrNameLst>
                                          <p:attrName>style.visibility</p:attrName>
                                        </p:attrNameLst>
                                      </p:cBhvr>
                                      <p:to>
                                        <p:strVal val="visible"/>
                                      </p:to>
                                    </p:set>
                                    <p:anim calcmode="lin" valueType="num">
                                      <p:cBhvr>
                                        <p:cTn id="46" dur="300" fill="hold"/>
                                        <p:tgtEl>
                                          <p:spTgt spid="1207"/>
                                        </p:tgtEl>
                                        <p:attrNameLst>
                                          <p:attrName>ppt_w</p:attrName>
                                        </p:attrNameLst>
                                      </p:cBhvr>
                                      <p:tavLst>
                                        <p:tav tm="0">
                                          <p:val>
                                            <p:fltVal val="0"/>
                                          </p:val>
                                        </p:tav>
                                        <p:tav tm="100000">
                                          <p:val>
                                            <p:strVal val="#ppt_w"/>
                                          </p:val>
                                        </p:tav>
                                      </p:tavLst>
                                    </p:anim>
                                    <p:anim calcmode="lin" valueType="num">
                                      <p:cBhvr>
                                        <p:cTn id="47" dur="300" fill="hold"/>
                                        <p:tgtEl>
                                          <p:spTgt spid="1207"/>
                                        </p:tgtEl>
                                        <p:attrNameLst>
                                          <p:attrName>ppt_h</p:attrName>
                                        </p:attrNameLst>
                                      </p:cBhvr>
                                      <p:tavLst>
                                        <p:tav tm="0">
                                          <p:val>
                                            <p:fltVal val="0"/>
                                          </p:val>
                                        </p:tav>
                                        <p:tav tm="100000">
                                          <p:val>
                                            <p:strVal val="#ppt_h"/>
                                          </p:val>
                                        </p:tav>
                                      </p:tavLst>
                                    </p:anim>
                                  </p:childTnLst>
                                </p:cTn>
                              </p:par>
                            </p:childTnLst>
                          </p:cTn>
                        </p:par>
                        <p:par>
                          <p:cTn id="48" fill="hold">
                            <p:stCondLst>
                              <p:cond delay="4100"/>
                            </p:stCondLst>
                            <p:childTnLst>
                              <p:par>
                                <p:cTn id="49" presetClass="entr" nodeType="afterEffect" presetSubtype="16" presetID="23" grpId="10" fill="hold">
                                  <p:stCondLst>
                                    <p:cond delay="100"/>
                                  </p:stCondLst>
                                  <p:iterate type="el" backwards="0">
                                    <p:tmAbs val="0"/>
                                  </p:iterate>
                                  <p:childTnLst>
                                    <p:set>
                                      <p:cBhvr>
                                        <p:cTn id="50" fill="hold"/>
                                        <p:tgtEl>
                                          <p:spTgt spid="1220"/>
                                        </p:tgtEl>
                                        <p:attrNameLst>
                                          <p:attrName>style.visibility</p:attrName>
                                        </p:attrNameLst>
                                      </p:cBhvr>
                                      <p:to>
                                        <p:strVal val="visible"/>
                                      </p:to>
                                    </p:set>
                                    <p:anim calcmode="lin" valueType="num">
                                      <p:cBhvr>
                                        <p:cTn id="51" dur="300" fill="hold"/>
                                        <p:tgtEl>
                                          <p:spTgt spid="1220"/>
                                        </p:tgtEl>
                                        <p:attrNameLst>
                                          <p:attrName>ppt_w</p:attrName>
                                        </p:attrNameLst>
                                      </p:cBhvr>
                                      <p:tavLst>
                                        <p:tav tm="0">
                                          <p:val>
                                            <p:fltVal val="0"/>
                                          </p:val>
                                        </p:tav>
                                        <p:tav tm="100000">
                                          <p:val>
                                            <p:strVal val="#ppt_w"/>
                                          </p:val>
                                        </p:tav>
                                      </p:tavLst>
                                    </p:anim>
                                    <p:anim calcmode="lin" valueType="num">
                                      <p:cBhvr>
                                        <p:cTn id="52" dur="300" fill="hold"/>
                                        <p:tgtEl>
                                          <p:spTgt spid="1220"/>
                                        </p:tgtEl>
                                        <p:attrNameLst>
                                          <p:attrName>ppt_h</p:attrName>
                                        </p:attrNameLst>
                                      </p:cBhvr>
                                      <p:tavLst>
                                        <p:tav tm="0">
                                          <p:val>
                                            <p:fltVal val="0"/>
                                          </p:val>
                                        </p:tav>
                                        <p:tav tm="100000">
                                          <p:val>
                                            <p:strVal val="#ppt_h"/>
                                          </p:val>
                                        </p:tav>
                                      </p:tavLst>
                                    </p:anim>
                                  </p:childTnLst>
                                </p:cTn>
                              </p:par>
                            </p:childTnLst>
                          </p:cTn>
                        </p:par>
                        <p:par>
                          <p:cTn id="53" fill="hold">
                            <p:stCondLst>
                              <p:cond delay="4500"/>
                            </p:stCondLst>
                            <p:childTnLst>
                              <p:par>
                                <p:cTn id="54" presetClass="entr" nodeType="afterEffect" presetSubtype="16" presetID="23" grpId="11" fill="hold">
                                  <p:stCondLst>
                                    <p:cond delay="100"/>
                                  </p:stCondLst>
                                  <p:iterate type="el" backwards="0">
                                    <p:tmAbs val="0"/>
                                  </p:iterate>
                                  <p:childTnLst>
                                    <p:set>
                                      <p:cBhvr>
                                        <p:cTn id="55" fill="hold"/>
                                        <p:tgtEl>
                                          <p:spTgt spid="1217"/>
                                        </p:tgtEl>
                                        <p:attrNameLst>
                                          <p:attrName>style.visibility</p:attrName>
                                        </p:attrNameLst>
                                      </p:cBhvr>
                                      <p:to>
                                        <p:strVal val="visible"/>
                                      </p:to>
                                    </p:set>
                                    <p:anim calcmode="lin" valueType="num">
                                      <p:cBhvr>
                                        <p:cTn id="56" dur="300" fill="hold"/>
                                        <p:tgtEl>
                                          <p:spTgt spid="1217"/>
                                        </p:tgtEl>
                                        <p:attrNameLst>
                                          <p:attrName>ppt_w</p:attrName>
                                        </p:attrNameLst>
                                      </p:cBhvr>
                                      <p:tavLst>
                                        <p:tav tm="0">
                                          <p:val>
                                            <p:fltVal val="0"/>
                                          </p:val>
                                        </p:tav>
                                        <p:tav tm="100000">
                                          <p:val>
                                            <p:strVal val="#ppt_w"/>
                                          </p:val>
                                        </p:tav>
                                      </p:tavLst>
                                    </p:anim>
                                    <p:anim calcmode="lin" valueType="num">
                                      <p:cBhvr>
                                        <p:cTn id="57" dur="300" fill="hold"/>
                                        <p:tgtEl>
                                          <p:spTgt spid="1217"/>
                                        </p:tgtEl>
                                        <p:attrNameLst>
                                          <p:attrName>ppt_h</p:attrName>
                                        </p:attrNameLst>
                                      </p:cBhvr>
                                      <p:tavLst>
                                        <p:tav tm="0">
                                          <p:val>
                                            <p:fltVal val="0"/>
                                          </p:val>
                                        </p:tav>
                                        <p:tav tm="100000">
                                          <p:val>
                                            <p:strVal val="#ppt_h"/>
                                          </p:val>
                                        </p:tav>
                                      </p:tavLst>
                                    </p:anim>
                                  </p:childTnLst>
                                </p:cTn>
                              </p:par>
                            </p:childTnLst>
                          </p:cTn>
                        </p:par>
                        <p:par>
                          <p:cTn id="58" fill="hold">
                            <p:stCondLst>
                              <p:cond delay="4900"/>
                            </p:stCondLst>
                            <p:childTnLst>
                              <p:par>
                                <p:cTn id="59" presetClass="entr" nodeType="afterEffect" presetSubtype="16" presetID="23" grpId="12" fill="hold">
                                  <p:stCondLst>
                                    <p:cond delay="100"/>
                                  </p:stCondLst>
                                  <p:iterate type="el" backwards="0">
                                    <p:tmAbs val="0"/>
                                  </p:iterate>
                                  <p:childTnLst>
                                    <p:set>
                                      <p:cBhvr>
                                        <p:cTn id="60" fill="hold"/>
                                        <p:tgtEl>
                                          <p:spTgt spid="1218"/>
                                        </p:tgtEl>
                                        <p:attrNameLst>
                                          <p:attrName>style.visibility</p:attrName>
                                        </p:attrNameLst>
                                      </p:cBhvr>
                                      <p:to>
                                        <p:strVal val="visible"/>
                                      </p:to>
                                    </p:set>
                                    <p:anim calcmode="lin" valueType="num">
                                      <p:cBhvr>
                                        <p:cTn id="61" dur="300" fill="hold"/>
                                        <p:tgtEl>
                                          <p:spTgt spid="1218"/>
                                        </p:tgtEl>
                                        <p:attrNameLst>
                                          <p:attrName>ppt_w</p:attrName>
                                        </p:attrNameLst>
                                      </p:cBhvr>
                                      <p:tavLst>
                                        <p:tav tm="0">
                                          <p:val>
                                            <p:fltVal val="0"/>
                                          </p:val>
                                        </p:tav>
                                        <p:tav tm="100000">
                                          <p:val>
                                            <p:strVal val="#ppt_w"/>
                                          </p:val>
                                        </p:tav>
                                      </p:tavLst>
                                    </p:anim>
                                    <p:anim calcmode="lin" valueType="num">
                                      <p:cBhvr>
                                        <p:cTn id="62" dur="300" fill="hold"/>
                                        <p:tgtEl>
                                          <p:spTgt spid="1218"/>
                                        </p:tgtEl>
                                        <p:attrNameLst>
                                          <p:attrName>ppt_h</p:attrName>
                                        </p:attrNameLst>
                                      </p:cBhvr>
                                      <p:tavLst>
                                        <p:tav tm="0">
                                          <p:val>
                                            <p:fltVal val="0"/>
                                          </p:val>
                                        </p:tav>
                                        <p:tav tm="100000">
                                          <p:val>
                                            <p:strVal val="#ppt_h"/>
                                          </p:val>
                                        </p:tav>
                                      </p:tavLst>
                                    </p:anim>
                                  </p:childTnLst>
                                </p:cTn>
                              </p:par>
                            </p:childTnLst>
                          </p:cTn>
                        </p:par>
                        <p:par>
                          <p:cTn id="63" fill="hold">
                            <p:stCondLst>
                              <p:cond delay="5300"/>
                            </p:stCondLst>
                            <p:childTnLst>
                              <p:par>
                                <p:cTn id="64" presetClass="entr" nodeType="afterEffect" presetSubtype="16" presetID="23" grpId="13" fill="hold">
                                  <p:stCondLst>
                                    <p:cond delay="100"/>
                                  </p:stCondLst>
                                  <p:iterate type="el" backwards="0">
                                    <p:tmAbs val="0"/>
                                  </p:iterate>
                                  <p:childTnLst>
                                    <p:set>
                                      <p:cBhvr>
                                        <p:cTn id="65" fill="hold"/>
                                        <p:tgtEl>
                                          <p:spTgt spid="1219"/>
                                        </p:tgtEl>
                                        <p:attrNameLst>
                                          <p:attrName>style.visibility</p:attrName>
                                        </p:attrNameLst>
                                      </p:cBhvr>
                                      <p:to>
                                        <p:strVal val="visible"/>
                                      </p:to>
                                    </p:set>
                                    <p:anim calcmode="lin" valueType="num">
                                      <p:cBhvr>
                                        <p:cTn id="66" dur="300" fill="hold"/>
                                        <p:tgtEl>
                                          <p:spTgt spid="1219"/>
                                        </p:tgtEl>
                                        <p:attrNameLst>
                                          <p:attrName>ppt_w</p:attrName>
                                        </p:attrNameLst>
                                      </p:cBhvr>
                                      <p:tavLst>
                                        <p:tav tm="0">
                                          <p:val>
                                            <p:fltVal val="0"/>
                                          </p:val>
                                        </p:tav>
                                        <p:tav tm="100000">
                                          <p:val>
                                            <p:strVal val="#ppt_w"/>
                                          </p:val>
                                        </p:tav>
                                      </p:tavLst>
                                    </p:anim>
                                    <p:anim calcmode="lin" valueType="num">
                                      <p:cBhvr>
                                        <p:cTn id="67" dur="300" fill="hold"/>
                                        <p:tgtEl>
                                          <p:spTgt spid="1219"/>
                                        </p:tgtEl>
                                        <p:attrNameLst>
                                          <p:attrName>ppt_h</p:attrName>
                                        </p:attrNameLst>
                                      </p:cBhvr>
                                      <p:tavLst>
                                        <p:tav tm="0">
                                          <p:val>
                                            <p:fltVal val="0"/>
                                          </p:val>
                                        </p:tav>
                                        <p:tav tm="100000">
                                          <p:val>
                                            <p:strVal val="#ppt_h"/>
                                          </p:val>
                                        </p:tav>
                                      </p:tavLst>
                                    </p:anim>
                                  </p:childTnLst>
                                </p:cTn>
                              </p:par>
                            </p:childTnLst>
                          </p:cTn>
                        </p:par>
                        <p:par>
                          <p:cTn id="68" fill="hold">
                            <p:stCondLst>
                              <p:cond delay="5700"/>
                            </p:stCondLst>
                            <p:childTnLst>
                              <p:par>
                                <p:cTn id="69" presetClass="entr" nodeType="afterEffect" presetSubtype="8" presetID="2" grpId="14" fill="hold">
                                  <p:stCondLst>
                                    <p:cond delay="0"/>
                                  </p:stCondLst>
                                  <p:iterate type="el" backwards="0">
                                    <p:tmAbs val="0"/>
                                  </p:iterate>
                                  <p:childTnLst>
                                    <p:set>
                                      <p:cBhvr>
                                        <p:cTn id="70" fill="hold"/>
                                        <p:tgtEl>
                                          <p:spTgt spid="1203"/>
                                        </p:tgtEl>
                                        <p:attrNameLst>
                                          <p:attrName>style.visibility</p:attrName>
                                        </p:attrNameLst>
                                      </p:cBhvr>
                                      <p:to>
                                        <p:strVal val="visible"/>
                                      </p:to>
                                    </p:set>
                                    <p:anim calcmode="lin" valueType="num">
                                      <p:cBhvr>
                                        <p:cTn id="71" dur="1000" fill="hold"/>
                                        <p:tgtEl>
                                          <p:spTgt spid="1203"/>
                                        </p:tgtEl>
                                        <p:attrNameLst>
                                          <p:attrName>ppt_x</p:attrName>
                                        </p:attrNameLst>
                                      </p:cBhvr>
                                      <p:tavLst>
                                        <p:tav tm="0">
                                          <p:val>
                                            <p:strVal val="0-#ppt_w/2"/>
                                          </p:val>
                                        </p:tav>
                                        <p:tav tm="100000">
                                          <p:val>
                                            <p:strVal val="#ppt_x"/>
                                          </p:val>
                                        </p:tav>
                                      </p:tavLst>
                                    </p:anim>
                                    <p:anim calcmode="lin" valueType="num">
                                      <p:cBhvr>
                                        <p:cTn id="72" dur="1000" fill="hold"/>
                                        <p:tgtEl>
                                          <p:spTgt spid="1203"/>
                                        </p:tgtEl>
                                        <p:attrNameLst>
                                          <p:attrName>ppt_y</p:attrName>
                                        </p:attrNameLst>
                                      </p:cBhvr>
                                      <p:tavLst>
                                        <p:tav tm="0">
                                          <p:val>
                                            <p:strVal val="#ppt_y"/>
                                          </p:val>
                                        </p:tav>
                                        <p:tav tm="100000">
                                          <p:val>
                                            <p:strVal val="#ppt_y"/>
                                          </p:val>
                                        </p:tav>
                                      </p:tavLst>
                                    </p:anim>
                                  </p:childTnLst>
                                </p:cTn>
                              </p:par>
                            </p:childTnLst>
                          </p:cTn>
                        </p:par>
                        <p:par>
                          <p:cTn id="73" fill="hold">
                            <p:stCondLst>
                              <p:cond delay="6700"/>
                            </p:stCondLst>
                            <p:childTnLst>
                              <p:par>
                                <p:cTn id="74" presetClass="entr" nodeType="afterEffect" presetSubtype="8" presetID="2" grpId="15" fill="hold">
                                  <p:stCondLst>
                                    <p:cond delay="100"/>
                                  </p:stCondLst>
                                  <p:iterate type="el" backwards="0">
                                    <p:tmAbs val="0"/>
                                  </p:iterate>
                                  <p:childTnLst>
                                    <p:set>
                                      <p:cBhvr>
                                        <p:cTn id="75" fill="hold"/>
                                        <p:tgtEl>
                                          <p:spTgt spid="1204"/>
                                        </p:tgtEl>
                                        <p:attrNameLst>
                                          <p:attrName>style.visibility</p:attrName>
                                        </p:attrNameLst>
                                      </p:cBhvr>
                                      <p:to>
                                        <p:strVal val="visible"/>
                                      </p:to>
                                    </p:set>
                                    <p:anim calcmode="lin" valueType="num">
                                      <p:cBhvr>
                                        <p:cTn id="76" dur="800" fill="hold"/>
                                        <p:tgtEl>
                                          <p:spTgt spid="1204"/>
                                        </p:tgtEl>
                                        <p:attrNameLst>
                                          <p:attrName>ppt_x</p:attrName>
                                        </p:attrNameLst>
                                      </p:cBhvr>
                                      <p:tavLst>
                                        <p:tav tm="0">
                                          <p:val>
                                            <p:strVal val="0-#ppt_w/2"/>
                                          </p:val>
                                        </p:tav>
                                        <p:tav tm="100000">
                                          <p:val>
                                            <p:strVal val="#ppt_x"/>
                                          </p:val>
                                        </p:tav>
                                      </p:tavLst>
                                    </p:anim>
                                    <p:anim calcmode="lin" valueType="num">
                                      <p:cBhvr>
                                        <p:cTn id="77" dur="800" fill="hold"/>
                                        <p:tgtEl>
                                          <p:spTgt spid="1204"/>
                                        </p:tgtEl>
                                        <p:attrNameLst>
                                          <p:attrName>ppt_y</p:attrName>
                                        </p:attrNameLst>
                                      </p:cBhvr>
                                      <p:tavLst>
                                        <p:tav tm="0">
                                          <p:val>
                                            <p:strVal val="#ppt_y"/>
                                          </p:val>
                                        </p:tav>
                                        <p:tav tm="100000">
                                          <p:val>
                                            <p:strVal val="#ppt_y"/>
                                          </p:val>
                                        </p:tav>
                                      </p:tavLst>
                                    </p:anim>
                                  </p:childTnLst>
                                </p:cTn>
                              </p:par>
                            </p:childTnLst>
                          </p:cTn>
                        </p:par>
                        <p:par>
                          <p:cTn id="78" fill="hold">
                            <p:stCondLst>
                              <p:cond delay="7600"/>
                            </p:stCondLst>
                            <p:childTnLst>
                              <p:par>
                                <p:cTn id="79" presetClass="entr" nodeType="afterEffect" presetSubtype="8" presetID="2" grpId="16" fill="hold">
                                  <p:stCondLst>
                                    <p:cond delay="100"/>
                                  </p:stCondLst>
                                  <p:iterate type="el" backwards="0">
                                    <p:tmAbs val="0"/>
                                  </p:iterate>
                                  <p:childTnLst>
                                    <p:set>
                                      <p:cBhvr>
                                        <p:cTn id="80" fill="hold"/>
                                        <p:tgtEl>
                                          <p:spTgt spid="1215"/>
                                        </p:tgtEl>
                                        <p:attrNameLst>
                                          <p:attrName>style.visibility</p:attrName>
                                        </p:attrNameLst>
                                      </p:cBhvr>
                                      <p:to>
                                        <p:strVal val="visible"/>
                                      </p:to>
                                    </p:set>
                                    <p:anim calcmode="lin" valueType="num">
                                      <p:cBhvr>
                                        <p:cTn id="81" dur="800" fill="hold"/>
                                        <p:tgtEl>
                                          <p:spTgt spid="1215"/>
                                        </p:tgtEl>
                                        <p:attrNameLst>
                                          <p:attrName>ppt_x</p:attrName>
                                        </p:attrNameLst>
                                      </p:cBhvr>
                                      <p:tavLst>
                                        <p:tav tm="0">
                                          <p:val>
                                            <p:strVal val="0-#ppt_w/2"/>
                                          </p:val>
                                        </p:tav>
                                        <p:tav tm="100000">
                                          <p:val>
                                            <p:strVal val="#ppt_x"/>
                                          </p:val>
                                        </p:tav>
                                      </p:tavLst>
                                    </p:anim>
                                    <p:anim calcmode="lin" valueType="num">
                                      <p:cBhvr>
                                        <p:cTn id="82" dur="800" fill="hold"/>
                                        <p:tgtEl>
                                          <p:spTgt spid="1215"/>
                                        </p:tgtEl>
                                        <p:attrNameLst>
                                          <p:attrName>ppt_y</p:attrName>
                                        </p:attrNameLst>
                                      </p:cBhvr>
                                      <p:tavLst>
                                        <p:tav tm="0">
                                          <p:val>
                                            <p:strVal val="#ppt_y"/>
                                          </p:val>
                                        </p:tav>
                                        <p:tav tm="100000">
                                          <p:val>
                                            <p:strVal val="#ppt_y"/>
                                          </p:val>
                                        </p:tav>
                                      </p:tavLst>
                                    </p:anim>
                                  </p:childTnLst>
                                </p:cTn>
                              </p:par>
                            </p:childTnLst>
                          </p:cTn>
                        </p:par>
                        <p:par>
                          <p:cTn id="83" fill="hold">
                            <p:stCondLst>
                              <p:cond delay="8500"/>
                            </p:stCondLst>
                            <p:childTnLst>
                              <p:par>
                                <p:cTn id="84" presetClass="entr" nodeType="afterEffect" presetSubtype="8" presetID="2" grpId="17" fill="hold">
                                  <p:stCondLst>
                                    <p:cond delay="100"/>
                                  </p:stCondLst>
                                  <p:iterate type="el" backwards="0">
                                    <p:tmAbs val="0"/>
                                  </p:iterate>
                                  <p:childTnLst>
                                    <p:set>
                                      <p:cBhvr>
                                        <p:cTn id="85" fill="hold"/>
                                        <p:tgtEl>
                                          <p:spTgt spid="1216"/>
                                        </p:tgtEl>
                                        <p:attrNameLst>
                                          <p:attrName>style.visibility</p:attrName>
                                        </p:attrNameLst>
                                      </p:cBhvr>
                                      <p:to>
                                        <p:strVal val="visible"/>
                                      </p:to>
                                    </p:set>
                                    <p:anim calcmode="lin" valueType="num">
                                      <p:cBhvr>
                                        <p:cTn id="86" dur="800" fill="hold"/>
                                        <p:tgtEl>
                                          <p:spTgt spid="1216"/>
                                        </p:tgtEl>
                                        <p:attrNameLst>
                                          <p:attrName>ppt_x</p:attrName>
                                        </p:attrNameLst>
                                      </p:cBhvr>
                                      <p:tavLst>
                                        <p:tav tm="0">
                                          <p:val>
                                            <p:strVal val="0-#ppt_w/2"/>
                                          </p:val>
                                        </p:tav>
                                        <p:tav tm="100000">
                                          <p:val>
                                            <p:strVal val="#ppt_x"/>
                                          </p:val>
                                        </p:tav>
                                      </p:tavLst>
                                    </p:anim>
                                    <p:anim calcmode="lin" valueType="num">
                                      <p:cBhvr>
                                        <p:cTn id="87" dur="800" fill="hold"/>
                                        <p:tgtEl>
                                          <p:spTgt spid="1216"/>
                                        </p:tgtEl>
                                        <p:attrNameLst>
                                          <p:attrName>ppt_y</p:attrName>
                                        </p:attrNameLst>
                                      </p:cBhvr>
                                      <p:tavLst>
                                        <p:tav tm="0">
                                          <p:val>
                                            <p:strVal val="#ppt_y"/>
                                          </p:val>
                                        </p:tav>
                                        <p:tav tm="100000">
                                          <p:val>
                                            <p:strVal val="#ppt_y"/>
                                          </p:val>
                                        </p:tav>
                                      </p:tavLst>
                                    </p:anim>
                                  </p:childTnLst>
                                </p:cTn>
                              </p:par>
                            </p:childTnLst>
                          </p:cTn>
                        </p:par>
                        <p:par>
                          <p:cTn id="88" fill="hold">
                            <p:stCondLst>
                              <p:cond delay="9400"/>
                            </p:stCondLst>
                            <p:childTnLst>
                              <p:par>
                                <p:cTn id="89" presetClass="entr" nodeType="afterEffect" presetSubtype="8" presetID="2" grpId="18" fill="hold">
                                  <p:stCondLst>
                                    <p:cond delay="100"/>
                                  </p:stCondLst>
                                  <p:iterate type="el" backwards="0">
                                    <p:tmAbs val="0"/>
                                  </p:iterate>
                                  <p:childTnLst>
                                    <p:set>
                                      <p:cBhvr>
                                        <p:cTn id="90" fill="hold"/>
                                        <p:tgtEl>
                                          <p:spTgt spid="1227"/>
                                        </p:tgtEl>
                                        <p:attrNameLst>
                                          <p:attrName>style.visibility</p:attrName>
                                        </p:attrNameLst>
                                      </p:cBhvr>
                                      <p:to>
                                        <p:strVal val="visible"/>
                                      </p:to>
                                    </p:set>
                                    <p:anim calcmode="lin" valueType="num">
                                      <p:cBhvr>
                                        <p:cTn id="91" dur="800" fill="hold"/>
                                        <p:tgtEl>
                                          <p:spTgt spid="1227"/>
                                        </p:tgtEl>
                                        <p:attrNameLst>
                                          <p:attrName>ppt_x</p:attrName>
                                        </p:attrNameLst>
                                      </p:cBhvr>
                                      <p:tavLst>
                                        <p:tav tm="0">
                                          <p:val>
                                            <p:strVal val="0-#ppt_w/2"/>
                                          </p:val>
                                        </p:tav>
                                        <p:tav tm="100000">
                                          <p:val>
                                            <p:strVal val="#ppt_x"/>
                                          </p:val>
                                        </p:tav>
                                      </p:tavLst>
                                    </p:anim>
                                    <p:anim calcmode="lin" valueType="num">
                                      <p:cBhvr>
                                        <p:cTn id="92" dur="800" fill="hold"/>
                                        <p:tgtEl>
                                          <p:spTgt spid="1227"/>
                                        </p:tgtEl>
                                        <p:attrNameLst>
                                          <p:attrName>ppt_y</p:attrName>
                                        </p:attrNameLst>
                                      </p:cBhvr>
                                      <p:tavLst>
                                        <p:tav tm="0">
                                          <p:val>
                                            <p:strVal val="#ppt_y"/>
                                          </p:val>
                                        </p:tav>
                                        <p:tav tm="100000">
                                          <p:val>
                                            <p:strVal val="#ppt_y"/>
                                          </p:val>
                                        </p:tav>
                                      </p:tavLst>
                                    </p:anim>
                                  </p:childTnLst>
                                </p:cTn>
                              </p:par>
                            </p:childTnLst>
                          </p:cTn>
                        </p:par>
                        <p:par>
                          <p:cTn id="93" fill="hold">
                            <p:stCondLst>
                              <p:cond delay="10300"/>
                            </p:stCondLst>
                            <p:childTnLst>
                              <p:par>
                                <p:cTn id="94" presetClass="entr" nodeType="afterEffect" presetSubtype="8" presetID="2" grpId="19" fill="hold">
                                  <p:stCondLst>
                                    <p:cond delay="100"/>
                                  </p:stCondLst>
                                  <p:iterate type="el" backwards="0">
                                    <p:tmAbs val="0"/>
                                  </p:iterate>
                                  <p:childTnLst>
                                    <p:set>
                                      <p:cBhvr>
                                        <p:cTn id="95" fill="hold"/>
                                        <p:tgtEl>
                                          <p:spTgt spid="1228"/>
                                        </p:tgtEl>
                                        <p:attrNameLst>
                                          <p:attrName>style.visibility</p:attrName>
                                        </p:attrNameLst>
                                      </p:cBhvr>
                                      <p:to>
                                        <p:strVal val="visible"/>
                                      </p:to>
                                    </p:set>
                                    <p:anim calcmode="lin" valueType="num">
                                      <p:cBhvr>
                                        <p:cTn id="96" dur="800" fill="hold"/>
                                        <p:tgtEl>
                                          <p:spTgt spid="1228"/>
                                        </p:tgtEl>
                                        <p:attrNameLst>
                                          <p:attrName>ppt_x</p:attrName>
                                        </p:attrNameLst>
                                      </p:cBhvr>
                                      <p:tavLst>
                                        <p:tav tm="0">
                                          <p:val>
                                            <p:strVal val="0-#ppt_w/2"/>
                                          </p:val>
                                        </p:tav>
                                        <p:tav tm="100000">
                                          <p:val>
                                            <p:strVal val="#ppt_x"/>
                                          </p:val>
                                        </p:tav>
                                      </p:tavLst>
                                    </p:anim>
                                    <p:anim calcmode="lin" valueType="num">
                                      <p:cBhvr>
                                        <p:cTn id="97" dur="800" fill="hold"/>
                                        <p:tgtEl>
                                          <p:spTgt spid="1228"/>
                                        </p:tgtEl>
                                        <p:attrNameLst>
                                          <p:attrName>ppt_y</p:attrName>
                                        </p:attrNameLst>
                                      </p:cBhvr>
                                      <p:tavLst>
                                        <p:tav tm="0">
                                          <p:val>
                                            <p:strVal val="#ppt_y"/>
                                          </p:val>
                                        </p:tav>
                                        <p:tav tm="100000">
                                          <p:val>
                                            <p:strVal val="#ppt_y"/>
                                          </p:val>
                                        </p:tav>
                                      </p:tavLst>
                                    </p:anim>
                                  </p:childTnLst>
                                </p:cTn>
                              </p:par>
                            </p:childTnLst>
                          </p:cTn>
                        </p:par>
                        <p:par>
                          <p:cTn id="98" fill="hold">
                            <p:stCondLst>
                              <p:cond delay="11200"/>
                            </p:stCondLst>
                            <p:childTnLst>
                              <p:par>
                                <p:cTn id="99" presetClass="entr" nodeType="afterEffect" presetSubtype="8" presetID="2" grpId="20" fill="hold">
                                  <p:stCondLst>
                                    <p:cond delay="100"/>
                                  </p:stCondLst>
                                  <p:iterate type="el" backwards="0">
                                    <p:tmAbs val="0"/>
                                  </p:iterate>
                                  <p:childTnLst>
                                    <p:set>
                                      <p:cBhvr>
                                        <p:cTn id="100" fill="hold"/>
                                        <p:tgtEl>
                                          <p:spTgt spid="1213"/>
                                        </p:tgtEl>
                                        <p:attrNameLst>
                                          <p:attrName>style.visibility</p:attrName>
                                        </p:attrNameLst>
                                      </p:cBhvr>
                                      <p:to>
                                        <p:strVal val="visible"/>
                                      </p:to>
                                    </p:set>
                                    <p:anim calcmode="lin" valueType="num">
                                      <p:cBhvr>
                                        <p:cTn id="101" dur="800" fill="hold"/>
                                        <p:tgtEl>
                                          <p:spTgt spid="1213"/>
                                        </p:tgtEl>
                                        <p:attrNameLst>
                                          <p:attrName>ppt_x</p:attrName>
                                        </p:attrNameLst>
                                      </p:cBhvr>
                                      <p:tavLst>
                                        <p:tav tm="0">
                                          <p:val>
                                            <p:strVal val="0-#ppt_w/2"/>
                                          </p:val>
                                        </p:tav>
                                        <p:tav tm="100000">
                                          <p:val>
                                            <p:strVal val="#ppt_x"/>
                                          </p:val>
                                        </p:tav>
                                      </p:tavLst>
                                    </p:anim>
                                    <p:anim calcmode="lin" valueType="num">
                                      <p:cBhvr>
                                        <p:cTn id="102" dur="800" fill="hold"/>
                                        <p:tgtEl>
                                          <p:spTgt spid="1213"/>
                                        </p:tgtEl>
                                        <p:attrNameLst>
                                          <p:attrName>ppt_y</p:attrName>
                                        </p:attrNameLst>
                                      </p:cBhvr>
                                      <p:tavLst>
                                        <p:tav tm="0">
                                          <p:val>
                                            <p:strVal val="#ppt_y"/>
                                          </p:val>
                                        </p:tav>
                                        <p:tav tm="100000">
                                          <p:val>
                                            <p:strVal val="#ppt_y"/>
                                          </p:val>
                                        </p:tav>
                                      </p:tavLst>
                                    </p:anim>
                                  </p:childTnLst>
                                </p:cTn>
                              </p:par>
                            </p:childTnLst>
                          </p:cTn>
                        </p:par>
                        <p:par>
                          <p:cTn id="103" fill="hold">
                            <p:stCondLst>
                              <p:cond delay="12100"/>
                            </p:stCondLst>
                            <p:childTnLst>
                              <p:par>
                                <p:cTn id="104" presetClass="entr" nodeType="afterEffect" presetSubtype="8" presetID="2" grpId="21" fill="hold">
                                  <p:stCondLst>
                                    <p:cond delay="100"/>
                                  </p:stCondLst>
                                  <p:iterate type="el" backwards="0">
                                    <p:tmAbs val="0"/>
                                  </p:iterate>
                                  <p:childTnLst>
                                    <p:set>
                                      <p:cBhvr>
                                        <p:cTn id="105" fill="hold"/>
                                        <p:tgtEl>
                                          <p:spTgt spid="1214"/>
                                        </p:tgtEl>
                                        <p:attrNameLst>
                                          <p:attrName>style.visibility</p:attrName>
                                        </p:attrNameLst>
                                      </p:cBhvr>
                                      <p:to>
                                        <p:strVal val="visible"/>
                                      </p:to>
                                    </p:set>
                                    <p:anim calcmode="lin" valueType="num">
                                      <p:cBhvr>
                                        <p:cTn id="106" dur="800" fill="hold"/>
                                        <p:tgtEl>
                                          <p:spTgt spid="1214"/>
                                        </p:tgtEl>
                                        <p:attrNameLst>
                                          <p:attrName>ppt_x</p:attrName>
                                        </p:attrNameLst>
                                      </p:cBhvr>
                                      <p:tavLst>
                                        <p:tav tm="0">
                                          <p:val>
                                            <p:strVal val="0-#ppt_w/2"/>
                                          </p:val>
                                        </p:tav>
                                        <p:tav tm="100000">
                                          <p:val>
                                            <p:strVal val="#ppt_x"/>
                                          </p:val>
                                        </p:tav>
                                      </p:tavLst>
                                    </p:anim>
                                    <p:anim calcmode="lin" valueType="num">
                                      <p:cBhvr>
                                        <p:cTn id="107" dur="800" fill="hold"/>
                                        <p:tgtEl>
                                          <p:spTgt spid="1214"/>
                                        </p:tgtEl>
                                        <p:attrNameLst>
                                          <p:attrName>ppt_y</p:attrName>
                                        </p:attrNameLst>
                                      </p:cBhvr>
                                      <p:tavLst>
                                        <p:tav tm="0">
                                          <p:val>
                                            <p:strVal val="#ppt_y"/>
                                          </p:val>
                                        </p:tav>
                                        <p:tav tm="100000">
                                          <p:val>
                                            <p:strVal val="#ppt_y"/>
                                          </p:val>
                                        </p:tav>
                                      </p:tavLst>
                                    </p:anim>
                                  </p:childTnLst>
                                </p:cTn>
                              </p:par>
                            </p:childTnLst>
                          </p:cTn>
                        </p:par>
                        <p:par>
                          <p:cTn id="108" fill="hold">
                            <p:stCondLst>
                              <p:cond delay="13000"/>
                            </p:stCondLst>
                            <p:childTnLst>
                              <p:par>
                                <p:cTn id="109" presetClass="entr" nodeType="afterEffect" presetSubtype="8" presetID="2" grpId="22" fill="hold">
                                  <p:stCondLst>
                                    <p:cond delay="100"/>
                                  </p:stCondLst>
                                  <p:iterate type="el" backwards="0">
                                    <p:tmAbs val="0"/>
                                  </p:iterate>
                                  <p:childTnLst>
                                    <p:set>
                                      <p:cBhvr>
                                        <p:cTn id="110" fill="hold"/>
                                        <p:tgtEl>
                                          <p:spTgt spid="1201"/>
                                        </p:tgtEl>
                                        <p:attrNameLst>
                                          <p:attrName>style.visibility</p:attrName>
                                        </p:attrNameLst>
                                      </p:cBhvr>
                                      <p:to>
                                        <p:strVal val="visible"/>
                                      </p:to>
                                    </p:set>
                                    <p:anim calcmode="lin" valueType="num">
                                      <p:cBhvr>
                                        <p:cTn id="111" dur="800" fill="hold"/>
                                        <p:tgtEl>
                                          <p:spTgt spid="1201"/>
                                        </p:tgtEl>
                                        <p:attrNameLst>
                                          <p:attrName>ppt_x</p:attrName>
                                        </p:attrNameLst>
                                      </p:cBhvr>
                                      <p:tavLst>
                                        <p:tav tm="0">
                                          <p:val>
                                            <p:strVal val="0-#ppt_w/2"/>
                                          </p:val>
                                        </p:tav>
                                        <p:tav tm="100000">
                                          <p:val>
                                            <p:strVal val="#ppt_x"/>
                                          </p:val>
                                        </p:tav>
                                      </p:tavLst>
                                    </p:anim>
                                    <p:anim calcmode="lin" valueType="num">
                                      <p:cBhvr>
                                        <p:cTn id="112" dur="800" fill="hold"/>
                                        <p:tgtEl>
                                          <p:spTgt spid="1201"/>
                                        </p:tgtEl>
                                        <p:attrNameLst>
                                          <p:attrName>ppt_y</p:attrName>
                                        </p:attrNameLst>
                                      </p:cBhvr>
                                      <p:tavLst>
                                        <p:tav tm="0">
                                          <p:val>
                                            <p:strVal val="#ppt_y"/>
                                          </p:val>
                                        </p:tav>
                                        <p:tav tm="100000">
                                          <p:val>
                                            <p:strVal val="#ppt_y"/>
                                          </p:val>
                                        </p:tav>
                                      </p:tavLst>
                                    </p:anim>
                                  </p:childTnLst>
                                </p:cTn>
                              </p:par>
                            </p:childTnLst>
                          </p:cTn>
                        </p:par>
                        <p:par>
                          <p:cTn id="113" fill="hold">
                            <p:stCondLst>
                              <p:cond delay="13900"/>
                            </p:stCondLst>
                            <p:childTnLst>
                              <p:par>
                                <p:cTn id="114" presetClass="entr" nodeType="afterEffect" presetSubtype="8" presetID="2" grpId="23" fill="hold">
                                  <p:stCondLst>
                                    <p:cond delay="100"/>
                                  </p:stCondLst>
                                  <p:iterate type="el" backwards="0">
                                    <p:tmAbs val="0"/>
                                  </p:iterate>
                                  <p:childTnLst>
                                    <p:set>
                                      <p:cBhvr>
                                        <p:cTn id="115" fill="hold"/>
                                        <p:tgtEl>
                                          <p:spTgt spid="1202"/>
                                        </p:tgtEl>
                                        <p:attrNameLst>
                                          <p:attrName>style.visibility</p:attrName>
                                        </p:attrNameLst>
                                      </p:cBhvr>
                                      <p:to>
                                        <p:strVal val="visible"/>
                                      </p:to>
                                    </p:set>
                                    <p:anim calcmode="lin" valueType="num">
                                      <p:cBhvr>
                                        <p:cTn id="116" dur="800" fill="hold"/>
                                        <p:tgtEl>
                                          <p:spTgt spid="1202"/>
                                        </p:tgtEl>
                                        <p:attrNameLst>
                                          <p:attrName>ppt_x</p:attrName>
                                        </p:attrNameLst>
                                      </p:cBhvr>
                                      <p:tavLst>
                                        <p:tav tm="0">
                                          <p:val>
                                            <p:strVal val="0-#ppt_w/2"/>
                                          </p:val>
                                        </p:tav>
                                        <p:tav tm="100000">
                                          <p:val>
                                            <p:strVal val="#ppt_x"/>
                                          </p:val>
                                        </p:tav>
                                      </p:tavLst>
                                    </p:anim>
                                    <p:anim calcmode="lin" valueType="num">
                                      <p:cBhvr>
                                        <p:cTn id="117" dur="800" fill="hold"/>
                                        <p:tgtEl>
                                          <p:spTgt spid="1202"/>
                                        </p:tgtEl>
                                        <p:attrNameLst>
                                          <p:attrName>ppt_y</p:attrName>
                                        </p:attrNameLst>
                                      </p:cBhvr>
                                      <p:tavLst>
                                        <p:tav tm="0">
                                          <p:val>
                                            <p:strVal val="#ppt_y"/>
                                          </p:val>
                                        </p:tav>
                                        <p:tav tm="100000">
                                          <p:val>
                                            <p:strVal val="#ppt_y"/>
                                          </p:val>
                                        </p:tav>
                                      </p:tavLst>
                                    </p:anim>
                                  </p:childTnLst>
                                </p:cTn>
                              </p:par>
                            </p:childTnLst>
                          </p:cTn>
                        </p:par>
                        <p:par>
                          <p:cTn id="118" fill="hold">
                            <p:stCondLst>
                              <p:cond delay="14800"/>
                            </p:stCondLst>
                            <p:childTnLst>
                              <p:par>
                                <p:cTn id="119" presetClass="entr" nodeType="afterEffect" presetSubtype="8" presetID="2" grpId="24" fill="hold">
                                  <p:stCondLst>
                                    <p:cond delay="100"/>
                                  </p:stCondLst>
                                  <p:iterate type="el" backwards="0">
                                    <p:tmAbs val="0"/>
                                  </p:iterate>
                                  <p:childTnLst>
                                    <p:set>
                                      <p:cBhvr>
                                        <p:cTn id="120" fill="hold"/>
                                        <p:tgtEl>
                                          <p:spTgt spid="1225"/>
                                        </p:tgtEl>
                                        <p:attrNameLst>
                                          <p:attrName>style.visibility</p:attrName>
                                        </p:attrNameLst>
                                      </p:cBhvr>
                                      <p:to>
                                        <p:strVal val="visible"/>
                                      </p:to>
                                    </p:set>
                                    <p:anim calcmode="lin" valueType="num">
                                      <p:cBhvr>
                                        <p:cTn id="121" dur="800" fill="hold"/>
                                        <p:tgtEl>
                                          <p:spTgt spid="1225"/>
                                        </p:tgtEl>
                                        <p:attrNameLst>
                                          <p:attrName>ppt_x</p:attrName>
                                        </p:attrNameLst>
                                      </p:cBhvr>
                                      <p:tavLst>
                                        <p:tav tm="0">
                                          <p:val>
                                            <p:strVal val="0-#ppt_w/2"/>
                                          </p:val>
                                        </p:tav>
                                        <p:tav tm="100000">
                                          <p:val>
                                            <p:strVal val="#ppt_x"/>
                                          </p:val>
                                        </p:tav>
                                      </p:tavLst>
                                    </p:anim>
                                    <p:anim calcmode="lin" valueType="num">
                                      <p:cBhvr>
                                        <p:cTn id="122" dur="800" fill="hold"/>
                                        <p:tgtEl>
                                          <p:spTgt spid="1225"/>
                                        </p:tgtEl>
                                        <p:attrNameLst>
                                          <p:attrName>ppt_y</p:attrName>
                                        </p:attrNameLst>
                                      </p:cBhvr>
                                      <p:tavLst>
                                        <p:tav tm="0">
                                          <p:val>
                                            <p:strVal val="#ppt_y"/>
                                          </p:val>
                                        </p:tav>
                                        <p:tav tm="100000">
                                          <p:val>
                                            <p:strVal val="#ppt_y"/>
                                          </p:val>
                                        </p:tav>
                                      </p:tavLst>
                                    </p:anim>
                                  </p:childTnLst>
                                </p:cTn>
                              </p:par>
                            </p:childTnLst>
                          </p:cTn>
                        </p:par>
                        <p:par>
                          <p:cTn id="123" fill="hold">
                            <p:stCondLst>
                              <p:cond delay="15700"/>
                            </p:stCondLst>
                            <p:childTnLst>
                              <p:par>
                                <p:cTn id="124" presetClass="entr" nodeType="afterEffect" presetSubtype="8" presetID="2" grpId="25" fill="hold">
                                  <p:stCondLst>
                                    <p:cond delay="100"/>
                                  </p:stCondLst>
                                  <p:iterate type="el" backwards="0">
                                    <p:tmAbs val="0"/>
                                  </p:iterate>
                                  <p:childTnLst>
                                    <p:set>
                                      <p:cBhvr>
                                        <p:cTn id="125" fill="hold"/>
                                        <p:tgtEl>
                                          <p:spTgt spid="1226"/>
                                        </p:tgtEl>
                                        <p:attrNameLst>
                                          <p:attrName>style.visibility</p:attrName>
                                        </p:attrNameLst>
                                      </p:cBhvr>
                                      <p:to>
                                        <p:strVal val="visible"/>
                                      </p:to>
                                    </p:set>
                                    <p:anim calcmode="lin" valueType="num">
                                      <p:cBhvr>
                                        <p:cTn id="126" dur="800" fill="hold"/>
                                        <p:tgtEl>
                                          <p:spTgt spid="1226"/>
                                        </p:tgtEl>
                                        <p:attrNameLst>
                                          <p:attrName>ppt_x</p:attrName>
                                        </p:attrNameLst>
                                      </p:cBhvr>
                                      <p:tavLst>
                                        <p:tav tm="0">
                                          <p:val>
                                            <p:strVal val="0-#ppt_w/2"/>
                                          </p:val>
                                        </p:tav>
                                        <p:tav tm="100000">
                                          <p:val>
                                            <p:strVal val="#ppt_x"/>
                                          </p:val>
                                        </p:tav>
                                      </p:tavLst>
                                    </p:anim>
                                    <p:anim calcmode="lin" valueType="num">
                                      <p:cBhvr>
                                        <p:cTn id="127" dur="800" fill="hold"/>
                                        <p:tgtEl>
                                          <p:spTgt spid="1226"/>
                                        </p:tgtEl>
                                        <p:attrNameLst>
                                          <p:attrName>ppt_y</p:attrName>
                                        </p:attrNameLst>
                                      </p:cBhvr>
                                      <p:tavLst>
                                        <p:tav tm="0">
                                          <p:val>
                                            <p:strVal val="#ppt_y"/>
                                          </p:val>
                                        </p:tav>
                                        <p:tav tm="100000">
                                          <p:val>
                                            <p:strVal val="#ppt_y"/>
                                          </p:val>
                                        </p:tav>
                                      </p:tavLst>
                                    </p:anim>
                                  </p:childTnLst>
                                </p:cTn>
                              </p:par>
                            </p:childTnLst>
                          </p:cTn>
                        </p:par>
                        <p:par>
                          <p:cTn id="128" fill="hold">
                            <p:stCondLst>
                              <p:cond delay="16600"/>
                            </p:stCondLst>
                            <p:childTnLst>
                              <p:par>
                                <p:cTn id="129" presetClass="entr" nodeType="afterEffect" presetSubtype="8" presetID="2" grpId="26" fill="hold">
                                  <p:stCondLst>
                                    <p:cond delay="100"/>
                                  </p:stCondLst>
                                  <p:iterate type="el" backwards="0">
                                    <p:tmAbs val="0"/>
                                  </p:iterate>
                                  <p:childTnLst>
                                    <p:set>
                                      <p:cBhvr>
                                        <p:cTn id="130" fill="hold"/>
                                        <p:tgtEl>
                                          <p:spTgt spid="1199"/>
                                        </p:tgtEl>
                                        <p:attrNameLst>
                                          <p:attrName>style.visibility</p:attrName>
                                        </p:attrNameLst>
                                      </p:cBhvr>
                                      <p:to>
                                        <p:strVal val="visible"/>
                                      </p:to>
                                    </p:set>
                                    <p:anim calcmode="lin" valueType="num">
                                      <p:cBhvr>
                                        <p:cTn id="131" dur="800" fill="hold"/>
                                        <p:tgtEl>
                                          <p:spTgt spid="1199"/>
                                        </p:tgtEl>
                                        <p:attrNameLst>
                                          <p:attrName>ppt_x</p:attrName>
                                        </p:attrNameLst>
                                      </p:cBhvr>
                                      <p:tavLst>
                                        <p:tav tm="0">
                                          <p:val>
                                            <p:strVal val="0-#ppt_w/2"/>
                                          </p:val>
                                        </p:tav>
                                        <p:tav tm="100000">
                                          <p:val>
                                            <p:strVal val="#ppt_x"/>
                                          </p:val>
                                        </p:tav>
                                      </p:tavLst>
                                    </p:anim>
                                    <p:anim calcmode="lin" valueType="num">
                                      <p:cBhvr>
                                        <p:cTn id="132" dur="800" fill="hold"/>
                                        <p:tgtEl>
                                          <p:spTgt spid="1199"/>
                                        </p:tgtEl>
                                        <p:attrNameLst>
                                          <p:attrName>ppt_y</p:attrName>
                                        </p:attrNameLst>
                                      </p:cBhvr>
                                      <p:tavLst>
                                        <p:tav tm="0">
                                          <p:val>
                                            <p:strVal val="#ppt_y"/>
                                          </p:val>
                                        </p:tav>
                                        <p:tav tm="100000">
                                          <p:val>
                                            <p:strVal val="#ppt_y"/>
                                          </p:val>
                                        </p:tav>
                                      </p:tavLst>
                                    </p:anim>
                                  </p:childTnLst>
                                </p:cTn>
                              </p:par>
                            </p:childTnLst>
                          </p:cTn>
                        </p:par>
                        <p:par>
                          <p:cTn id="133" fill="hold">
                            <p:stCondLst>
                              <p:cond delay="17500"/>
                            </p:stCondLst>
                            <p:childTnLst>
                              <p:par>
                                <p:cTn id="134" presetClass="entr" nodeType="afterEffect" presetSubtype="8" presetID="2" grpId="27" fill="hold">
                                  <p:stCondLst>
                                    <p:cond delay="100"/>
                                  </p:stCondLst>
                                  <p:iterate type="el" backwards="0">
                                    <p:tmAbs val="0"/>
                                  </p:iterate>
                                  <p:childTnLst>
                                    <p:set>
                                      <p:cBhvr>
                                        <p:cTn id="135" fill="hold"/>
                                        <p:tgtEl>
                                          <p:spTgt spid="1200"/>
                                        </p:tgtEl>
                                        <p:attrNameLst>
                                          <p:attrName>style.visibility</p:attrName>
                                        </p:attrNameLst>
                                      </p:cBhvr>
                                      <p:to>
                                        <p:strVal val="visible"/>
                                      </p:to>
                                    </p:set>
                                    <p:anim calcmode="lin" valueType="num">
                                      <p:cBhvr>
                                        <p:cTn id="136" dur="800" fill="hold"/>
                                        <p:tgtEl>
                                          <p:spTgt spid="1200"/>
                                        </p:tgtEl>
                                        <p:attrNameLst>
                                          <p:attrName>ppt_x</p:attrName>
                                        </p:attrNameLst>
                                      </p:cBhvr>
                                      <p:tavLst>
                                        <p:tav tm="0">
                                          <p:val>
                                            <p:strVal val="0-#ppt_w/2"/>
                                          </p:val>
                                        </p:tav>
                                        <p:tav tm="100000">
                                          <p:val>
                                            <p:strVal val="#ppt_x"/>
                                          </p:val>
                                        </p:tav>
                                      </p:tavLst>
                                    </p:anim>
                                    <p:anim calcmode="lin" valueType="num">
                                      <p:cBhvr>
                                        <p:cTn id="137" dur="800" fill="hold"/>
                                        <p:tgtEl>
                                          <p:spTgt spid="1200"/>
                                        </p:tgtEl>
                                        <p:attrNameLst>
                                          <p:attrName>ppt_y</p:attrName>
                                        </p:attrNameLst>
                                      </p:cBhvr>
                                      <p:tavLst>
                                        <p:tav tm="0">
                                          <p:val>
                                            <p:strVal val="#ppt_y"/>
                                          </p:val>
                                        </p:tav>
                                        <p:tav tm="100000">
                                          <p:val>
                                            <p:strVal val="#ppt_y"/>
                                          </p:val>
                                        </p:tav>
                                      </p:tavLst>
                                    </p:anim>
                                  </p:childTnLst>
                                </p:cTn>
                              </p:par>
                            </p:childTnLst>
                          </p:cTn>
                        </p:par>
                        <p:par>
                          <p:cTn id="138" fill="hold">
                            <p:stCondLst>
                              <p:cond delay="18400"/>
                            </p:stCondLst>
                            <p:childTnLst>
                              <p:par>
                                <p:cTn id="139" presetClass="entr" nodeType="afterEffect" presetSubtype="8" presetID="2" grpId="28" fill="hold">
                                  <p:stCondLst>
                                    <p:cond delay="100"/>
                                  </p:stCondLst>
                                  <p:iterate type="el" backwards="0">
                                    <p:tmAbs val="0"/>
                                  </p:iterate>
                                  <p:childTnLst>
                                    <p:set>
                                      <p:cBhvr>
                                        <p:cTn id="140" fill="hold"/>
                                        <p:tgtEl>
                                          <p:spTgt spid="1211"/>
                                        </p:tgtEl>
                                        <p:attrNameLst>
                                          <p:attrName>style.visibility</p:attrName>
                                        </p:attrNameLst>
                                      </p:cBhvr>
                                      <p:to>
                                        <p:strVal val="visible"/>
                                      </p:to>
                                    </p:set>
                                    <p:anim calcmode="lin" valueType="num">
                                      <p:cBhvr>
                                        <p:cTn id="141" dur="800" fill="hold"/>
                                        <p:tgtEl>
                                          <p:spTgt spid="1211"/>
                                        </p:tgtEl>
                                        <p:attrNameLst>
                                          <p:attrName>ppt_x</p:attrName>
                                        </p:attrNameLst>
                                      </p:cBhvr>
                                      <p:tavLst>
                                        <p:tav tm="0">
                                          <p:val>
                                            <p:strVal val="0-#ppt_w/2"/>
                                          </p:val>
                                        </p:tav>
                                        <p:tav tm="100000">
                                          <p:val>
                                            <p:strVal val="#ppt_x"/>
                                          </p:val>
                                        </p:tav>
                                      </p:tavLst>
                                    </p:anim>
                                    <p:anim calcmode="lin" valueType="num">
                                      <p:cBhvr>
                                        <p:cTn id="142" dur="800" fill="hold"/>
                                        <p:tgtEl>
                                          <p:spTgt spid="1211"/>
                                        </p:tgtEl>
                                        <p:attrNameLst>
                                          <p:attrName>ppt_y</p:attrName>
                                        </p:attrNameLst>
                                      </p:cBhvr>
                                      <p:tavLst>
                                        <p:tav tm="0">
                                          <p:val>
                                            <p:strVal val="#ppt_y"/>
                                          </p:val>
                                        </p:tav>
                                        <p:tav tm="100000">
                                          <p:val>
                                            <p:strVal val="#ppt_y"/>
                                          </p:val>
                                        </p:tav>
                                      </p:tavLst>
                                    </p:anim>
                                  </p:childTnLst>
                                </p:cTn>
                              </p:par>
                            </p:childTnLst>
                          </p:cTn>
                        </p:par>
                        <p:par>
                          <p:cTn id="143" fill="hold">
                            <p:stCondLst>
                              <p:cond delay="19300"/>
                            </p:stCondLst>
                            <p:childTnLst>
                              <p:par>
                                <p:cTn id="144" presetClass="entr" nodeType="afterEffect" presetSubtype="8" presetID="2" grpId="29" fill="hold">
                                  <p:stCondLst>
                                    <p:cond delay="100"/>
                                  </p:stCondLst>
                                  <p:iterate type="el" backwards="0">
                                    <p:tmAbs val="0"/>
                                  </p:iterate>
                                  <p:childTnLst>
                                    <p:set>
                                      <p:cBhvr>
                                        <p:cTn id="145" fill="hold"/>
                                        <p:tgtEl>
                                          <p:spTgt spid="1212"/>
                                        </p:tgtEl>
                                        <p:attrNameLst>
                                          <p:attrName>style.visibility</p:attrName>
                                        </p:attrNameLst>
                                      </p:cBhvr>
                                      <p:to>
                                        <p:strVal val="visible"/>
                                      </p:to>
                                    </p:set>
                                    <p:anim calcmode="lin" valueType="num">
                                      <p:cBhvr>
                                        <p:cTn id="146" dur="800" fill="hold"/>
                                        <p:tgtEl>
                                          <p:spTgt spid="1212"/>
                                        </p:tgtEl>
                                        <p:attrNameLst>
                                          <p:attrName>ppt_x</p:attrName>
                                        </p:attrNameLst>
                                      </p:cBhvr>
                                      <p:tavLst>
                                        <p:tav tm="0">
                                          <p:val>
                                            <p:strVal val="0-#ppt_w/2"/>
                                          </p:val>
                                        </p:tav>
                                        <p:tav tm="100000">
                                          <p:val>
                                            <p:strVal val="#ppt_x"/>
                                          </p:val>
                                        </p:tav>
                                      </p:tavLst>
                                    </p:anim>
                                    <p:anim calcmode="lin" valueType="num">
                                      <p:cBhvr>
                                        <p:cTn id="147" dur="800" fill="hold"/>
                                        <p:tgtEl>
                                          <p:spTgt spid="1212"/>
                                        </p:tgtEl>
                                        <p:attrNameLst>
                                          <p:attrName>ppt_y</p:attrName>
                                        </p:attrNameLst>
                                      </p:cBhvr>
                                      <p:tavLst>
                                        <p:tav tm="0">
                                          <p:val>
                                            <p:strVal val="#ppt_y"/>
                                          </p:val>
                                        </p:tav>
                                        <p:tav tm="100000">
                                          <p:val>
                                            <p:strVal val="#ppt_y"/>
                                          </p:val>
                                        </p:tav>
                                      </p:tavLst>
                                    </p:anim>
                                  </p:childTnLst>
                                </p:cTn>
                              </p:par>
                            </p:childTnLst>
                          </p:cTn>
                        </p:par>
                        <p:par>
                          <p:cTn id="148" fill="hold">
                            <p:stCondLst>
                              <p:cond delay="20200"/>
                            </p:stCondLst>
                            <p:childTnLst>
                              <p:par>
                                <p:cTn id="149" presetClass="entr" nodeType="afterEffect" presetSubtype="8" presetID="2" grpId="30" fill="hold">
                                  <p:stCondLst>
                                    <p:cond delay="100"/>
                                  </p:stCondLst>
                                  <p:iterate type="el" backwards="0">
                                    <p:tmAbs val="0"/>
                                  </p:iterate>
                                  <p:childTnLst>
                                    <p:set>
                                      <p:cBhvr>
                                        <p:cTn id="150" fill="hold"/>
                                        <p:tgtEl>
                                          <p:spTgt spid="1223"/>
                                        </p:tgtEl>
                                        <p:attrNameLst>
                                          <p:attrName>style.visibility</p:attrName>
                                        </p:attrNameLst>
                                      </p:cBhvr>
                                      <p:to>
                                        <p:strVal val="visible"/>
                                      </p:to>
                                    </p:set>
                                    <p:anim calcmode="lin" valueType="num">
                                      <p:cBhvr>
                                        <p:cTn id="151" dur="800" fill="hold"/>
                                        <p:tgtEl>
                                          <p:spTgt spid="1223"/>
                                        </p:tgtEl>
                                        <p:attrNameLst>
                                          <p:attrName>ppt_x</p:attrName>
                                        </p:attrNameLst>
                                      </p:cBhvr>
                                      <p:tavLst>
                                        <p:tav tm="0">
                                          <p:val>
                                            <p:strVal val="0-#ppt_w/2"/>
                                          </p:val>
                                        </p:tav>
                                        <p:tav tm="100000">
                                          <p:val>
                                            <p:strVal val="#ppt_x"/>
                                          </p:val>
                                        </p:tav>
                                      </p:tavLst>
                                    </p:anim>
                                    <p:anim calcmode="lin" valueType="num">
                                      <p:cBhvr>
                                        <p:cTn id="152" dur="800" fill="hold"/>
                                        <p:tgtEl>
                                          <p:spTgt spid="1223"/>
                                        </p:tgtEl>
                                        <p:attrNameLst>
                                          <p:attrName>ppt_y</p:attrName>
                                        </p:attrNameLst>
                                      </p:cBhvr>
                                      <p:tavLst>
                                        <p:tav tm="0">
                                          <p:val>
                                            <p:strVal val="#ppt_y"/>
                                          </p:val>
                                        </p:tav>
                                        <p:tav tm="100000">
                                          <p:val>
                                            <p:strVal val="#ppt_y"/>
                                          </p:val>
                                        </p:tav>
                                      </p:tavLst>
                                    </p:anim>
                                  </p:childTnLst>
                                </p:cTn>
                              </p:par>
                            </p:childTnLst>
                          </p:cTn>
                        </p:par>
                        <p:par>
                          <p:cTn id="153" fill="hold">
                            <p:stCondLst>
                              <p:cond delay="21100"/>
                            </p:stCondLst>
                            <p:childTnLst>
                              <p:par>
                                <p:cTn id="154" presetClass="entr" nodeType="afterEffect" presetSubtype="8" presetID="2" grpId="31" fill="hold">
                                  <p:stCondLst>
                                    <p:cond delay="100"/>
                                  </p:stCondLst>
                                  <p:iterate type="el" backwards="0">
                                    <p:tmAbs val="0"/>
                                  </p:iterate>
                                  <p:childTnLst>
                                    <p:set>
                                      <p:cBhvr>
                                        <p:cTn id="155" fill="hold"/>
                                        <p:tgtEl>
                                          <p:spTgt spid="1224"/>
                                        </p:tgtEl>
                                        <p:attrNameLst>
                                          <p:attrName>style.visibility</p:attrName>
                                        </p:attrNameLst>
                                      </p:cBhvr>
                                      <p:to>
                                        <p:strVal val="visible"/>
                                      </p:to>
                                    </p:set>
                                    <p:anim calcmode="lin" valueType="num">
                                      <p:cBhvr>
                                        <p:cTn id="156" dur="800" fill="hold"/>
                                        <p:tgtEl>
                                          <p:spTgt spid="1224"/>
                                        </p:tgtEl>
                                        <p:attrNameLst>
                                          <p:attrName>ppt_x</p:attrName>
                                        </p:attrNameLst>
                                      </p:cBhvr>
                                      <p:tavLst>
                                        <p:tav tm="0">
                                          <p:val>
                                            <p:strVal val="0-#ppt_w/2"/>
                                          </p:val>
                                        </p:tav>
                                        <p:tav tm="100000">
                                          <p:val>
                                            <p:strVal val="#ppt_x"/>
                                          </p:val>
                                        </p:tav>
                                      </p:tavLst>
                                    </p:anim>
                                    <p:anim calcmode="lin" valueType="num">
                                      <p:cBhvr>
                                        <p:cTn id="157" dur="800" fill="hold"/>
                                        <p:tgtEl>
                                          <p:spTgt spid="1224"/>
                                        </p:tgtEl>
                                        <p:attrNameLst>
                                          <p:attrName>ppt_y</p:attrName>
                                        </p:attrNameLst>
                                      </p:cBhvr>
                                      <p:tavLst>
                                        <p:tav tm="0">
                                          <p:val>
                                            <p:strVal val="#ppt_y"/>
                                          </p:val>
                                        </p:tav>
                                        <p:tav tm="100000">
                                          <p:val>
                                            <p:strVal val="#ppt_y"/>
                                          </p:val>
                                        </p:tav>
                                      </p:tavLst>
                                    </p:anim>
                                  </p:childTnLst>
                                </p:cTn>
                              </p:par>
                            </p:childTnLst>
                          </p:cTn>
                        </p:par>
                        <p:par>
                          <p:cTn id="158" fill="hold">
                            <p:stCondLst>
                              <p:cond delay="22000"/>
                            </p:stCondLst>
                            <p:childTnLst>
                              <p:par>
                                <p:cTn id="159" presetClass="entr" nodeType="afterEffect" presetSubtype="8" presetID="2" grpId="32" fill="hold">
                                  <p:stCondLst>
                                    <p:cond delay="100"/>
                                  </p:stCondLst>
                                  <p:iterate type="el" backwards="0">
                                    <p:tmAbs val="0"/>
                                  </p:iterate>
                                  <p:childTnLst>
                                    <p:set>
                                      <p:cBhvr>
                                        <p:cTn id="160" fill="hold"/>
                                        <p:tgtEl>
                                          <p:spTgt spid="1209"/>
                                        </p:tgtEl>
                                        <p:attrNameLst>
                                          <p:attrName>style.visibility</p:attrName>
                                        </p:attrNameLst>
                                      </p:cBhvr>
                                      <p:to>
                                        <p:strVal val="visible"/>
                                      </p:to>
                                    </p:set>
                                    <p:anim calcmode="lin" valueType="num">
                                      <p:cBhvr>
                                        <p:cTn id="161" dur="800" fill="hold"/>
                                        <p:tgtEl>
                                          <p:spTgt spid="1209"/>
                                        </p:tgtEl>
                                        <p:attrNameLst>
                                          <p:attrName>ppt_x</p:attrName>
                                        </p:attrNameLst>
                                      </p:cBhvr>
                                      <p:tavLst>
                                        <p:tav tm="0">
                                          <p:val>
                                            <p:strVal val="0-#ppt_w/2"/>
                                          </p:val>
                                        </p:tav>
                                        <p:tav tm="100000">
                                          <p:val>
                                            <p:strVal val="#ppt_x"/>
                                          </p:val>
                                        </p:tav>
                                      </p:tavLst>
                                    </p:anim>
                                    <p:anim calcmode="lin" valueType="num">
                                      <p:cBhvr>
                                        <p:cTn id="162" dur="800" fill="hold"/>
                                        <p:tgtEl>
                                          <p:spTgt spid="1209"/>
                                        </p:tgtEl>
                                        <p:attrNameLst>
                                          <p:attrName>ppt_y</p:attrName>
                                        </p:attrNameLst>
                                      </p:cBhvr>
                                      <p:tavLst>
                                        <p:tav tm="0">
                                          <p:val>
                                            <p:strVal val="#ppt_y"/>
                                          </p:val>
                                        </p:tav>
                                        <p:tav tm="100000">
                                          <p:val>
                                            <p:strVal val="#ppt_y"/>
                                          </p:val>
                                        </p:tav>
                                      </p:tavLst>
                                    </p:anim>
                                  </p:childTnLst>
                                </p:cTn>
                              </p:par>
                            </p:childTnLst>
                          </p:cTn>
                        </p:par>
                        <p:par>
                          <p:cTn id="163" fill="hold">
                            <p:stCondLst>
                              <p:cond delay="22900"/>
                            </p:stCondLst>
                            <p:childTnLst>
                              <p:par>
                                <p:cTn id="164" presetClass="entr" nodeType="afterEffect" presetSubtype="8" presetID="2" grpId="33" fill="hold">
                                  <p:stCondLst>
                                    <p:cond delay="100"/>
                                  </p:stCondLst>
                                  <p:iterate type="el" backwards="0">
                                    <p:tmAbs val="0"/>
                                  </p:iterate>
                                  <p:childTnLst>
                                    <p:set>
                                      <p:cBhvr>
                                        <p:cTn id="165" fill="hold"/>
                                        <p:tgtEl>
                                          <p:spTgt spid="1210"/>
                                        </p:tgtEl>
                                        <p:attrNameLst>
                                          <p:attrName>style.visibility</p:attrName>
                                        </p:attrNameLst>
                                      </p:cBhvr>
                                      <p:to>
                                        <p:strVal val="visible"/>
                                      </p:to>
                                    </p:set>
                                    <p:anim calcmode="lin" valueType="num">
                                      <p:cBhvr>
                                        <p:cTn id="166" dur="800" fill="hold"/>
                                        <p:tgtEl>
                                          <p:spTgt spid="1210"/>
                                        </p:tgtEl>
                                        <p:attrNameLst>
                                          <p:attrName>ppt_x</p:attrName>
                                        </p:attrNameLst>
                                      </p:cBhvr>
                                      <p:tavLst>
                                        <p:tav tm="0">
                                          <p:val>
                                            <p:strVal val="0-#ppt_w/2"/>
                                          </p:val>
                                        </p:tav>
                                        <p:tav tm="100000">
                                          <p:val>
                                            <p:strVal val="#ppt_x"/>
                                          </p:val>
                                        </p:tav>
                                      </p:tavLst>
                                    </p:anim>
                                    <p:anim calcmode="lin" valueType="num">
                                      <p:cBhvr>
                                        <p:cTn id="167" dur="800" fill="hold"/>
                                        <p:tgtEl>
                                          <p:spTgt spid="1210"/>
                                        </p:tgtEl>
                                        <p:attrNameLst>
                                          <p:attrName>ppt_y</p:attrName>
                                        </p:attrNameLst>
                                      </p:cBhvr>
                                      <p:tavLst>
                                        <p:tav tm="0">
                                          <p:val>
                                            <p:strVal val="#ppt_y"/>
                                          </p:val>
                                        </p:tav>
                                        <p:tav tm="100000">
                                          <p:val>
                                            <p:strVal val="#ppt_y"/>
                                          </p:val>
                                        </p:tav>
                                      </p:tavLst>
                                    </p:anim>
                                  </p:childTnLst>
                                </p:cTn>
                              </p:par>
                            </p:childTnLst>
                          </p:cTn>
                        </p:par>
                        <p:par>
                          <p:cTn id="168" fill="hold">
                            <p:stCondLst>
                              <p:cond delay="23800"/>
                            </p:stCondLst>
                            <p:childTnLst>
                              <p:par>
                                <p:cTn id="169" presetClass="entr" nodeType="afterEffect" presetSubtype="8" presetID="2" grpId="34" fill="hold">
                                  <p:stCondLst>
                                    <p:cond delay="100"/>
                                  </p:stCondLst>
                                  <p:iterate type="el" backwards="0">
                                    <p:tmAbs val="0"/>
                                  </p:iterate>
                                  <p:childTnLst>
                                    <p:set>
                                      <p:cBhvr>
                                        <p:cTn id="170" fill="hold"/>
                                        <p:tgtEl>
                                          <p:spTgt spid="1197"/>
                                        </p:tgtEl>
                                        <p:attrNameLst>
                                          <p:attrName>style.visibility</p:attrName>
                                        </p:attrNameLst>
                                      </p:cBhvr>
                                      <p:to>
                                        <p:strVal val="visible"/>
                                      </p:to>
                                    </p:set>
                                    <p:anim calcmode="lin" valueType="num">
                                      <p:cBhvr>
                                        <p:cTn id="171" dur="800" fill="hold"/>
                                        <p:tgtEl>
                                          <p:spTgt spid="1197"/>
                                        </p:tgtEl>
                                        <p:attrNameLst>
                                          <p:attrName>ppt_x</p:attrName>
                                        </p:attrNameLst>
                                      </p:cBhvr>
                                      <p:tavLst>
                                        <p:tav tm="0">
                                          <p:val>
                                            <p:strVal val="0-#ppt_w/2"/>
                                          </p:val>
                                        </p:tav>
                                        <p:tav tm="100000">
                                          <p:val>
                                            <p:strVal val="#ppt_x"/>
                                          </p:val>
                                        </p:tav>
                                      </p:tavLst>
                                    </p:anim>
                                    <p:anim calcmode="lin" valueType="num">
                                      <p:cBhvr>
                                        <p:cTn id="172" dur="800" fill="hold"/>
                                        <p:tgtEl>
                                          <p:spTgt spid="1197"/>
                                        </p:tgtEl>
                                        <p:attrNameLst>
                                          <p:attrName>ppt_y</p:attrName>
                                        </p:attrNameLst>
                                      </p:cBhvr>
                                      <p:tavLst>
                                        <p:tav tm="0">
                                          <p:val>
                                            <p:strVal val="#ppt_y"/>
                                          </p:val>
                                        </p:tav>
                                        <p:tav tm="100000">
                                          <p:val>
                                            <p:strVal val="#ppt_y"/>
                                          </p:val>
                                        </p:tav>
                                      </p:tavLst>
                                    </p:anim>
                                  </p:childTnLst>
                                </p:cTn>
                              </p:par>
                            </p:childTnLst>
                          </p:cTn>
                        </p:par>
                        <p:par>
                          <p:cTn id="173" fill="hold">
                            <p:stCondLst>
                              <p:cond delay="24700"/>
                            </p:stCondLst>
                            <p:childTnLst>
                              <p:par>
                                <p:cTn id="174" presetClass="entr" nodeType="afterEffect" presetSubtype="8" presetID="2" grpId="35" fill="hold">
                                  <p:stCondLst>
                                    <p:cond delay="100"/>
                                  </p:stCondLst>
                                  <p:iterate type="el" backwards="0">
                                    <p:tmAbs val="0"/>
                                  </p:iterate>
                                  <p:childTnLst>
                                    <p:set>
                                      <p:cBhvr>
                                        <p:cTn id="175" fill="hold"/>
                                        <p:tgtEl>
                                          <p:spTgt spid="1198"/>
                                        </p:tgtEl>
                                        <p:attrNameLst>
                                          <p:attrName>style.visibility</p:attrName>
                                        </p:attrNameLst>
                                      </p:cBhvr>
                                      <p:to>
                                        <p:strVal val="visible"/>
                                      </p:to>
                                    </p:set>
                                    <p:anim calcmode="lin" valueType="num">
                                      <p:cBhvr>
                                        <p:cTn id="176" dur="800" fill="hold"/>
                                        <p:tgtEl>
                                          <p:spTgt spid="1198"/>
                                        </p:tgtEl>
                                        <p:attrNameLst>
                                          <p:attrName>ppt_x</p:attrName>
                                        </p:attrNameLst>
                                      </p:cBhvr>
                                      <p:tavLst>
                                        <p:tav tm="0">
                                          <p:val>
                                            <p:strVal val="0-#ppt_w/2"/>
                                          </p:val>
                                        </p:tav>
                                        <p:tav tm="100000">
                                          <p:val>
                                            <p:strVal val="#ppt_x"/>
                                          </p:val>
                                        </p:tav>
                                      </p:tavLst>
                                    </p:anim>
                                    <p:anim calcmode="lin" valueType="num">
                                      <p:cBhvr>
                                        <p:cTn id="177" dur="800" fill="hold"/>
                                        <p:tgtEl>
                                          <p:spTgt spid="1198"/>
                                        </p:tgtEl>
                                        <p:attrNameLst>
                                          <p:attrName>ppt_y</p:attrName>
                                        </p:attrNameLst>
                                      </p:cBhvr>
                                      <p:tavLst>
                                        <p:tav tm="0">
                                          <p:val>
                                            <p:strVal val="#ppt_y"/>
                                          </p:val>
                                        </p:tav>
                                        <p:tav tm="100000">
                                          <p:val>
                                            <p:strVal val="#ppt_y"/>
                                          </p:val>
                                        </p:tav>
                                      </p:tavLst>
                                    </p:anim>
                                  </p:childTnLst>
                                </p:cTn>
                              </p:par>
                            </p:childTnLst>
                          </p:cTn>
                        </p:par>
                        <p:par>
                          <p:cTn id="178" fill="hold">
                            <p:stCondLst>
                              <p:cond delay="25600"/>
                            </p:stCondLst>
                            <p:childTnLst>
                              <p:par>
                                <p:cTn id="179" presetClass="entr" nodeType="afterEffect" presetSubtype="8" presetID="2" grpId="36" fill="hold">
                                  <p:stCondLst>
                                    <p:cond delay="100"/>
                                  </p:stCondLst>
                                  <p:iterate type="el" backwards="0">
                                    <p:tmAbs val="0"/>
                                  </p:iterate>
                                  <p:childTnLst>
                                    <p:set>
                                      <p:cBhvr>
                                        <p:cTn id="180" fill="hold"/>
                                        <p:tgtEl>
                                          <p:spTgt spid="1221"/>
                                        </p:tgtEl>
                                        <p:attrNameLst>
                                          <p:attrName>style.visibility</p:attrName>
                                        </p:attrNameLst>
                                      </p:cBhvr>
                                      <p:to>
                                        <p:strVal val="visible"/>
                                      </p:to>
                                    </p:set>
                                    <p:anim calcmode="lin" valueType="num">
                                      <p:cBhvr>
                                        <p:cTn id="181" dur="800" fill="hold"/>
                                        <p:tgtEl>
                                          <p:spTgt spid="1221"/>
                                        </p:tgtEl>
                                        <p:attrNameLst>
                                          <p:attrName>ppt_x</p:attrName>
                                        </p:attrNameLst>
                                      </p:cBhvr>
                                      <p:tavLst>
                                        <p:tav tm="0">
                                          <p:val>
                                            <p:strVal val="0-#ppt_w/2"/>
                                          </p:val>
                                        </p:tav>
                                        <p:tav tm="100000">
                                          <p:val>
                                            <p:strVal val="#ppt_x"/>
                                          </p:val>
                                        </p:tav>
                                      </p:tavLst>
                                    </p:anim>
                                    <p:anim calcmode="lin" valueType="num">
                                      <p:cBhvr>
                                        <p:cTn id="182" dur="800" fill="hold"/>
                                        <p:tgtEl>
                                          <p:spTgt spid="1221"/>
                                        </p:tgtEl>
                                        <p:attrNameLst>
                                          <p:attrName>ppt_y</p:attrName>
                                        </p:attrNameLst>
                                      </p:cBhvr>
                                      <p:tavLst>
                                        <p:tav tm="0">
                                          <p:val>
                                            <p:strVal val="#ppt_y"/>
                                          </p:val>
                                        </p:tav>
                                        <p:tav tm="100000">
                                          <p:val>
                                            <p:strVal val="#ppt_y"/>
                                          </p:val>
                                        </p:tav>
                                      </p:tavLst>
                                    </p:anim>
                                  </p:childTnLst>
                                </p:cTn>
                              </p:par>
                            </p:childTnLst>
                          </p:cTn>
                        </p:par>
                        <p:par>
                          <p:cTn id="183" fill="hold">
                            <p:stCondLst>
                              <p:cond delay="26500"/>
                            </p:stCondLst>
                            <p:childTnLst>
                              <p:par>
                                <p:cTn id="184" presetClass="entr" nodeType="afterEffect" presetSubtype="8" presetID="2" grpId="37" fill="hold">
                                  <p:stCondLst>
                                    <p:cond delay="100"/>
                                  </p:stCondLst>
                                  <p:iterate type="el" backwards="0">
                                    <p:tmAbs val="0"/>
                                  </p:iterate>
                                  <p:childTnLst>
                                    <p:set>
                                      <p:cBhvr>
                                        <p:cTn id="185" fill="hold"/>
                                        <p:tgtEl>
                                          <p:spTgt spid="1222"/>
                                        </p:tgtEl>
                                        <p:attrNameLst>
                                          <p:attrName>style.visibility</p:attrName>
                                        </p:attrNameLst>
                                      </p:cBhvr>
                                      <p:to>
                                        <p:strVal val="visible"/>
                                      </p:to>
                                    </p:set>
                                    <p:anim calcmode="lin" valueType="num">
                                      <p:cBhvr>
                                        <p:cTn id="186" dur="800" fill="hold"/>
                                        <p:tgtEl>
                                          <p:spTgt spid="1222"/>
                                        </p:tgtEl>
                                        <p:attrNameLst>
                                          <p:attrName>ppt_x</p:attrName>
                                        </p:attrNameLst>
                                      </p:cBhvr>
                                      <p:tavLst>
                                        <p:tav tm="0">
                                          <p:val>
                                            <p:strVal val="0-#ppt_w/2"/>
                                          </p:val>
                                        </p:tav>
                                        <p:tav tm="100000">
                                          <p:val>
                                            <p:strVal val="#ppt_x"/>
                                          </p:val>
                                        </p:tav>
                                      </p:tavLst>
                                    </p:anim>
                                    <p:anim calcmode="lin" valueType="num">
                                      <p:cBhvr>
                                        <p:cTn id="187" dur="800" fill="hold"/>
                                        <p:tgtEl>
                                          <p:spTgt spid="1222"/>
                                        </p:tgtEl>
                                        <p:attrNameLst>
                                          <p:attrName>ppt_y</p:attrName>
                                        </p:attrNameLst>
                                      </p:cBhvr>
                                      <p:tavLst>
                                        <p:tav tm="0">
                                          <p:val>
                                            <p:strVal val="#ppt_y"/>
                                          </p:val>
                                        </p:tav>
                                        <p:tav tm="100000">
                                          <p:val>
                                            <p:strVal val="#ppt_y"/>
                                          </p:val>
                                        </p:tav>
                                      </p:tavLst>
                                    </p:anim>
                                  </p:childTnLst>
                                </p:cTn>
                              </p:par>
                            </p:childTnLst>
                          </p:cTn>
                        </p:par>
                        <p:par>
                          <p:cTn id="188" fill="hold">
                            <p:stCondLst>
                              <p:cond delay="27400"/>
                            </p:stCondLst>
                            <p:childTnLst>
                              <p:par>
                                <p:cTn id="189" presetClass="entr" nodeType="afterEffect" presetSubtype="16" presetID="23" grpId="38" fill="hold">
                                  <p:stCondLst>
                                    <p:cond delay="0"/>
                                  </p:stCondLst>
                                  <p:iterate type="el" backwards="0">
                                    <p:tmAbs val="0"/>
                                  </p:iterate>
                                  <p:childTnLst>
                                    <p:set>
                                      <p:cBhvr>
                                        <p:cTn id="190" fill="hold"/>
                                        <p:tgtEl>
                                          <p:spTgt spid="1186"/>
                                        </p:tgtEl>
                                        <p:attrNameLst>
                                          <p:attrName>style.visibility</p:attrName>
                                        </p:attrNameLst>
                                      </p:cBhvr>
                                      <p:to>
                                        <p:strVal val="visible"/>
                                      </p:to>
                                    </p:set>
                                    <p:anim calcmode="lin" valueType="num">
                                      <p:cBhvr>
                                        <p:cTn id="191" dur="750" fill="hold"/>
                                        <p:tgtEl>
                                          <p:spTgt spid="1186"/>
                                        </p:tgtEl>
                                        <p:attrNameLst>
                                          <p:attrName>ppt_w</p:attrName>
                                        </p:attrNameLst>
                                      </p:cBhvr>
                                      <p:tavLst>
                                        <p:tav tm="0">
                                          <p:val>
                                            <p:fltVal val="0"/>
                                          </p:val>
                                        </p:tav>
                                        <p:tav tm="100000">
                                          <p:val>
                                            <p:strVal val="#ppt_w"/>
                                          </p:val>
                                        </p:tav>
                                      </p:tavLst>
                                    </p:anim>
                                    <p:anim calcmode="lin" valueType="num">
                                      <p:cBhvr>
                                        <p:cTn id="192" dur="750" fill="hold"/>
                                        <p:tgtEl>
                                          <p:spTgt spid="1186"/>
                                        </p:tgtEl>
                                        <p:attrNameLst>
                                          <p:attrName>ppt_h</p:attrName>
                                        </p:attrNameLst>
                                      </p:cBhvr>
                                      <p:tavLst>
                                        <p:tav tm="0">
                                          <p:val>
                                            <p:fltVal val="0"/>
                                          </p:val>
                                        </p:tav>
                                        <p:tav tm="100000">
                                          <p:val>
                                            <p:strVal val="#ppt_h"/>
                                          </p:val>
                                        </p:tav>
                                      </p:tavLst>
                                    </p:anim>
                                  </p:childTnLst>
                                </p:cTn>
                              </p:par>
                            </p:childTnLst>
                          </p:cTn>
                        </p:par>
                        <p:par>
                          <p:cTn id="193" fill="hold">
                            <p:stCondLst>
                              <p:cond delay="28150"/>
                            </p:stCondLst>
                            <p:childTnLst>
                              <p:par>
                                <p:cTn id="194" presetClass="entr" nodeType="afterEffect" presetID="9" grpId="39" fill="hold">
                                  <p:stCondLst>
                                    <p:cond delay="0"/>
                                  </p:stCondLst>
                                  <p:iterate type="el" backwards="0">
                                    <p:tmAbs val="0"/>
                                  </p:iterate>
                                  <p:childTnLst>
                                    <p:set>
                                      <p:cBhvr>
                                        <p:cTn id="195" fill="hold"/>
                                        <p:tgtEl>
                                          <p:spTgt spid="1184"/>
                                        </p:tgtEl>
                                        <p:attrNameLst>
                                          <p:attrName>style.visibility</p:attrName>
                                        </p:attrNameLst>
                                      </p:cBhvr>
                                      <p:to>
                                        <p:strVal val="visible"/>
                                      </p:to>
                                    </p:set>
                                    <p:animEffect filter="dissolve" transition="in">
                                      <p:cBhvr>
                                        <p:cTn id="196" dur="1000"/>
                                        <p:tgtEl>
                                          <p:spTgt spid="1184"/>
                                        </p:tgtEl>
                                      </p:cBhvr>
                                    </p:animEffect>
                                  </p:childTnLst>
                                </p:cTn>
                              </p:par>
                            </p:childTnLst>
                          </p:cTn>
                        </p:par>
                        <p:par>
                          <p:cTn id="197" fill="hold">
                            <p:stCondLst>
                              <p:cond delay="29150"/>
                            </p:stCondLst>
                            <p:childTnLst>
                              <p:par>
                                <p:cTn id="198" presetClass="entr" nodeType="afterEffect" presetID="9" grpId="40" fill="hold">
                                  <p:stCondLst>
                                    <p:cond delay="0"/>
                                  </p:stCondLst>
                                  <p:iterate type="el" backwards="0">
                                    <p:tmAbs val="0"/>
                                  </p:iterate>
                                  <p:childTnLst>
                                    <p:set>
                                      <p:cBhvr>
                                        <p:cTn id="199" fill="hold"/>
                                        <p:tgtEl>
                                          <p:spTgt spid="1185"/>
                                        </p:tgtEl>
                                        <p:attrNameLst>
                                          <p:attrName>style.visibility</p:attrName>
                                        </p:attrNameLst>
                                      </p:cBhvr>
                                      <p:to>
                                        <p:strVal val="visible"/>
                                      </p:to>
                                    </p:set>
                                    <p:animEffect filter="dissolve" transition="in">
                                      <p:cBhvr>
                                        <p:cTn id="200" dur="1000"/>
                                        <p:tgtEl>
                                          <p:spTgt spid="1185"/>
                                        </p:tgtEl>
                                      </p:cBhvr>
                                    </p:animEffect>
                                  </p:childTnLst>
                                </p:cTn>
                              </p:par>
                            </p:childTnLst>
                          </p:cTn>
                        </p:par>
                        <p:par>
                          <p:cTn id="201" fill="hold">
                            <p:stCondLst>
                              <p:cond delay="30150"/>
                            </p:stCondLst>
                            <p:childTnLst>
                              <p:par>
                                <p:cTn id="202" presetClass="entr" nodeType="afterEffect" presetSubtype="16" presetID="23" grpId="41" fill="hold">
                                  <p:stCondLst>
                                    <p:cond delay="0"/>
                                  </p:stCondLst>
                                  <p:iterate type="el" backwards="0">
                                    <p:tmAbs val="0"/>
                                  </p:iterate>
                                  <p:childTnLst>
                                    <p:set>
                                      <p:cBhvr>
                                        <p:cTn id="203" fill="hold"/>
                                        <p:tgtEl>
                                          <p:spTgt spid="1189"/>
                                        </p:tgtEl>
                                        <p:attrNameLst>
                                          <p:attrName>style.visibility</p:attrName>
                                        </p:attrNameLst>
                                      </p:cBhvr>
                                      <p:to>
                                        <p:strVal val="visible"/>
                                      </p:to>
                                    </p:set>
                                    <p:anim calcmode="lin" valueType="num">
                                      <p:cBhvr>
                                        <p:cTn id="204" dur="750" fill="hold"/>
                                        <p:tgtEl>
                                          <p:spTgt spid="1189"/>
                                        </p:tgtEl>
                                        <p:attrNameLst>
                                          <p:attrName>ppt_w</p:attrName>
                                        </p:attrNameLst>
                                      </p:cBhvr>
                                      <p:tavLst>
                                        <p:tav tm="0">
                                          <p:val>
                                            <p:fltVal val="0"/>
                                          </p:val>
                                        </p:tav>
                                        <p:tav tm="100000">
                                          <p:val>
                                            <p:strVal val="#ppt_w"/>
                                          </p:val>
                                        </p:tav>
                                      </p:tavLst>
                                    </p:anim>
                                    <p:anim calcmode="lin" valueType="num">
                                      <p:cBhvr>
                                        <p:cTn id="205" dur="750" fill="hold"/>
                                        <p:tgtEl>
                                          <p:spTgt spid="1189"/>
                                        </p:tgtEl>
                                        <p:attrNameLst>
                                          <p:attrName>ppt_h</p:attrName>
                                        </p:attrNameLst>
                                      </p:cBhvr>
                                      <p:tavLst>
                                        <p:tav tm="0">
                                          <p:val>
                                            <p:fltVal val="0"/>
                                          </p:val>
                                        </p:tav>
                                        <p:tav tm="100000">
                                          <p:val>
                                            <p:strVal val="#ppt_h"/>
                                          </p:val>
                                        </p:tav>
                                      </p:tavLst>
                                    </p:anim>
                                  </p:childTnLst>
                                </p:cTn>
                              </p:par>
                            </p:childTnLst>
                          </p:cTn>
                        </p:par>
                        <p:par>
                          <p:cTn id="206" fill="hold">
                            <p:stCondLst>
                              <p:cond delay="30900"/>
                            </p:stCondLst>
                            <p:childTnLst>
                              <p:par>
                                <p:cTn id="207" presetClass="entr" nodeType="afterEffect" presetID="9" grpId="42" fill="hold">
                                  <p:stCondLst>
                                    <p:cond delay="0"/>
                                  </p:stCondLst>
                                  <p:iterate type="el" backwards="0">
                                    <p:tmAbs val="0"/>
                                  </p:iterate>
                                  <p:childTnLst>
                                    <p:set>
                                      <p:cBhvr>
                                        <p:cTn id="208" fill="hold"/>
                                        <p:tgtEl>
                                          <p:spTgt spid="1187"/>
                                        </p:tgtEl>
                                        <p:attrNameLst>
                                          <p:attrName>style.visibility</p:attrName>
                                        </p:attrNameLst>
                                      </p:cBhvr>
                                      <p:to>
                                        <p:strVal val="visible"/>
                                      </p:to>
                                    </p:set>
                                    <p:animEffect filter="dissolve" transition="in">
                                      <p:cBhvr>
                                        <p:cTn id="209" dur="1000"/>
                                        <p:tgtEl>
                                          <p:spTgt spid="1187"/>
                                        </p:tgtEl>
                                      </p:cBhvr>
                                    </p:animEffect>
                                  </p:childTnLst>
                                </p:cTn>
                              </p:par>
                            </p:childTnLst>
                          </p:cTn>
                        </p:par>
                        <p:par>
                          <p:cTn id="210" fill="hold">
                            <p:stCondLst>
                              <p:cond delay="31900"/>
                            </p:stCondLst>
                            <p:childTnLst>
                              <p:par>
                                <p:cTn id="211" presetClass="entr" nodeType="afterEffect" presetID="9" grpId="43" fill="hold">
                                  <p:stCondLst>
                                    <p:cond delay="0"/>
                                  </p:stCondLst>
                                  <p:iterate type="el" backwards="0">
                                    <p:tmAbs val="0"/>
                                  </p:iterate>
                                  <p:childTnLst>
                                    <p:set>
                                      <p:cBhvr>
                                        <p:cTn id="212" fill="hold"/>
                                        <p:tgtEl>
                                          <p:spTgt spid="1188"/>
                                        </p:tgtEl>
                                        <p:attrNameLst>
                                          <p:attrName>style.visibility</p:attrName>
                                        </p:attrNameLst>
                                      </p:cBhvr>
                                      <p:to>
                                        <p:strVal val="visible"/>
                                      </p:to>
                                    </p:set>
                                    <p:animEffect filter="dissolve" transition="in">
                                      <p:cBhvr>
                                        <p:cTn id="213" dur="1000"/>
                                        <p:tgtEl>
                                          <p:spTgt spid="1188"/>
                                        </p:tgtEl>
                                      </p:cBhvr>
                                    </p:animEffect>
                                  </p:childTnLst>
                                </p:cTn>
                              </p:par>
                            </p:childTnLst>
                          </p:cTn>
                        </p:par>
                        <p:par>
                          <p:cTn id="214" fill="hold">
                            <p:stCondLst>
                              <p:cond delay="32900"/>
                            </p:stCondLst>
                            <p:childTnLst>
                              <p:par>
                                <p:cTn id="215" presetClass="entr" nodeType="afterEffect" presetSubtype="16" presetID="23" grpId="44" fill="hold">
                                  <p:stCondLst>
                                    <p:cond delay="0"/>
                                  </p:stCondLst>
                                  <p:iterate type="el" backwards="0">
                                    <p:tmAbs val="0"/>
                                  </p:iterate>
                                  <p:childTnLst>
                                    <p:set>
                                      <p:cBhvr>
                                        <p:cTn id="216" fill="hold"/>
                                        <p:tgtEl>
                                          <p:spTgt spid="1192"/>
                                        </p:tgtEl>
                                        <p:attrNameLst>
                                          <p:attrName>style.visibility</p:attrName>
                                        </p:attrNameLst>
                                      </p:cBhvr>
                                      <p:to>
                                        <p:strVal val="visible"/>
                                      </p:to>
                                    </p:set>
                                    <p:anim calcmode="lin" valueType="num">
                                      <p:cBhvr>
                                        <p:cTn id="217" dur="750" fill="hold"/>
                                        <p:tgtEl>
                                          <p:spTgt spid="1192"/>
                                        </p:tgtEl>
                                        <p:attrNameLst>
                                          <p:attrName>ppt_w</p:attrName>
                                        </p:attrNameLst>
                                      </p:cBhvr>
                                      <p:tavLst>
                                        <p:tav tm="0">
                                          <p:val>
                                            <p:fltVal val="0"/>
                                          </p:val>
                                        </p:tav>
                                        <p:tav tm="100000">
                                          <p:val>
                                            <p:strVal val="#ppt_w"/>
                                          </p:val>
                                        </p:tav>
                                      </p:tavLst>
                                    </p:anim>
                                    <p:anim calcmode="lin" valueType="num">
                                      <p:cBhvr>
                                        <p:cTn id="218" dur="750" fill="hold"/>
                                        <p:tgtEl>
                                          <p:spTgt spid="1192"/>
                                        </p:tgtEl>
                                        <p:attrNameLst>
                                          <p:attrName>ppt_h</p:attrName>
                                        </p:attrNameLst>
                                      </p:cBhvr>
                                      <p:tavLst>
                                        <p:tav tm="0">
                                          <p:val>
                                            <p:fltVal val="0"/>
                                          </p:val>
                                        </p:tav>
                                        <p:tav tm="100000">
                                          <p:val>
                                            <p:strVal val="#ppt_h"/>
                                          </p:val>
                                        </p:tav>
                                      </p:tavLst>
                                    </p:anim>
                                  </p:childTnLst>
                                </p:cTn>
                              </p:par>
                            </p:childTnLst>
                          </p:cTn>
                        </p:par>
                        <p:par>
                          <p:cTn id="219" fill="hold">
                            <p:stCondLst>
                              <p:cond delay="33650"/>
                            </p:stCondLst>
                            <p:childTnLst>
                              <p:par>
                                <p:cTn id="220" presetClass="entr" nodeType="afterEffect" presetID="9" grpId="45" fill="hold">
                                  <p:stCondLst>
                                    <p:cond delay="0"/>
                                  </p:stCondLst>
                                  <p:iterate type="el" backwards="0">
                                    <p:tmAbs val="0"/>
                                  </p:iterate>
                                  <p:childTnLst>
                                    <p:set>
                                      <p:cBhvr>
                                        <p:cTn id="221" fill="hold"/>
                                        <p:tgtEl>
                                          <p:spTgt spid="1190"/>
                                        </p:tgtEl>
                                        <p:attrNameLst>
                                          <p:attrName>style.visibility</p:attrName>
                                        </p:attrNameLst>
                                      </p:cBhvr>
                                      <p:to>
                                        <p:strVal val="visible"/>
                                      </p:to>
                                    </p:set>
                                    <p:animEffect filter="dissolve" transition="in">
                                      <p:cBhvr>
                                        <p:cTn id="222" dur="1000"/>
                                        <p:tgtEl>
                                          <p:spTgt spid="1190"/>
                                        </p:tgtEl>
                                      </p:cBhvr>
                                    </p:animEffect>
                                  </p:childTnLst>
                                </p:cTn>
                              </p:par>
                            </p:childTnLst>
                          </p:cTn>
                        </p:par>
                        <p:par>
                          <p:cTn id="223" fill="hold">
                            <p:stCondLst>
                              <p:cond delay="34650"/>
                            </p:stCondLst>
                            <p:childTnLst>
                              <p:par>
                                <p:cTn id="224" presetClass="entr" nodeType="afterEffect" presetID="9" grpId="46" fill="hold">
                                  <p:stCondLst>
                                    <p:cond delay="0"/>
                                  </p:stCondLst>
                                  <p:iterate type="el" backwards="0">
                                    <p:tmAbs val="0"/>
                                  </p:iterate>
                                  <p:childTnLst>
                                    <p:set>
                                      <p:cBhvr>
                                        <p:cTn id="225" fill="hold"/>
                                        <p:tgtEl>
                                          <p:spTgt spid="1191"/>
                                        </p:tgtEl>
                                        <p:attrNameLst>
                                          <p:attrName>style.visibility</p:attrName>
                                        </p:attrNameLst>
                                      </p:cBhvr>
                                      <p:to>
                                        <p:strVal val="visible"/>
                                      </p:to>
                                    </p:set>
                                    <p:animEffect filter="dissolve" transition="in">
                                      <p:cBhvr>
                                        <p:cTn id="226" dur="1000"/>
                                        <p:tgtEl>
                                          <p:spTgt spid="1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09" grpId="32"/>
      <p:bldP build="whole" bldLvl="1" animBg="1" rev="0" advAuto="0" spid="1225" grpId="24"/>
      <p:bldP build="whole" bldLvl="1" animBg="1" rev="0" advAuto="0" spid="1223" grpId="30"/>
      <p:bldP build="whole" bldLvl="1" animBg="1" rev="0" advAuto="0" spid="1199" grpId="26"/>
      <p:bldP build="whole" bldLvl="1" animBg="1" rev="0" advAuto="0" spid="1228" grpId="19"/>
      <p:bldP build="whole" bldLvl="1" animBg="1" rev="0" advAuto="0" spid="1210" grpId="33"/>
      <p:bldP build="whole" bldLvl="1" animBg="1" rev="0" advAuto="0" spid="1184" grpId="39"/>
      <p:bldP build="whole" bldLvl="1" animBg="1" rev="0" advAuto="0" spid="1219" grpId="13"/>
      <p:bldP build="whole" bldLvl="1" animBg="1" rev="0" advAuto="0" spid="1216" grpId="17"/>
      <p:bldP build="whole" bldLvl="1" animBg="1" rev="0" advAuto="0" spid="1204" grpId="15"/>
      <p:bldP build="whole" bldLvl="1" animBg="1" rev="0" advAuto="0" spid="1190" grpId="45"/>
      <p:bldP build="whole" bldLvl="1" animBg="1" rev="0" advAuto="0" spid="1197" grpId="34"/>
      <p:bldP build="whole" bldLvl="1" animBg="1" rev="0" advAuto="0" spid="1207" grpId="9"/>
      <p:bldP build="whole" bldLvl="1" animBg="1" rev="0" advAuto="0" spid="1196" grpId="2"/>
      <p:bldP build="whole" bldLvl="1" animBg="1" rev="0" advAuto="0" spid="1202" grpId="23"/>
      <p:bldP build="whole" bldLvl="1" animBg="1" rev="0" advAuto="0" spid="1191" grpId="46"/>
      <p:bldP build="whole" bldLvl="1" animBg="1" rev="0" advAuto="0" spid="1205" grpId="7"/>
      <p:bldP build="whole" bldLvl="1" animBg="1" rev="0" advAuto="0" spid="1221" grpId="36"/>
      <p:bldP build="whole" bldLvl="1" animBg="1" rev="0" advAuto="0" spid="1214" grpId="21"/>
      <p:bldP build="whole" bldLvl="1" animBg="1" rev="0" advAuto="0" spid="1186" grpId="38"/>
      <p:bldP build="whole" bldLvl="1" animBg="1" rev="0" advAuto="0" spid="1194" grpId="4"/>
      <p:bldP build="whole" bldLvl="1" animBg="1" rev="0" advAuto="0" spid="1198" grpId="35"/>
      <p:bldP build="whole" bldLvl="1" animBg="1" rev="0" advAuto="0" spid="1201" grpId="22"/>
      <p:bldP build="whole" bldLvl="1" animBg="1" rev="0" advAuto="0" spid="1189" grpId="41"/>
      <p:bldP build="whole" bldLvl="1" animBg="1" rev="0" advAuto="0" spid="1206" grpId="8"/>
      <p:bldP build="whole" bldLvl="1" animBg="1" rev="0" advAuto="0" spid="1217" grpId="11"/>
      <p:bldP build="whole" bldLvl="1" animBg="1" rev="0" advAuto="0" spid="1183" grpId="1"/>
      <p:bldP build="whole" bldLvl="1" animBg="1" rev="0" advAuto="0" spid="1215" grpId="16"/>
      <p:bldP build="whole" bldLvl="1" animBg="1" rev="0" advAuto="0" spid="1185" grpId="40"/>
      <p:bldP build="whole" bldLvl="1" animBg="1" rev="0" advAuto="0" spid="1226" grpId="25"/>
      <p:bldP build="whole" bldLvl="1" animBg="1" rev="0" advAuto="0" spid="1227" grpId="18"/>
      <p:bldP build="whole" bldLvl="1" animBg="1" rev="0" advAuto="0" spid="1193" grpId="3"/>
      <p:bldP build="whole" bldLvl="1" animBg="1" rev="0" advAuto="0" spid="1224" grpId="31"/>
      <p:bldP build="whole" bldLvl="1" animBg="1" rev="0" advAuto="0" spid="1211" grpId="28"/>
      <p:bldP build="whole" bldLvl="1" animBg="1" rev="0" advAuto="0" spid="1203" grpId="14"/>
      <p:bldP build="whole" bldLvl="1" animBg="1" rev="0" advAuto="0" spid="1195" grpId="5"/>
      <p:bldP build="whole" bldLvl="1" animBg="1" rev="0" advAuto="0" spid="1192" grpId="44"/>
      <p:bldP build="whole" bldLvl="1" animBg="1" rev="0" advAuto="0" spid="1200" grpId="27"/>
      <p:bldP build="whole" bldLvl="1" animBg="1" rev="0" advAuto="0" spid="1208" grpId="6"/>
      <p:bldP build="whole" bldLvl="1" animBg="1" rev="0" advAuto="0" spid="1222" grpId="37"/>
      <p:bldP build="whole" bldLvl="1" animBg="1" rev="0" advAuto="0" spid="1188" grpId="43"/>
      <p:bldP build="whole" bldLvl="1" animBg="1" rev="0" advAuto="0" spid="1187" grpId="42"/>
      <p:bldP build="whole" bldLvl="1" animBg="1" rev="0" advAuto="0" spid="1213" grpId="20"/>
      <p:bldP build="whole" bldLvl="1" animBg="1" rev="0" advAuto="0" spid="1212" grpId="29"/>
      <p:bldP build="whole" bldLvl="1" animBg="1" rev="0" advAuto="0" spid="1218" grpId="12"/>
      <p:bldP build="whole" bldLvl="1" animBg="1" rev="0" advAuto="0" spid="1220" grpId="10"/>
    </p:bldLst>
  </p:timing>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0" name="Team"/>
          <p:cNvSpPr txBox="1"/>
          <p:nvPr>
            <p:ph type="ctrTitle"/>
          </p:nvPr>
        </p:nvSpPr>
        <p:spPr>
          <a:prstGeom prst="rect">
            <a:avLst/>
          </a:prstGeom>
        </p:spPr>
        <p:txBody>
          <a:bodyPr/>
          <a:lstStyle>
            <a:lvl1pPr defTabSz="566674">
              <a:defRPr sz="10864"/>
            </a:lvl1pPr>
          </a:lstStyle>
          <a:p>
            <a:pPr/>
            <a:r>
              <a:t>Team</a:t>
            </a:r>
          </a:p>
        </p:txBody>
      </p:sp>
      <p:sp>
        <p:nvSpPr>
          <p:cNvPr id="1231" name="$ 5 300 000…"/>
          <p:cNvSpPr txBox="1"/>
          <p:nvPr/>
        </p:nvSpPr>
        <p:spPr>
          <a:xfrm>
            <a:off x="916312" y="2696068"/>
            <a:ext cx="8372845" cy="2860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11200">
                <a:solidFill>
                  <a:srgbClr val="FF4FC6"/>
                </a:solidFill>
                <a:latin typeface="Helvetica"/>
                <a:ea typeface="Helvetica"/>
                <a:cs typeface="Helvetica"/>
                <a:sym typeface="Helvetica"/>
              </a:defRPr>
            </a:pPr>
            <a:r>
              <a:t>$ 5 300 000</a:t>
            </a:r>
          </a:p>
          <a:p>
            <a:pPr algn="l" defTabSz="825500">
              <a:defRPr sz="3000">
                <a:solidFill>
                  <a:srgbClr val="FF4FC6"/>
                </a:solidFill>
                <a:latin typeface="Helvetica"/>
                <a:ea typeface="Helvetica"/>
                <a:cs typeface="Helvetica"/>
                <a:sym typeface="Helvetica"/>
              </a:defRPr>
            </a:pPr>
            <a:r>
              <a:t>Investor protection through individual is the strategy that one utilizes to minimize loss.</a:t>
            </a:r>
          </a:p>
        </p:txBody>
      </p:sp>
      <p:sp>
        <p:nvSpPr>
          <p:cNvPr id="1232" name="100%…"/>
          <p:cNvSpPr txBox="1"/>
          <p:nvPr/>
        </p:nvSpPr>
        <p:spPr>
          <a:xfrm>
            <a:off x="916312" y="9423906"/>
            <a:ext cx="8087129" cy="2860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11200">
                <a:solidFill>
                  <a:srgbClr val="FFB858"/>
                </a:solidFill>
                <a:latin typeface="Helvetica"/>
                <a:ea typeface="Helvetica"/>
                <a:cs typeface="Helvetica"/>
                <a:sym typeface="Helvetica"/>
              </a:defRPr>
            </a:pPr>
            <a:r>
              <a:t>100%</a:t>
            </a:r>
          </a:p>
          <a:p>
            <a:pPr algn="l" defTabSz="825500">
              <a:defRPr sz="3000">
                <a:solidFill>
                  <a:srgbClr val="FFB858"/>
                </a:solidFill>
                <a:latin typeface="Helvetica"/>
                <a:ea typeface="Helvetica"/>
                <a:cs typeface="Helvetica"/>
                <a:sym typeface="Helvetica"/>
              </a:defRPr>
            </a:pPr>
            <a:r>
              <a:t>A planned investment structure would be dependent on the desired investment target.</a:t>
            </a:r>
          </a:p>
        </p:txBody>
      </p:sp>
      <p:graphicFrame>
        <p:nvGraphicFramePr>
          <p:cNvPr id="1233" name="二维面积图"/>
          <p:cNvGraphicFramePr/>
          <p:nvPr/>
        </p:nvGraphicFramePr>
        <p:xfrm>
          <a:off x="10064982" y="3044102"/>
          <a:ext cx="13342261" cy="9346136"/>
        </p:xfrm>
        <a:graphic xmlns:a="http://schemas.openxmlformats.org/drawingml/2006/main">
          <a:graphicData uri="http://schemas.openxmlformats.org/drawingml/2006/chart">
            <c:chart xmlns:c="http://schemas.openxmlformats.org/drawingml/2006/chart" r:id="rId2"/>
          </a:graphicData>
        </a:graphic>
      </p:graphicFrame>
      <p:sp>
        <p:nvSpPr>
          <p:cNvPr id="1234" name="Raise +100%…"/>
          <p:cNvSpPr txBox="1"/>
          <p:nvPr/>
        </p:nvSpPr>
        <p:spPr>
          <a:xfrm>
            <a:off x="18885208" y="1906988"/>
            <a:ext cx="4085532"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825500">
              <a:defRPr>
                <a:latin typeface="Helvetica"/>
                <a:ea typeface="Helvetica"/>
                <a:cs typeface="Helvetica"/>
                <a:sym typeface="Helvetica"/>
              </a:defRPr>
            </a:pPr>
            <a:r>
              <a:t>Raise +100%</a:t>
            </a:r>
          </a:p>
          <a:p>
            <a:pPr algn="r" defTabSz="825500">
              <a:defRPr sz="3000">
                <a:latin typeface="Helvetica"/>
                <a:ea typeface="Helvetica"/>
                <a:cs typeface="Helvetica"/>
                <a:sym typeface="Helvetica"/>
              </a:defRPr>
            </a:pPr>
            <a:r>
              <a:t>every year till 2019*</a:t>
            </a:r>
          </a:p>
        </p:txBody>
      </p:sp>
      <p:sp>
        <p:nvSpPr>
          <p:cNvPr id="1235" name="$ 600 000…"/>
          <p:cNvSpPr txBox="1"/>
          <p:nvPr/>
        </p:nvSpPr>
        <p:spPr>
          <a:xfrm>
            <a:off x="916312" y="6131107"/>
            <a:ext cx="8233473" cy="271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11200">
                <a:solidFill>
                  <a:srgbClr val="4F83FF"/>
                </a:solidFill>
                <a:latin typeface="Helvetica"/>
                <a:ea typeface="Helvetica"/>
                <a:cs typeface="Helvetica"/>
                <a:sym typeface="Helvetica"/>
              </a:defRPr>
            </a:pPr>
            <a:r>
              <a:t>$ 600 000</a:t>
            </a:r>
          </a:p>
          <a:p>
            <a:pPr algn="l" defTabSz="825500">
              <a:defRPr sz="3000">
                <a:solidFill>
                  <a:srgbClr val="4F83FF"/>
                </a:solidFill>
                <a:latin typeface="Helvetica"/>
                <a:ea typeface="Helvetica"/>
                <a:cs typeface="Helvetica"/>
                <a:sym typeface="Helvetica"/>
              </a:defRPr>
            </a:pPr>
            <a:r>
              <a:t>An individual investor may be protected by the strategy he uses in investment.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30"/>
                                        </p:tgtEl>
                                        <p:attrNameLst>
                                          <p:attrName>style.visibility</p:attrName>
                                        </p:attrNameLst>
                                      </p:cBhvr>
                                      <p:to>
                                        <p:strVal val="visible"/>
                                      </p:to>
                                    </p:set>
                                    <p:animEffect filter="dissolve" transition="in">
                                      <p:cBhvr>
                                        <p:cTn id="7" dur="1000"/>
                                        <p:tgtEl>
                                          <p:spTgt spid="1230"/>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231"/>
                                        </p:tgtEl>
                                        <p:attrNameLst>
                                          <p:attrName>style.visibility</p:attrName>
                                        </p:attrNameLst>
                                      </p:cBhvr>
                                      <p:to>
                                        <p:strVal val="visible"/>
                                      </p:to>
                                    </p:set>
                                    <p:anim calcmode="lin" valueType="num">
                                      <p:cBhvr>
                                        <p:cTn id="11" dur="600" fill="hold"/>
                                        <p:tgtEl>
                                          <p:spTgt spid="1231"/>
                                        </p:tgtEl>
                                        <p:attrNameLst>
                                          <p:attrName>ppt_x</p:attrName>
                                        </p:attrNameLst>
                                      </p:cBhvr>
                                      <p:tavLst>
                                        <p:tav tm="0">
                                          <p:val>
                                            <p:strVal val="0-#ppt_w/2"/>
                                          </p:val>
                                        </p:tav>
                                        <p:tav tm="100000">
                                          <p:val>
                                            <p:strVal val="#ppt_x"/>
                                          </p:val>
                                        </p:tav>
                                      </p:tavLst>
                                    </p:anim>
                                    <p:anim calcmode="lin" valueType="num">
                                      <p:cBhvr>
                                        <p:cTn id="12" dur="600" fill="hold"/>
                                        <p:tgtEl>
                                          <p:spTgt spid="1231"/>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Class="entr" nodeType="afterEffect" presetSubtype="8" presetID="2" grpId="3" fill="hold">
                                  <p:stCondLst>
                                    <p:cond delay="100"/>
                                  </p:stCondLst>
                                  <p:iterate type="el" backwards="0">
                                    <p:tmAbs val="0"/>
                                  </p:iterate>
                                  <p:childTnLst>
                                    <p:set>
                                      <p:cBhvr>
                                        <p:cTn id="15" fill="hold"/>
                                        <p:tgtEl>
                                          <p:spTgt spid="1235"/>
                                        </p:tgtEl>
                                        <p:attrNameLst>
                                          <p:attrName>style.visibility</p:attrName>
                                        </p:attrNameLst>
                                      </p:cBhvr>
                                      <p:to>
                                        <p:strVal val="visible"/>
                                      </p:to>
                                    </p:set>
                                    <p:anim calcmode="lin" valueType="num">
                                      <p:cBhvr>
                                        <p:cTn id="16" dur="600" fill="hold"/>
                                        <p:tgtEl>
                                          <p:spTgt spid="1235"/>
                                        </p:tgtEl>
                                        <p:attrNameLst>
                                          <p:attrName>ppt_x</p:attrName>
                                        </p:attrNameLst>
                                      </p:cBhvr>
                                      <p:tavLst>
                                        <p:tav tm="0">
                                          <p:val>
                                            <p:strVal val="0-#ppt_w/2"/>
                                          </p:val>
                                        </p:tav>
                                        <p:tav tm="100000">
                                          <p:val>
                                            <p:strVal val="#ppt_x"/>
                                          </p:val>
                                        </p:tav>
                                      </p:tavLst>
                                    </p:anim>
                                    <p:anim calcmode="lin" valueType="num">
                                      <p:cBhvr>
                                        <p:cTn id="17" dur="600" fill="hold"/>
                                        <p:tgtEl>
                                          <p:spTgt spid="1235"/>
                                        </p:tgtEl>
                                        <p:attrNameLst>
                                          <p:attrName>ppt_y</p:attrName>
                                        </p:attrNameLst>
                                      </p:cBhvr>
                                      <p:tavLst>
                                        <p:tav tm="0">
                                          <p:val>
                                            <p:strVal val="#ppt_y"/>
                                          </p:val>
                                        </p:tav>
                                        <p:tav tm="100000">
                                          <p:val>
                                            <p:strVal val="#ppt_y"/>
                                          </p:val>
                                        </p:tav>
                                      </p:tavLst>
                                    </p:anim>
                                  </p:childTnLst>
                                </p:cTn>
                              </p:par>
                            </p:childTnLst>
                          </p:cTn>
                        </p:par>
                        <p:par>
                          <p:cTn id="18" fill="hold">
                            <p:stCondLst>
                              <p:cond delay="2300"/>
                            </p:stCondLst>
                            <p:childTnLst>
                              <p:par>
                                <p:cTn id="19" presetClass="entr" nodeType="afterEffect" presetSubtype="8" presetID="2" grpId="4" fill="hold">
                                  <p:stCondLst>
                                    <p:cond delay="100"/>
                                  </p:stCondLst>
                                  <p:iterate type="el" backwards="0">
                                    <p:tmAbs val="0"/>
                                  </p:iterate>
                                  <p:childTnLst>
                                    <p:set>
                                      <p:cBhvr>
                                        <p:cTn id="20" fill="hold"/>
                                        <p:tgtEl>
                                          <p:spTgt spid="1232"/>
                                        </p:tgtEl>
                                        <p:attrNameLst>
                                          <p:attrName>style.visibility</p:attrName>
                                        </p:attrNameLst>
                                      </p:cBhvr>
                                      <p:to>
                                        <p:strVal val="visible"/>
                                      </p:to>
                                    </p:set>
                                    <p:anim calcmode="lin" valueType="num">
                                      <p:cBhvr>
                                        <p:cTn id="21" dur="600" fill="hold"/>
                                        <p:tgtEl>
                                          <p:spTgt spid="1232"/>
                                        </p:tgtEl>
                                        <p:attrNameLst>
                                          <p:attrName>ppt_x</p:attrName>
                                        </p:attrNameLst>
                                      </p:cBhvr>
                                      <p:tavLst>
                                        <p:tav tm="0">
                                          <p:val>
                                            <p:strVal val="0-#ppt_w/2"/>
                                          </p:val>
                                        </p:tav>
                                        <p:tav tm="100000">
                                          <p:val>
                                            <p:strVal val="#ppt_x"/>
                                          </p:val>
                                        </p:tav>
                                      </p:tavLst>
                                    </p:anim>
                                    <p:anim calcmode="lin" valueType="num">
                                      <p:cBhvr>
                                        <p:cTn id="22" dur="600" fill="hold"/>
                                        <p:tgtEl>
                                          <p:spTgt spid="1232"/>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Class="entr" nodeType="afterEffect" presetSubtype="8" presetID="22" grpId="5" fill="hold">
                                  <p:stCondLst>
                                    <p:cond delay="0"/>
                                  </p:stCondLst>
                                  <p:childTnLst>
                                    <p:set>
                                      <p:cBhvr>
                                        <p:cTn id="25" fill="hold"/>
                                        <p:tgtEl>
                                          <p:spTgt spid="1233">
                                            <p:graphicEl>
                                              <a:chart bldStep="gridLegend" categoryIdx="-3" seriesIdx="-3"/>
                                            </p:graphicEl>
                                          </p:spTgt>
                                        </p:tgtEl>
                                        <p:attrNameLst>
                                          <p:attrName>style.visibility</p:attrName>
                                        </p:attrNameLst>
                                      </p:cBhvr>
                                      <p:to>
                                        <p:strVal val="visible"/>
                                      </p:to>
                                    </p:set>
                                    <p:animEffect filter="wipe(left)" transition="in">
                                      <p:cBhvr>
                                        <p:cTn id="26" dur="1000"/>
                                        <p:tgtEl>
                                          <p:spTgt spid="1233">
                                            <p:graphicEl>
                                              <a:chart bldStep="gridLegend" categoryIdx="-3" seriesIdx="-3"/>
                                            </p:graphicEl>
                                          </p:spTgt>
                                        </p:tgtEl>
                                      </p:cBhvr>
                                    </p:animEffect>
                                  </p:childTnLst>
                                </p:cTn>
                              </p:par>
                            </p:childTnLst>
                          </p:cTn>
                        </p:par>
                        <p:par>
                          <p:cTn id="27" fill="hold">
                            <p:stCondLst>
                              <p:cond delay="4000"/>
                            </p:stCondLst>
                            <p:childTnLst>
                              <p:par>
                                <p:cTn id="28" presetClass="entr" nodeType="afterEffect" presetSubtype="8" presetID="22" grpId="5" fill="hold">
                                  <p:stCondLst>
                                    <p:cond delay="0"/>
                                  </p:stCondLst>
                                  <p:childTnLst>
                                    <p:set>
                                      <p:cBhvr>
                                        <p:cTn id="29" fill="hold"/>
                                        <p:tgtEl>
                                          <p:spTgt spid="1233">
                                            <p:graphicEl>
                                              <a:chart bldStep="series" categoryIdx="-4" seriesIdx="0"/>
                                            </p:graphicEl>
                                          </p:spTgt>
                                        </p:tgtEl>
                                        <p:attrNameLst>
                                          <p:attrName>style.visibility</p:attrName>
                                        </p:attrNameLst>
                                      </p:cBhvr>
                                      <p:to>
                                        <p:strVal val="visible"/>
                                      </p:to>
                                    </p:set>
                                    <p:animEffect filter="wipe(left)" transition="in">
                                      <p:cBhvr>
                                        <p:cTn id="30" dur="1000"/>
                                        <p:tgtEl>
                                          <p:spTgt spid="1233">
                                            <p:graphicEl>
                                              <a:chart bldStep="series" categoryIdx="-4" seriesIdx="0"/>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5" grpId="3"/>
      <p:bldP build="whole" bldLvl="1" animBg="1" rev="0" advAuto="0" spid="1230" grpId="1"/>
      <p:bldP build="whole" bldLvl="1" animBg="1" rev="0" advAuto="0" spid="1232" grpId="4"/>
      <p:bldP build="whole" bldLvl="1" animBg="1" rev="0" advAuto="0" spid="1231" grpId="2"/>
      <p:bldGraphic spid="1233" grpId="5">
        <p:bldSub>
          <a:bldChart bld="series"/>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7" name="Team"/>
          <p:cNvSpPr txBox="1"/>
          <p:nvPr>
            <p:ph type="ctrTitle"/>
          </p:nvPr>
        </p:nvSpPr>
        <p:spPr>
          <a:prstGeom prst="rect">
            <a:avLst/>
          </a:prstGeom>
        </p:spPr>
        <p:txBody>
          <a:bodyPr/>
          <a:lstStyle>
            <a:lvl1pPr defTabSz="566674">
              <a:defRPr sz="10864"/>
            </a:lvl1pPr>
          </a:lstStyle>
          <a:p>
            <a:pPr/>
            <a:r>
              <a:t>Team</a:t>
            </a:r>
          </a:p>
        </p:txBody>
      </p:sp>
      <p:sp>
        <p:nvSpPr>
          <p:cNvPr id="1238" name="Opening"/>
          <p:cNvSpPr txBox="1"/>
          <p:nvPr/>
        </p:nvSpPr>
        <p:spPr>
          <a:xfrm>
            <a:off x="12617992" y="6253468"/>
            <a:ext cx="1793042"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825500">
              <a:defRPr sz="3200">
                <a:latin typeface="Helvetica"/>
                <a:ea typeface="Helvetica"/>
                <a:cs typeface="Helvetica"/>
                <a:sym typeface="Helvetica"/>
              </a:defRPr>
            </a:lvl1pPr>
          </a:lstStyle>
          <a:p>
            <a:pPr/>
            <a:r>
              <a:t>Opening</a:t>
            </a:r>
          </a:p>
        </p:txBody>
      </p:sp>
      <p:sp>
        <p:nvSpPr>
          <p:cNvPr id="1239" name="Market"/>
          <p:cNvSpPr txBox="1"/>
          <p:nvPr/>
        </p:nvSpPr>
        <p:spPr>
          <a:xfrm>
            <a:off x="17070150" y="6252814"/>
            <a:ext cx="1498561"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825500">
              <a:defRPr sz="3200">
                <a:latin typeface="Helvetica"/>
                <a:ea typeface="Helvetica"/>
                <a:cs typeface="Helvetica"/>
                <a:sym typeface="Helvetica"/>
              </a:defRPr>
            </a:lvl1pPr>
          </a:lstStyle>
          <a:p>
            <a:pPr/>
            <a:r>
              <a:t>Market</a:t>
            </a:r>
          </a:p>
        </p:txBody>
      </p:sp>
      <p:sp>
        <p:nvSpPr>
          <p:cNvPr id="1240" name="Statistic"/>
          <p:cNvSpPr txBox="1"/>
          <p:nvPr/>
        </p:nvSpPr>
        <p:spPr>
          <a:xfrm>
            <a:off x="20317003" y="6253468"/>
            <a:ext cx="3614689"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Statistic</a:t>
            </a:r>
          </a:p>
        </p:txBody>
      </p:sp>
      <p:sp>
        <p:nvSpPr>
          <p:cNvPr id="1241" name="Social Activity"/>
          <p:cNvSpPr txBox="1"/>
          <p:nvPr/>
        </p:nvSpPr>
        <p:spPr>
          <a:xfrm>
            <a:off x="12005298" y="11800005"/>
            <a:ext cx="3009041"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Social Activity</a:t>
            </a:r>
          </a:p>
        </p:txBody>
      </p:sp>
      <p:sp>
        <p:nvSpPr>
          <p:cNvPr id="1242" name="Fast Growing"/>
          <p:cNvSpPr txBox="1"/>
          <p:nvPr/>
        </p:nvSpPr>
        <p:spPr>
          <a:xfrm>
            <a:off x="15757072" y="11800005"/>
            <a:ext cx="4152076"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Fast Growing</a:t>
            </a:r>
          </a:p>
        </p:txBody>
      </p:sp>
      <p:sp>
        <p:nvSpPr>
          <p:cNvPr id="1243" name="Reports"/>
          <p:cNvSpPr txBox="1"/>
          <p:nvPr/>
        </p:nvSpPr>
        <p:spPr>
          <a:xfrm>
            <a:off x="21316633" y="11800005"/>
            <a:ext cx="1679536"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825500">
              <a:defRPr sz="3200">
                <a:latin typeface="Helvetica"/>
                <a:ea typeface="Helvetica"/>
                <a:cs typeface="Helvetica"/>
                <a:sym typeface="Helvetica"/>
              </a:defRPr>
            </a:lvl1pPr>
          </a:lstStyle>
          <a:p>
            <a:pPr/>
            <a:r>
              <a:t>Reports</a:t>
            </a:r>
          </a:p>
        </p:txBody>
      </p:sp>
      <p:grpSp>
        <p:nvGrpSpPr>
          <p:cNvPr id="1246" name="成组"/>
          <p:cNvGrpSpPr/>
          <p:nvPr/>
        </p:nvGrpSpPr>
        <p:grpSpPr>
          <a:xfrm>
            <a:off x="16430438" y="3069006"/>
            <a:ext cx="2777983" cy="2777982"/>
            <a:chOff x="0" y="0"/>
            <a:chExt cx="2777981" cy="2777981"/>
          </a:xfrm>
        </p:grpSpPr>
        <p:sp>
          <p:nvSpPr>
            <p:cNvPr id="1244" name="圆形"/>
            <p:cNvSpPr/>
            <p:nvPr/>
          </p:nvSpPr>
          <p:spPr>
            <a:xfrm>
              <a:off x="0" y="0"/>
              <a:ext cx="2777982" cy="277798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45" name="pasted-image.pdf" descr="pasted-image.pdf"/>
            <p:cNvPicPr>
              <a:picLocks noChangeAspect="1"/>
            </p:cNvPicPr>
            <p:nvPr/>
          </p:nvPicPr>
          <p:blipFill>
            <a:blip r:embed="rId2">
              <a:extLst/>
            </a:blip>
            <a:stretch>
              <a:fillRect/>
            </a:stretch>
          </p:blipFill>
          <p:spPr>
            <a:xfrm>
              <a:off x="681144" y="567272"/>
              <a:ext cx="1604773" cy="1604773"/>
            </a:xfrm>
            <a:prstGeom prst="rect">
              <a:avLst/>
            </a:prstGeom>
            <a:ln w="12700" cap="flat">
              <a:noFill/>
              <a:miter lim="400000"/>
            </a:ln>
            <a:effectLst/>
          </p:spPr>
        </p:pic>
      </p:grpSp>
      <p:grpSp>
        <p:nvGrpSpPr>
          <p:cNvPr id="1249" name="成组"/>
          <p:cNvGrpSpPr/>
          <p:nvPr/>
        </p:nvGrpSpPr>
        <p:grpSpPr>
          <a:xfrm>
            <a:off x="20734966" y="3069006"/>
            <a:ext cx="2778761" cy="2778761"/>
            <a:chOff x="0" y="0"/>
            <a:chExt cx="2778759" cy="2778759"/>
          </a:xfrm>
        </p:grpSpPr>
        <p:sp>
          <p:nvSpPr>
            <p:cNvPr id="1247" name="圆形"/>
            <p:cNvSpPr/>
            <p:nvPr/>
          </p:nvSpPr>
          <p:spPr>
            <a:xfrm>
              <a:off x="0" y="0"/>
              <a:ext cx="2778760" cy="2778760"/>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48" name="pasted-image.pdf" descr="pasted-image.pdf"/>
            <p:cNvPicPr>
              <a:picLocks noChangeAspect="1"/>
            </p:cNvPicPr>
            <p:nvPr/>
          </p:nvPicPr>
          <p:blipFill>
            <a:blip r:embed="rId3">
              <a:extLst/>
            </a:blip>
            <a:stretch>
              <a:fillRect/>
            </a:stretch>
          </p:blipFill>
          <p:spPr>
            <a:xfrm>
              <a:off x="718356" y="711734"/>
              <a:ext cx="1406092" cy="1406092"/>
            </a:xfrm>
            <a:prstGeom prst="rect">
              <a:avLst/>
            </a:prstGeom>
            <a:ln w="12700" cap="flat">
              <a:noFill/>
              <a:miter lim="400000"/>
            </a:ln>
            <a:effectLst/>
          </p:spPr>
        </p:pic>
      </p:grpSp>
      <p:grpSp>
        <p:nvGrpSpPr>
          <p:cNvPr id="1252" name="成组"/>
          <p:cNvGrpSpPr/>
          <p:nvPr/>
        </p:nvGrpSpPr>
        <p:grpSpPr>
          <a:xfrm>
            <a:off x="12120438" y="8337842"/>
            <a:ext cx="2778761" cy="2778761"/>
            <a:chOff x="0" y="0"/>
            <a:chExt cx="2778759" cy="2778759"/>
          </a:xfrm>
        </p:grpSpPr>
        <p:sp>
          <p:nvSpPr>
            <p:cNvPr id="1250" name="圆形"/>
            <p:cNvSpPr/>
            <p:nvPr/>
          </p:nvSpPr>
          <p:spPr>
            <a:xfrm>
              <a:off x="0" y="0"/>
              <a:ext cx="2778760" cy="2778760"/>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51" name="pasted-image.pdf" descr="pasted-image.pdf"/>
            <p:cNvPicPr>
              <a:picLocks noChangeAspect="1"/>
            </p:cNvPicPr>
            <p:nvPr/>
          </p:nvPicPr>
          <p:blipFill>
            <a:blip r:embed="rId4">
              <a:extLst/>
            </a:blip>
            <a:stretch>
              <a:fillRect/>
            </a:stretch>
          </p:blipFill>
          <p:spPr>
            <a:xfrm>
              <a:off x="709456" y="709457"/>
              <a:ext cx="1359847" cy="1359847"/>
            </a:xfrm>
            <a:prstGeom prst="rect">
              <a:avLst/>
            </a:prstGeom>
            <a:ln w="12700" cap="flat">
              <a:noFill/>
              <a:miter lim="400000"/>
            </a:ln>
            <a:effectLst/>
          </p:spPr>
        </p:pic>
      </p:grpSp>
      <p:grpSp>
        <p:nvGrpSpPr>
          <p:cNvPr id="1255" name="成组"/>
          <p:cNvGrpSpPr/>
          <p:nvPr/>
        </p:nvGrpSpPr>
        <p:grpSpPr>
          <a:xfrm>
            <a:off x="20767020" y="8337842"/>
            <a:ext cx="2778761" cy="2778761"/>
            <a:chOff x="0" y="0"/>
            <a:chExt cx="2778760" cy="2778760"/>
          </a:xfrm>
        </p:grpSpPr>
        <p:sp>
          <p:nvSpPr>
            <p:cNvPr id="1253" name="圆形"/>
            <p:cNvSpPr/>
            <p:nvPr/>
          </p:nvSpPr>
          <p:spPr>
            <a:xfrm>
              <a:off x="0" y="0"/>
              <a:ext cx="2778761" cy="2778761"/>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54" name="pasted-image.pdf" descr="pasted-image.pdf"/>
            <p:cNvPicPr>
              <a:picLocks noChangeAspect="1"/>
            </p:cNvPicPr>
            <p:nvPr/>
          </p:nvPicPr>
          <p:blipFill>
            <a:blip r:embed="rId5">
              <a:extLst/>
            </a:blip>
            <a:srcRect l="0" t="0" r="0" b="0"/>
            <a:stretch>
              <a:fillRect/>
            </a:stretch>
          </p:blipFill>
          <p:spPr>
            <a:xfrm>
              <a:off x="852606" y="728781"/>
              <a:ext cx="1073557" cy="1321301"/>
            </a:xfrm>
            <a:prstGeom prst="rect">
              <a:avLst/>
            </a:prstGeom>
            <a:ln w="12700" cap="flat">
              <a:noFill/>
              <a:miter lim="400000"/>
            </a:ln>
            <a:effectLst/>
          </p:spPr>
        </p:pic>
      </p:grpSp>
      <p:grpSp>
        <p:nvGrpSpPr>
          <p:cNvPr id="1258" name="成组"/>
          <p:cNvGrpSpPr/>
          <p:nvPr/>
        </p:nvGrpSpPr>
        <p:grpSpPr>
          <a:xfrm>
            <a:off x="16443729" y="8337842"/>
            <a:ext cx="2778761" cy="2778761"/>
            <a:chOff x="0" y="0"/>
            <a:chExt cx="2778760" cy="2778759"/>
          </a:xfrm>
        </p:grpSpPr>
        <p:sp>
          <p:nvSpPr>
            <p:cNvPr id="1256" name="圆形"/>
            <p:cNvSpPr/>
            <p:nvPr/>
          </p:nvSpPr>
          <p:spPr>
            <a:xfrm>
              <a:off x="0" y="0"/>
              <a:ext cx="2778761" cy="2778760"/>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57" name="pasted-image.pdf" descr="pasted-image.pdf"/>
            <p:cNvPicPr>
              <a:picLocks noChangeAspect="1"/>
            </p:cNvPicPr>
            <p:nvPr/>
          </p:nvPicPr>
          <p:blipFill>
            <a:blip r:embed="rId6">
              <a:extLst/>
            </a:blip>
            <a:stretch>
              <a:fillRect/>
            </a:stretch>
          </p:blipFill>
          <p:spPr>
            <a:xfrm>
              <a:off x="664757" y="709457"/>
              <a:ext cx="1408834" cy="1359847"/>
            </a:xfrm>
            <a:prstGeom prst="rect">
              <a:avLst/>
            </a:prstGeom>
            <a:ln w="12700" cap="flat">
              <a:noFill/>
              <a:miter lim="400000"/>
            </a:ln>
            <a:effectLst/>
          </p:spPr>
        </p:pic>
      </p:grpSp>
      <p:grpSp>
        <p:nvGrpSpPr>
          <p:cNvPr id="1261" name="成组"/>
          <p:cNvGrpSpPr/>
          <p:nvPr/>
        </p:nvGrpSpPr>
        <p:grpSpPr>
          <a:xfrm>
            <a:off x="12125133" y="3069006"/>
            <a:ext cx="2778761" cy="2778761"/>
            <a:chOff x="0" y="0"/>
            <a:chExt cx="2778760" cy="2778760"/>
          </a:xfrm>
        </p:grpSpPr>
        <p:sp>
          <p:nvSpPr>
            <p:cNvPr id="1259" name="圆形"/>
            <p:cNvSpPr/>
            <p:nvPr/>
          </p:nvSpPr>
          <p:spPr>
            <a:xfrm>
              <a:off x="0" y="0"/>
              <a:ext cx="2778761" cy="2778761"/>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60" name="pasted-image.pdf" descr="pasted-image.pdf"/>
            <p:cNvPicPr>
              <a:picLocks noChangeAspect="1"/>
            </p:cNvPicPr>
            <p:nvPr/>
          </p:nvPicPr>
          <p:blipFill>
            <a:blip r:embed="rId7">
              <a:extLst/>
            </a:blip>
            <a:stretch>
              <a:fillRect/>
            </a:stretch>
          </p:blipFill>
          <p:spPr>
            <a:xfrm>
              <a:off x="582298" y="519422"/>
              <a:ext cx="1604773" cy="1497789"/>
            </a:xfrm>
            <a:prstGeom prst="rect">
              <a:avLst/>
            </a:prstGeom>
            <a:ln w="12700" cap="flat">
              <a:noFill/>
              <a:miter lim="400000"/>
            </a:ln>
            <a:effectLst/>
          </p:spPr>
        </p:pic>
      </p:grpSp>
      <p:sp>
        <p:nvSpPr>
          <p:cNvPr id="1262" name="Hire the right people"/>
          <p:cNvSpPr txBox="1"/>
          <p:nvPr/>
        </p:nvSpPr>
        <p:spPr>
          <a:xfrm>
            <a:off x="1849352" y="3053643"/>
            <a:ext cx="9379800" cy="1031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Hire the right people</a:t>
            </a:r>
          </a:p>
        </p:txBody>
      </p:sp>
      <p:sp>
        <p:nvSpPr>
          <p:cNvPr id="1263" name="Invest in yourself"/>
          <p:cNvSpPr txBox="1"/>
          <p:nvPr/>
        </p:nvSpPr>
        <p:spPr>
          <a:xfrm>
            <a:off x="1849352" y="9923733"/>
            <a:ext cx="9609885" cy="1031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Invest in yourself</a:t>
            </a:r>
          </a:p>
        </p:txBody>
      </p:sp>
      <p:sp>
        <p:nvSpPr>
          <p:cNvPr id="1264" name="Focus on your customer experience"/>
          <p:cNvSpPr txBox="1"/>
          <p:nvPr/>
        </p:nvSpPr>
        <p:spPr>
          <a:xfrm>
            <a:off x="1849352" y="7806160"/>
            <a:ext cx="9890615" cy="1818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Focus on your customer experience</a:t>
            </a:r>
          </a:p>
        </p:txBody>
      </p:sp>
      <p:sp>
        <p:nvSpPr>
          <p:cNvPr id="1265" name="Always think ahead"/>
          <p:cNvSpPr txBox="1"/>
          <p:nvPr/>
        </p:nvSpPr>
        <p:spPr>
          <a:xfrm>
            <a:off x="1849352" y="11641255"/>
            <a:ext cx="9965717" cy="1031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Always think ahead</a:t>
            </a:r>
          </a:p>
        </p:txBody>
      </p:sp>
      <p:sp>
        <p:nvSpPr>
          <p:cNvPr id="1266" name="Be adaptable"/>
          <p:cNvSpPr txBox="1"/>
          <p:nvPr/>
        </p:nvSpPr>
        <p:spPr>
          <a:xfrm>
            <a:off x="1849352" y="6488688"/>
            <a:ext cx="10119215" cy="1031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Be adaptable</a:t>
            </a:r>
          </a:p>
        </p:txBody>
      </p:sp>
      <p:sp>
        <p:nvSpPr>
          <p:cNvPr id="1267" name="Reduce your risks"/>
          <p:cNvSpPr txBox="1"/>
          <p:nvPr/>
        </p:nvSpPr>
        <p:spPr>
          <a:xfrm>
            <a:off x="1849352" y="4771165"/>
            <a:ext cx="10119215" cy="1031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5200">
                <a:latin typeface="Helvetica"/>
                <a:ea typeface="Helvetica"/>
                <a:cs typeface="Helvetica"/>
                <a:sym typeface="Helvetica"/>
              </a:defRPr>
            </a:lvl1pPr>
          </a:lstStyle>
          <a:p>
            <a:pPr/>
            <a:r>
              <a:t>Reduce your risks</a:t>
            </a:r>
          </a:p>
        </p:txBody>
      </p:sp>
      <p:sp>
        <p:nvSpPr>
          <p:cNvPr id="1268" name="圆形"/>
          <p:cNvSpPr/>
          <p:nvPr/>
        </p:nvSpPr>
        <p:spPr>
          <a:xfrm>
            <a:off x="1070716" y="3376531"/>
            <a:ext cx="398165" cy="398165"/>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269" name="圆形"/>
          <p:cNvSpPr/>
          <p:nvPr/>
        </p:nvSpPr>
        <p:spPr>
          <a:xfrm>
            <a:off x="1070716" y="5094053"/>
            <a:ext cx="398165" cy="398166"/>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270" name="圆形"/>
          <p:cNvSpPr/>
          <p:nvPr/>
        </p:nvSpPr>
        <p:spPr>
          <a:xfrm>
            <a:off x="1070716" y="6811575"/>
            <a:ext cx="398165" cy="398166"/>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271" name="圆形"/>
          <p:cNvSpPr/>
          <p:nvPr/>
        </p:nvSpPr>
        <p:spPr>
          <a:xfrm>
            <a:off x="1070716" y="8529098"/>
            <a:ext cx="398165" cy="398166"/>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272" name="圆形"/>
          <p:cNvSpPr/>
          <p:nvPr/>
        </p:nvSpPr>
        <p:spPr>
          <a:xfrm>
            <a:off x="1070716" y="10246621"/>
            <a:ext cx="398165" cy="398165"/>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273" name="圆形"/>
          <p:cNvSpPr/>
          <p:nvPr/>
        </p:nvSpPr>
        <p:spPr>
          <a:xfrm>
            <a:off x="1070716" y="11964143"/>
            <a:ext cx="398165" cy="398165"/>
          </a:xfrm>
          <a:prstGeom prst="ellipse">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37"/>
                                        </p:tgtEl>
                                        <p:attrNameLst>
                                          <p:attrName>style.visibility</p:attrName>
                                        </p:attrNameLst>
                                      </p:cBhvr>
                                      <p:to>
                                        <p:strVal val="visible"/>
                                      </p:to>
                                    </p:set>
                                    <p:animEffect filter="dissolve" transition="in">
                                      <p:cBhvr>
                                        <p:cTn id="7" dur="1000"/>
                                        <p:tgtEl>
                                          <p:spTgt spid="12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262">
                                            <p:bg/>
                                          </p:spTgt>
                                        </p:tgtEl>
                                        <p:attrNameLst>
                                          <p:attrName>style.visibility</p:attrName>
                                        </p:attrNameLst>
                                      </p:cBhvr>
                                      <p:to>
                                        <p:strVal val="visible"/>
                                      </p:to>
                                    </p:set>
                                    <p:animEffect filter="wipe(left)" transition="in">
                                      <p:cBhvr>
                                        <p:cTn id="12" dur="700"/>
                                        <p:tgtEl>
                                          <p:spTgt spid="1262">
                                            <p:bg/>
                                          </p:spTgt>
                                        </p:tgtEl>
                                      </p:cBhvr>
                                    </p:animEffect>
                                  </p:childTnLst>
                                </p:cTn>
                              </p:par>
                              <p:par>
                                <p:cTn id="13" presetClass="entr" nodeType="withEffect" presetSubtype="8" presetID="22" grpId="2" fill="hold">
                                  <p:stCondLst>
                                    <p:cond delay="0"/>
                                  </p:stCondLst>
                                  <p:iterate type="el" backwards="0">
                                    <p:tmAbs val="0"/>
                                  </p:iterate>
                                  <p:childTnLst>
                                    <p:set>
                                      <p:cBhvr>
                                        <p:cTn id="14" fill="hold"/>
                                        <p:tgtEl>
                                          <p:spTgt spid="1262">
                                            <p:txEl>
                                              <p:pRg st="0" end="0"/>
                                            </p:txEl>
                                          </p:spTgt>
                                        </p:tgtEl>
                                        <p:attrNameLst>
                                          <p:attrName>style.visibility</p:attrName>
                                        </p:attrNameLst>
                                      </p:cBhvr>
                                      <p:to>
                                        <p:strVal val="visible"/>
                                      </p:to>
                                    </p:set>
                                    <p:animEffect filter="wipe(left)" transition="in">
                                      <p:cBhvr>
                                        <p:cTn id="15" dur="700"/>
                                        <p:tgtEl>
                                          <p:spTgt spid="1262">
                                            <p:txEl>
                                              <p:pRg st="0" end="0"/>
                                            </p:txEl>
                                          </p:spTgt>
                                        </p:tgtEl>
                                      </p:cBhvr>
                                    </p:animEffect>
                                  </p:childTnLst>
                                </p:cTn>
                              </p:par>
                            </p:childTnLst>
                          </p:cTn>
                        </p:par>
                        <p:par>
                          <p:cTn id="16" fill="hold">
                            <p:stCondLst>
                              <p:cond delay="700"/>
                            </p:stCondLst>
                            <p:childTnLst>
                              <p:par>
                                <p:cTn id="17" presetClass="entr" nodeType="afterEffect" presetSubtype="8" presetID="22" grpId="3" fill="hold">
                                  <p:stCondLst>
                                    <p:cond delay="100"/>
                                  </p:stCondLst>
                                  <p:iterate type="el" backwards="0">
                                    <p:tmAbs val="0"/>
                                  </p:iterate>
                                  <p:childTnLst>
                                    <p:set>
                                      <p:cBhvr>
                                        <p:cTn id="18" fill="hold"/>
                                        <p:tgtEl>
                                          <p:spTgt spid="1268">
                                            <p:bg/>
                                          </p:spTgt>
                                        </p:tgtEl>
                                        <p:attrNameLst>
                                          <p:attrName>style.visibility</p:attrName>
                                        </p:attrNameLst>
                                      </p:cBhvr>
                                      <p:to>
                                        <p:strVal val="visible"/>
                                      </p:to>
                                    </p:set>
                                    <p:animEffect filter="wipe(left)" transition="in">
                                      <p:cBhvr>
                                        <p:cTn id="19" dur="700"/>
                                        <p:tgtEl>
                                          <p:spTgt spid="1268">
                                            <p:bg/>
                                          </p:spTgt>
                                        </p:tgtEl>
                                      </p:cBhvr>
                                    </p:animEffect>
                                  </p:childTnLst>
                                </p:cTn>
                              </p:par>
                              <p:par>
                                <p:cTn id="20" presetClass="entr" nodeType="withEffect" presetSubtype="8" presetID="22" grpId="3" fill="hold">
                                  <p:stCondLst>
                                    <p:cond delay="100"/>
                                  </p:stCondLst>
                                  <p:iterate type="el" backwards="0">
                                    <p:tmAbs val="0"/>
                                  </p:iterate>
                                  <p:childTnLst>
                                    <p:set>
                                      <p:cBhvr>
                                        <p:cTn id="21" fill="hold"/>
                                        <p:tgtEl>
                                          <p:spTgt spid="1268">
                                            <p:txEl>
                                              <p:pRg st="0" end="0"/>
                                            </p:txEl>
                                          </p:spTgt>
                                        </p:tgtEl>
                                        <p:attrNameLst>
                                          <p:attrName>style.visibility</p:attrName>
                                        </p:attrNameLst>
                                      </p:cBhvr>
                                      <p:to>
                                        <p:strVal val="visible"/>
                                      </p:to>
                                    </p:set>
                                    <p:animEffect filter="wipe(left)" transition="in">
                                      <p:cBhvr>
                                        <p:cTn id="22" dur="700"/>
                                        <p:tgtEl>
                                          <p:spTgt spid="1268">
                                            <p:txEl>
                                              <p:pRg st="0" end="0"/>
                                            </p:txEl>
                                          </p:spTgt>
                                        </p:tgtEl>
                                      </p:cBhvr>
                                    </p:animEffect>
                                  </p:childTnLst>
                                </p:cTn>
                              </p:par>
                            </p:childTnLst>
                          </p:cTn>
                        </p:par>
                        <p:par>
                          <p:cTn id="23" fill="hold">
                            <p:stCondLst>
                              <p:cond delay="1500"/>
                            </p:stCondLst>
                            <p:childTnLst>
                              <p:par>
                                <p:cTn id="24" presetClass="entr" nodeType="afterEffect" presetSubtype="8" presetID="22" grpId="4" fill="hold">
                                  <p:stCondLst>
                                    <p:cond delay="100"/>
                                  </p:stCondLst>
                                  <p:iterate type="el" backwards="0">
                                    <p:tmAbs val="0"/>
                                  </p:iterate>
                                  <p:childTnLst>
                                    <p:set>
                                      <p:cBhvr>
                                        <p:cTn id="25" fill="hold"/>
                                        <p:tgtEl>
                                          <p:spTgt spid="1267">
                                            <p:bg/>
                                          </p:spTgt>
                                        </p:tgtEl>
                                        <p:attrNameLst>
                                          <p:attrName>style.visibility</p:attrName>
                                        </p:attrNameLst>
                                      </p:cBhvr>
                                      <p:to>
                                        <p:strVal val="visible"/>
                                      </p:to>
                                    </p:set>
                                    <p:animEffect filter="wipe(left)" transition="in">
                                      <p:cBhvr>
                                        <p:cTn id="26" dur="700"/>
                                        <p:tgtEl>
                                          <p:spTgt spid="1267">
                                            <p:bg/>
                                          </p:spTgt>
                                        </p:tgtEl>
                                      </p:cBhvr>
                                    </p:animEffect>
                                  </p:childTnLst>
                                </p:cTn>
                              </p:par>
                              <p:par>
                                <p:cTn id="27" presetClass="entr" nodeType="withEffect" presetSubtype="8" presetID="22" grpId="4" fill="hold">
                                  <p:stCondLst>
                                    <p:cond delay="100"/>
                                  </p:stCondLst>
                                  <p:iterate type="el" backwards="0">
                                    <p:tmAbs val="0"/>
                                  </p:iterate>
                                  <p:childTnLst>
                                    <p:set>
                                      <p:cBhvr>
                                        <p:cTn id="28" fill="hold"/>
                                        <p:tgtEl>
                                          <p:spTgt spid="1267">
                                            <p:txEl>
                                              <p:pRg st="0" end="0"/>
                                            </p:txEl>
                                          </p:spTgt>
                                        </p:tgtEl>
                                        <p:attrNameLst>
                                          <p:attrName>style.visibility</p:attrName>
                                        </p:attrNameLst>
                                      </p:cBhvr>
                                      <p:to>
                                        <p:strVal val="visible"/>
                                      </p:to>
                                    </p:set>
                                    <p:animEffect filter="wipe(left)" transition="in">
                                      <p:cBhvr>
                                        <p:cTn id="29" dur="700"/>
                                        <p:tgtEl>
                                          <p:spTgt spid="1267">
                                            <p:txEl>
                                              <p:pRg st="0" end="0"/>
                                            </p:txEl>
                                          </p:spTgt>
                                        </p:tgtEl>
                                      </p:cBhvr>
                                    </p:animEffect>
                                  </p:childTnLst>
                                </p:cTn>
                              </p:par>
                            </p:childTnLst>
                          </p:cTn>
                        </p:par>
                        <p:par>
                          <p:cTn id="30" fill="hold">
                            <p:stCondLst>
                              <p:cond delay="2300"/>
                            </p:stCondLst>
                            <p:childTnLst>
                              <p:par>
                                <p:cTn id="31" presetClass="entr" nodeType="afterEffect" presetSubtype="8" presetID="22" grpId="5" fill="hold">
                                  <p:stCondLst>
                                    <p:cond delay="100"/>
                                  </p:stCondLst>
                                  <p:iterate type="el" backwards="0">
                                    <p:tmAbs val="0"/>
                                  </p:iterate>
                                  <p:childTnLst>
                                    <p:set>
                                      <p:cBhvr>
                                        <p:cTn id="32" fill="hold"/>
                                        <p:tgtEl>
                                          <p:spTgt spid="1269">
                                            <p:bg/>
                                          </p:spTgt>
                                        </p:tgtEl>
                                        <p:attrNameLst>
                                          <p:attrName>style.visibility</p:attrName>
                                        </p:attrNameLst>
                                      </p:cBhvr>
                                      <p:to>
                                        <p:strVal val="visible"/>
                                      </p:to>
                                    </p:set>
                                    <p:animEffect filter="wipe(left)" transition="in">
                                      <p:cBhvr>
                                        <p:cTn id="33" dur="700"/>
                                        <p:tgtEl>
                                          <p:spTgt spid="1269">
                                            <p:bg/>
                                          </p:spTgt>
                                        </p:tgtEl>
                                      </p:cBhvr>
                                    </p:animEffect>
                                  </p:childTnLst>
                                </p:cTn>
                              </p:par>
                              <p:par>
                                <p:cTn id="34" presetClass="entr" nodeType="withEffect" presetSubtype="8" presetID="22" grpId="5" fill="hold">
                                  <p:stCondLst>
                                    <p:cond delay="100"/>
                                  </p:stCondLst>
                                  <p:iterate type="el" backwards="0">
                                    <p:tmAbs val="0"/>
                                  </p:iterate>
                                  <p:childTnLst>
                                    <p:set>
                                      <p:cBhvr>
                                        <p:cTn id="35" fill="hold"/>
                                        <p:tgtEl>
                                          <p:spTgt spid="1269">
                                            <p:txEl>
                                              <p:pRg st="0" end="0"/>
                                            </p:txEl>
                                          </p:spTgt>
                                        </p:tgtEl>
                                        <p:attrNameLst>
                                          <p:attrName>style.visibility</p:attrName>
                                        </p:attrNameLst>
                                      </p:cBhvr>
                                      <p:to>
                                        <p:strVal val="visible"/>
                                      </p:to>
                                    </p:set>
                                    <p:animEffect filter="wipe(left)" transition="in">
                                      <p:cBhvr>
                                        <p:cTn id="36" dur="700"/>
                                        <p:tgtEl>
                                          <p:spTgt spid="1269">
                                            <p:txEl>
                                              <p:pRg st="0" end="0"/>
                                            </p:txEl>
                                          </p:spTgt>
                                        </p:tgtEl>
                                      </p:cBhvr>
                                    </p:animEffect>
                                  </p:childTnLst>
                                </p:cTn>
                              </p:par>
                            </p:childTnLst>
                          </p:cTn>
                        </p:par>
                        <p:par>
                          <p:cTn id="37" fill="hold">
                            <p:stCondLst>
                              <p:cond delay="3100"/>
                            </p:stCondLst>
                            <p:childTnLst>
                              <p:par>
                                <p:cTn id="38" presetClass="entr" nodeType="afterEffect" presetSubtype="8" presetID="22" grpId="6" fill="hold">
                                  <p:stCondLst>
                                    <p:cond delay="100"/>
                                  </p:stCondLst>
                                  <p:iterate type="el" backwards="0">
                                    <p:tmAbs val="0"/>
                                  </p:iterate>
                                  <p:childTnLst>
                                    <p:set>
                                      <p:cBhvr>
                                        <p:cTn id="39" fill="hold"/>
                                        <p:tgtEl>
                                          <p:spTgt spid="1266">
                                            <p:bg/>
                                          </p:spTgt>
                                        </p:tgtEl>
                                        <p:attrNameLst>
                                          <p:attrName>style.visibility</p:attrName>
                                        </p:attrNameLst>
                                      </p:cBhvr>
                                      <p:to>
                                        <p:strVal val="visible"/>
                                      </p:to>
                                    </p:set>
                                    <p:animEffect filter="wipe(left)" transition="in">
                                      <p:cBhvr>
                                        <p:cTn id="40" dur="700"/>
                                        <p:tgtEl>
                                          <p:spTgt spid="1266">
                                            <p:bg/>
                                          </p:spTgt>
                                        </p:tgtEl>
                                      </p:cBhvr>
                                    </p:animEffect>
                                  </p:childTnLst>
                                </p:cTn>
                              </p:par>
                              <p:par>
                                <p:cTn id="41" presetClass="entr" nodeType="withEffect" presetSubtype="8" presetID="22" grpId="6" fill="hold">
                                  <p:stCondLst>
                                    <p:cond delay="100"/>
                                  </p:stCondLst>
                                  <p:iterate type="el" backwards="0">
                                    <p:tmAbs val="0"/>
                                  </p:iterate>
                                  <p:childTnLst>
                                    <p:set>
                                      <p:cBhvr>
                                        <p:cTn id="42" fill="hold"/>
                                        <p:tgtEl>
                                          <p:spTgt spid="1266">
                                            <p:txEl>
                                              <p:pRg st="0" end="0"/>
                                            </p:txEl>
                                          </p:spTgt>
                                        </p:tgtEl>
                                        <p:attrNameLst>
                                          <p:attrName>style.visibility</p:attrName>
                                        </p:attrNameLst>
                                      </p:cBhvr>
                                      <p:to>
                                        <p:strVal val="visible"/>
                                      </p:to>
                                    </p:set>
                                    <p:animEffect filter="wipe(left)" transition="in">
                                      <p:cBhvr>
                                        <p:cTn id="43" dur="700"/>
                                        <p:tgtEl>
                                          <p:spTgt spid="1266">
                                            <p:txEl>
                                              <p:pRg st="0" end="0"/>
                                            </p:txEl>
                                          </p:spTgt>
                                        </p:tgtEl>
                                      </p:cBhvr>
                                    </p:animEffect>
                                  </p:childTnLst>
                                </p:cTn>
                              </p:par>
                            </p:childTnLst>
                          </p:cTn>
                        </p:par>
                        <p:par>
                          <p:cTn id="44" fill="hold">
                            <p:stCondLst>
                              <p:cond delay="3900"/>
                            </p:stCondLst>
                            <p:childTnLst>
                              <p:par>
                                <p:cTn id="45" presetClass="entr" nodeType="afterEffect" presetSubtype="8" presetID="22" grpId="7" fill="hold">
                                  <p:stCondLst>
                                    <p:cond delay="100"/>
                                  </p:stCondLst>
                                  <p:iterate type="el" backwards="0">
                                    <p:tmAbs val="0"/>
                                  </p:iterate>
                                  <p:childTnLst>
                                    <p:set>
                                      <p:cBhvr>
                                        <p:cTn id="46" fill="hold"/>
                                        <p:tgtEl>
                                          <p:spTgt spid="1270">
                                            <p:bg/>
                                          </p:spTgt>
                                        </p:tgtEl>
                                        <p:attrNameLst>
                                          <p:attrName>style.visibility</p:attrName>
                                        </p:attrNameLst>
                                      </p:cBhvr>
                                      <p:to>
                                        <p:strVal val="visible"/>
                                      </p:to>
                                    </p:set>
                                    <p:animEffect filter="wipe(left)" transition="in">
                                      <p:cBhvr>
                                        <p:cTn id="47" dur="700"/>
                                        <p:tgtEl>
                                          <p:spTgt spid="1270">
                                            <p:bg/>
                                          </p:spTgt>
                                        </p:tgtEl>
                                      </p:cBhvr>
                                    </p:animEffect>
                                  </p:childTnLst>
                                </p:cTn>
                              </p:par>
                              <p:par>
                                <p:cTn id="48" presetClass="entr" nodeType="withEffect" presetSubtype="8" presetID="22" grpId="7" fill="hold">
                                  <p:stCondLst>
                                    <p:cond delay="100"/>
                                  </p:stCondLst>
                                  <p:iterate type="el" backwards="0">
                                    <p:tmAbs val="0"/>
                                  </p:iterate>
                                  <p:childTnLst>
                                    <p:set>
                                      <p:cBhvr>
                                        <p:cTn id="49" fill="hold"/>
                                        <p:tgtEl>
                                          <p:spTgt spid="1270">
                                            <p:txEl>
                                              <p:pRg st="0" end="0"/>
                                            </p:txEl>
                                          </p:spTgt>
                                        </p:tgtEl>
                                        <p:attrNameLst>
                                          <p:attrName>style.visibility</p:attrName>
                                        </p:attrNameLst>
                                      </p:cBhvr>
                                      <p:to>
                                        <p:strVal val="visible"/>
                                      </p:to>
                                    </p:set>
                                    <p:animEffect filter="wipe(left)" transition="in">
                                      <p:cBhvr>
                                        <p:cTn id="50" dur="700"/>
                                        <p:tgtEl>
                                          <p:spTgt spid="1270">
                                            <p:txEl>
                                              <p:pRg st="0" end="0"/>
                                            </p:txEl>
                                          </p:spTgt>
                                        </p:tgtEl>
                                      </p:cBhvr>
                                    </p:animEffect>
                                  </p:childTnLst>
                                </p:cTn>
                              </p:par>
                            </p:childTnLst>
                          </p:cTn>
                        </p:par>
                        <p:par>
                          <p:cTn id="51" fill="hold">
                            <p:stCondLst>
                              <p:cond delay="4700"/>
                            </p:stCondLst>
                            <p:childTnLst>
                              <p:par>
                                <p:cTn id="52" presetClass="entr" nodeType="afterEffect" presetSubtype="8" presetID="22" grpId="8" fill="hold">
                                  <p:stCondLst>
                                    <p:cond delay="100"/>
                                  </p:stCondLst>
                                  <p:iterate type="el" backwards="0">
                                    <p:tmAbs val="0"/>
                                  </p:iterate>
                                  <p:childTnLst>
                                    <p:set>
                                      <p:cBhvr>
                                        <p:cTn id="53" fill="hold"/>
                                        <p:tgtEl>
                                          <p:spTgt spid="1264">
                                            <p:bg/>
                                          </p:spTgt>
                                        </p:tgtEl>
                                        <p:attrNameLst>
                                          <p:attrName>style.visibility</p:attrName>
                                        </p:attrNameLst>
                                      </p:cBhvr>
                                      <p:to>
                                        <p:strVal val="visible"/>
                                      </p:to>
                                    </p:set>
                                    <p:animEffect filter="wipe(left)" transition="in">
                                      <p:cBhvr>
                                        <p:cTn id="54" dur="700"/>
                                        <p:tgtEl>
                                          <p:spTgt spid="1264">
                                            <p:bg/>
                                          </p:spTgt>
                                        </p:tgtEl>
                                      </p:cBhvr>
                                    </p:animEffect>
                                  </p:childTnLst>
                                </p:cTn>
                              </p:par>
                              <p:par>
                                <p:cTn id="55" presetClass="entr" nodeType="withEffect" presetSubtype="8" presetID="22" grpId="8" fill="hold">
                                  <p:stCondLst>
                                    <p:cond delay="100"/>
                                  </p:stCondLst>
                                  <p:iterate type="el" backwards="0">
                                    <p:tmAbs val="0"/>
                                  </p:iterate>
                                  <p:childTnLst>
                                    <p:set>
                                      <p:cBhvr>
                                        <p:cTn id="56" fill="hold"/>
                                        <p:tgtEl>
                                          <p:spTgt spid="1264">
                                            <p:txEl>
                                              <p:pRg st="0" end="0"/>
                                            </p:txEl>
                                          </p:spTgt>
                                        </p:tgtEl>
                                        <p:attrNameLst>
                                          <p:attrName>style.visibility</p:attrName>
                                        </p:attrNameLst>
                                      </p:cBhvr>
                                      <p:to>
                                        <p:strVal val="visible"/>
                                      </p:to>
                                    </p:set>
                                    <p:animEffect filter="wipe(left)" transition="in">
                                      <p:cBhvr>
                                        <p:cTn id="57" dur="700"/>
                                        <p:tgtEl>
                                          <p:spTgt spid="1264">
                                            <p:txEl>
                                              <p:pRg st="0" end="0"/>
                                            </p:txEl>
                                          </p:spTgt>
                                        </p:tgtEl>
                                      </p:cBhvr>
                                    </p:animEffect>
                                  </p:childTnLst>
                                </p:cTn>
                              </p:par>
                            </p:childTnLst>
                          </p:cTn>
                        </p:par>
                        <p:par>
                          <p:cTn id="58" fill="hold">
                            <p:stCondLst>
                              <p:cond delay="5500"/>
                            </p:stCondLst>
                            <p:childTnLst>
                              <p:par>
                                <p:cTn id="59" presetClass="entr" nodeType="afterEffect" presetSubtype="8" presetID="22" grpId="9" fill="hold">
                                  <p:stCondLst>
                                    <p:cond delay="100"/>
                                  </p:stCondLst>
                                  <p:iterate type="el" backwards="0">
                                    <p:tmAbs val="0"/>
                                  </p:iterate>
                                  <p:childTnLst>
                                    <p:set>
                                      <p:cBhvr>
                                        <p:cTn id="60" fill="hold"/>
                                        <p:tgtEl>
                                          <p:spTgt spid="1271">
                                            <p:bg/>
                                          </p:spTgt>
                                        </p:tgtEl>
                                        <p:attrNameLst>
                                          <p:attrName>style.visibility</p:attrName>
                                        </p:attrNameLst>
                                      </p:cBhvr>
                                      <p:to>
                                        <p:strVal val="visible"/>
                                      </p:to>
                                    </p:set>
                                    <p:animEffect filter="wipe(left)" transition="in">
                                      <p:cBhvr>
                                        <p:cTn id="61" dur="700"/>
                                        <p:tgtEl>
                                          <p:spTgt spid="1271">
                                            <p:bg/>
                                          </p:spTgt>
                                        </p:tgtEl>
                                      </p:cBhvr>
                                    </p:animEffect>
                                  </p:childTnLst>
                                </p:cTn>
                              </p:par>
                              <p:par>
                                <p:cTn id="62" presetClass="entr" nodeType="withEffect" presetSubtype="8" presetID="22" grpId="9" fill="hold">
                                  <p:stCondLst>
                                    <p:cond delay="100"/>
                                  </p:stCondLst>
                                  <p:iterate type="el" backwards="0">
                                    <p:tmAbs val="0"/>
                                  </p:iterate>
                                  <p:childTnLst>
                                    <p:set>
                                      <p:cBhvr>
                                        <p:cTn id="63" fill="hold"/>
                                        <p:tgtEl>
                                          <p:spTgt spid="1271">
                                            <p:txEl>
                                              <p:pRg st="0" end="0"/>
                                            </p:txEl>
                                          </p:spTgt>
                                        </p:tgtEl>
                                        <p:attrNameLst>
                                          <p:attrName>style.visibility</p:attrName>
                                        </p:attrNameLst>
                                      </p:cBhvr>
                                      <p:to>
                                        <p:strVal val="visible"/>
                                      </p:to>
                                    </p:set>
                                    <p:animEffect filter="wipe(left)" transition="in">
                                      <p:cBhvr>
                                        <p:cTn id="64" dur="700"/>
                                        <p:tgtEl>
                                          <p:spTgt spid="1271">
                                            <p:txEl>
                                              <p:pRg st="0" end="0"/>
                                            </p:txEl>
                                          </p:spTgt>
                                        </p:tgtEl>
                                      </p:cBhvr>
                                    </p:animEffect>
                                  </p:childTnLst>
                                </p:cTn>
                              </p:par>
                            </p:childTnLst>
                          </p:cTn>
                        </p:par>
                        <p:par>
                          <p:cTn id="65" fill="hold">
                            <p:stCondLst>
                              <p:cond delay="6300"/>
                            </p:stCondLst>
                            <p:childTnLst>
                              <p:par>
                                <p:cTn id="66" presetClass="entr" nodeType="afterEffect" presetSubtype="8" presetID="22" grpId="10" fill="hold">
                                  <p:stCondLst>
                                    <p:cond delay="100"/>
                                  </p:stCondLst>
                                  <p:iterate type="el" backwards="0">
                                    <p:tmAbs val="0"/>
                                  </p:iterate>
                                  <p:childTnLst>
                                    <p:set>
                                      <p:cBhvr>
                                        <p:cTn id="67" fill="hold"/>
                                        <p:tgtEl>
                                          <p:spTgt spid="1263">
                                            <p:bg/>
                                          </p:spTgt>
                                        </p:tgtEl>
                                        <p:attrNameLst>
                                          <p:attrName>style.visibility</p:attrName>
                                        </p:attrNameLst>
                                      </p:cBhvr>
                                      <p:to>
                                        <p:strVal val="visible"/>
                                      </p:to>
                                    </p:set>
                                    <p:animEffect filter="wipe(left)" transition="in">
                                      <p:cBhvr>
                                        <p:cTn id="68" dur="700"/>
                                        <p:tgtEl>
                                          <p:spTgt spid="1263">
                                            <p:bg/>
                                          </p:spTgt>
                                        </p:tgtEl>
                                      </p:cBhvr>
                                    </p:animEffect>
                                  </p:childTnLst>
                                </p:cTn>
                              </p:par>
                              <p:par>
                                <p:cTn id="69" presetClass="entr" nodeType="withEffect" presetSubtype="8" presetID="22" grpId="10" fill="hold">
                                  <p:stCondLst>
                                    <p:cond delay="100"/>
                                  </p:stCondLst>
                                  <p:iterate type="el" backwards="0">
                                    <p:tmAbs val="0"/>
                                  </p:iterate>
                                  <p:childTnLst>
                                    <p:set>
                                      <p:cBhvr>
                                        <p:cTn id="70" fill="hold"/>
                                        <p:tgtEl>
                                          <p:spTgt spid="1263">
                                            <p:txEl>
                                              <p:pRg st="0" end="0"/>
                                            </p:txEl>
                                          </p:spTgt>
                                        </p:tgtEl>
                                        <p:attrNameLst>
                                          <p:attrName>style.visibility</p:attrName>
                                        </p:attrNameLst>
                                      </p:cBhvr>
                                      <p:to>
                                        <p:strVal val="visible"/>
                                      </p:to>
                                    </p:set>
                                    <p:animEffect filter="wipe(left)" transition="in">
                                      <p:cBhvr>
                                        <p:cTn id="71" dur="700"/>
                                        <p:tgtEl>
                                          <p:spTgt spid="1263">
                                            <p:txEl>
                                              <p:pRg st="0" end="0"/>
                                            </p:txEl>
                                          </p:spTgt>
                                        </p:tgtEl>
                                      </p:cBhvr>
                                    </p:animEffect>
                                  </p:childTnLst>
                                </p:cTn>
                              </p:par>
                            </p:childTnLst>
                          </p:cTn>
                        </p:par>
                        <p:par>
                          <p:cTn id="72" fill="hold">
                            <p:stCondLst>
                              <p:cond delay="7100"/>
                            </p:stCondLst>
                            <p:childTnLst>
                              <p:par>
                                <p:cTn id="73" presetClass="entr" nodeType="afterEffect" presetSubtype="8" presetID="22" grpId="11" fill="hold">
                                  <p:stCondLst>
                                    <p:cond delay="100"/>
                                  </p:stCondLst>
                                  <p:iterate type="el" backwards="0">
                                    <p:tmAbs val="0"/>
                                  </p:iterate>
                                  <p:childTnLst>
                                    <p:set>
                                      <p:cBhvr>
                                        <p:cTn id="74" fill="hold"/>
                                        <p:tgtEl>
                                          <p:spTgt spid="1272">
                                            <p:bg/>
                                          </p:spTgt>
                                        </p:tgtEl>
                                        <p:attrNameLst>
                                          <p:attrName>style.visibility</p:attrName>
                                        </p:attrNameLst>
                                      </p:cBhvr>
                                      <p:to>
                                        <p:strVal val="visible"/>
                                      </p:to>
                                    </p:set>
                                    <p:animEffect filter="wipe(left)" transition="in">
                                      <p:cBhvr>
                                        <p:cTn id="75" dur="700"/>
                                        <p:tgtEl>
                                          <p:spTgt spid="1272">
                                            <p:bg/>
                                          </p:spTgt>
                                        </p:tgtEl>
                                      </p:cBhvr>
                                    </p:animEffect>
                                  </p:childTnLst>
                                </p:cTn>
                              </p:par>
                              <p:par>
                                <p:cTn id="76" presetClass="entr" nodeType="withEffect" presetSubtype="8" presetID="22" grpId="11" fill="hold">
                                  <p:stCondLst>
                                    <p:cond delay="100"/>
                                  </p:stCondLst>
                                  <p:iterate type="el" backwards="0">
                                    <p:tmAbs val="0"/>
                                  </p:iterate>
                                  <p:childTnLst>
                                    <p:set>
                                      <p:cBhvr>
                                        <p:cTn id="77" fill="hold"/>
                                        <p:tgtEl>
                                          <p:spTgt spid="1272">
                                            <p:txEl>
                                              <p:pRg st="0" end="0"/>
                                            </p:txEl>
                                          </p:spTgt>
                                        </p:tgtEl>
                                        <p:attrNameLst>
                                          <p:attrName>style.visibility</p:attrName>
                                        </p:attrNameLst>
                                      </p:cBhvr>
                                      <p:to>
                                        <p:strVal val="visible"/>
                                      </p:to>
                                    </p:set>
                                    <p:animEffect filter="wipe(left)" transition="in">
                                      <p:cBhvr>
                                        <p:cTn id="78" dur="700"/>
                                        <p:tgtEl>
                                          <p:spTgt spid="1272">
                                            <p:txEl>
                                              <p:pRg st="0" end="0"/>
                                            </p:txEl>
                                          </p:spTgt>
                                        </p:tgtEl>
                                      </p:cBhvr>
                                    </p:animEffect>
                                  </p:childTnLst>
                                </p:cTn>
                              </p:par>
                            </p:childTnLst>
                          </p:cTn>
                        </p:par>
                        <p:par>
                          <p:cTn id="79" fill="hold">
                            <p:stCondLst>
                              <p:cond delay="7900"/>
                            </p:stCondLst>
                            <p:childTnLst>
                              <p:par>
                                <p:cTn id="80" presetClass="entr" nodeType="afterEffect" presetSubtype="8" presetID="22" grpId="12" fill="hold">
                                  <p:stCondLst>
                                    <p:cond delay="100"/>
                                  </p:stCondLst>
                                  <p:iterate type="el" backwards="0">
                                    <p:tmAbs val="0"/>
                                  </p:iterate>
                                  <p:childTnLst>
                                    <p:set>
                                      <p:cBhvr>
                                        <p:cTn id="81" fill="hold"/>
                                        <p:tgtEl>
                                          <p:spTgt spid="1265">
                                            <p:bg/>
                                          </p:spTgt>
                                        </p:tgtEl>
                                        <p:attrNameLst>
                                          <p:attrName>style.visibility</p:attrName>
                                        </p:attrNameLst>
                                      </p:cBhvr>
                                      <p:to>
                                        <p:strVal val="visible"/>
                                      </p:to>
                                    </p:set>
                                    <p:animEffect filter="wipe(left)" transition="in">
                                      <p:cBhvr>
                                        <p:cTn id="82" dur="700"/>
                                        <p:tgtEl>
                                          <p:spTgt spid="1265">
                                            <p:bg/>
                                          </p:spTgt>
                                        </p:tgtEl>
                                      </p:cBhvr>
                                    </p:animEffect>
                                  </p:childTnLst>
                                </p:cTn>
                              </p:par>
                              <p:par>
                                <p:cTn id="83" presetClass="entr" nodeType="withEffect" presetSubtype="8" presetID="22" grpId="12" fill="hold">
                                  <p:stCondLst>
                                    <p:cond delay="100"/>
                                  </p:stCondLst>
                                  <p:iterate type="el" backwards="0">
                                    <p:tmAbs val="0"/>
                                  </p:iterate>
                                  <p:childTnLst>
                                    <p:set>
                                      <p:cBhvr>
                                        <p:cTn id="84" fill="hold"/>
                                        <p:tgtEl>
                                          <p:spTgt spid="1265">
                                            <p:txEl>
                                              <p:pRg st="0" end="0"/>
                                            </p:txEl>
                                          </p:spTgt>
                                        </p:tgtEl>
                                        <p:attrNameLst>
                                          <p:attrName>style.visibility</p:attrName>
                                        </p:attrNameLst>
                                      </p:cBhvr>
                                      <p:to>
                                        <p:strVal val="visible"/>
                                      </p:to>
                                    </p:set>
                                    <p:animEffect filter="wipe(left)" transition="in">
                                      <p:cBhvr>
                                        <p:cTn id="85" dur="700"/>
                                        <p:tgtEl>
                                          <p:spTgt spid="1265">
                                            <p:txEl>
                                              <p:pRg st="0" end="0"/>
                                            </p:txEl>
                                          </p:spTgt>
                                        </p:tgtEl>
                                      </p:cBhvr>
                                    </p:animEffect>
                                  </p:childTnLst>
                                </p:cTn>
                              </p:par>
                            </p:childTnLst>
                          </p:cTn>
                        </p:par>
                        <p:par>
                          <p:cTn id="86" fill="hold">
                            <p:stCondLst>
                              <p:cond delay="8700"/>
                            </p:stCondLst>
                            <p:childTnLst>
                              <p:par>
                                <p:cTn id="87" presetClass="entr" nodeType="afterEffect" presetSubtype="8" presetID="22" grpId="13" fill="hold">
                                  <p:stCondLst>
                                    <p:cond delay="100"/>
                                  </p:stCondLst>
                                  <p:iterate type="el" backwards="0">
                                    <p:tmAbs val="0"/>
                                  </p:iterate>
                                  <p:childTnLst>
                                    <p:set>
                                      <p:cBhvr>
                                        <p:cTn id="88" fill="hold"/>
                                        <p:tgtEl>
                                          <p:spTgt spid="1273">
                                            <p:bg/>
                                          </p:spTgt>
                                        </p:tgtEl>
                                        <p:attrNameLst>
                                          <p:attrName>style.visibility</p:attrName>
                                        </p:attrNameLst>
                                      </p:cBhvr>
                                      <p:to>
                                        <p:strVal val="visible"/>
                                      </p:to>
                                    </p:set>
                                    <p:animEffect filter="wipe(left)" transition="in">
                                      <p:cBhvr>
                                        <p:cTn id="89" dur="700"/>
                                        <p:tgtEl>
                                          <p:spTgt spid="1273">
                                            <p:bg/>
                                          </p:spTgt>
                                        </p:tgtEl>
                                      </p:cBhvr>
                                    </p:animEffect>
                                  </p:childTnLst>
                                </p:cTn>
                              </p:par>
                              <p:par>
                                <p:cTn id="90" presetClass="entr" nodeType="withEffect" presetSubtype="8" presetID="22" grpId="13" fill="hold">
                                  <p:stCondLst>
                                    <p:cond delay="100"/>
                                  </p:stCondLst>
                                  <p:iterate type="el" backwards="0">
                                    <p:tmAbs val="0"/>
                                  </p:iterate>
                                  <p:childTnLst>
                                    <p:set>
                                      <p:cBhvr>
                                        <p:cTn id="91" fill="hold"/>
                                        <p:tgtEl>
                                          <p:spTgt spid="1273">
                                            <p:txEl>
                                              <p:pRg st="0" end="0"/>
                                            </p:txEl>
                                          </p:spTgt>
                                        </p:tgtEl>
                                        <p:attrNameLst>
                                          <p:attrName>style.visibility</p:attrName>
                                        </p:attrNameLst>
                                      </p:cBhvr>
                                      <p:to>
                                        <p:strVal val="visible"/>
                                      </p:to>
                                    </p:set>
                                    <p:animEffect filter="wipe(left)" transition="in">
                                      <p:cBhvr>
                                        <p:cTn id="92" dur="700"/>
                                        <p:tgtEl>
                                          <p:spTgt spid="1273">
                                            <p:txEl>
                                              <p:pRg st="0" end="0"/>
                                            </p:txEl>
                                          </p:spTgt>
                                        </p:tgtEl>
                                      </p:cBhvr>
                                    </p:animEffect>
                                  </p:childTnLst>
                                </p:cTn>
                              </p:par>
                            </p:childTnLst>
                          </p:cTn>
                        </p:par>
                        <p:par>
                          <p:cTn id="93" fill="hold">
                            <p:stCondLst>
                              <p:cond delay="9500"/>
                            </p:stCondLst>
                            <p:childTnLst>
                              <p:par>
                                <p:cTn id="94" presetClass="entr" nodeType="afterEffect" presetSubtype="16" presetID="23" grpId="14" fill="hold">
                                  <p:stCondLst>
                                    <p:cond delay="100"/>
                                  </p:stCondLst>
                                  <p:iterate type="el" backwards="0">
                                    <p:tmAbs val="0"/>
                                  </p:iterate>
                                  <p:childTnLst>
                                    <p:set>
                                      <p:cBhvr>
                                        <p:cTn id="95" fill="hold"/>
                                        <p:tgtEl>
                                          <p:spTgt spid="1261"/>
                                        </p:tgtEl>
                                        <p:attrNameLst>
                                          <p:attrName>style.visibility</p:attrName>
                                        </p:attrNameLst>
                                      </p:cBhvr>
                                      <p:to>
                                        <p:strVal val="visible"/>
                                      </p:to>
                                    </p:set>
                                    <p:anim calcmode="lin" valueType="num">
                                      <p:cBhvr>
                                        <p:cTn id="96" dur="750" fill="hold"/>
                                        <p:tgtEl>
                                          <p:spTgt spid="1261"/>
                                        </p:tgtEl>
                                        <p:attrNameLst>
                                          <p:attrName>ppt_w</p:attrName>
                                        </p:attrNameLst>
                                      </p:cBhvr>
                                      <p:tavLst>
                                        <p:tav tm="0">
                                          <p:val>
                                            <p:fltVal val="0"/>
                                          </p:val>
                                        </p:tav>
                                        <p:tav tm="100000">
                                          <p:val>
                                            <p:strVal val="#ppt_w"/>
                                          </p:val>
                                        </p:tav>
                                      </p:tavLst>
                                    </p:anim>
                                    <p:anim calcmode="lin" valueType="num">
                                      <p:cBhvr>
                                        <p:cTn id="97" dur="750" fill="hold"/>
                                        <p:tgtEl>
                                          <p:spTgt spid="1261"/>
                                        </p:tgtEl>
                                        <p:attrNameLst>
                                          <p:attrName>ppt_h</p:attrName>
                                        </p:attrNameLst>
                                      </p:cBhvr>
                                      <p:tavLst>
                                        <p:tav tm="0">
                                          <p:val>
                                            <p:fltVal val="0"/>
                                          </p:val>
                                        </p:tav>
                                        <p:tav tm="100000">
                                          <p:val>
                                            <p:strVal val="#ppt_h"/>
                                          </p:val>
                                        </p:tav>
                                      </p:tavLst>
                                    </p:anim>
                                  </p:childTnLst>
                                </p:cTn>
                              </p:par>
                            </p:childTnLst>
                          </p:cTn>
                        </p:par>
                        <p:par>
                          <p:cTn id="98" fill="hold">
                            <p:stCondLst>
                              <p:cond delay="10350"/>
                            </p:stCondLst>
                            <p:childTnLst>
                              <p:par>
                                <p:cTn id="99" presetClass="entr" nodeType="afterEffect" presetSubtype="16" presetID="23" grpId="15" fill="hold">
                                  <p:stCondLst>
                                    <p:cond delay="100"/>
                                  </p:stCondLst>
                                  <p:iterate type="el" backwards="0">
                                    <p:tmAbs val="0"/>
                                  </p:iterate>
                                  <p:childTnLst>
                                    <p:set>
                                      <p:cBhvr>
                                        <p:cTn id="100" fill="hold"/>
                                        <p:tgtEl>
                                          <p:spTgt spid="1246"/>
                                        </p:tgtEl>
                                        <p:attrNameLst>
                                          <p:attrName>style.visibility</p:attrName>
                                        </p:attrNameLst>
                                      </p:cBhvr>
                                      <p:to>
                                        <p:strVal val="visible"/>
                                      </p:to>
                                    </p:set>
                                    <p:anim calcmode="lin" valueType="num">
                                      <p:cBhvr>
                                        <p:cTn id="101" dur="750" fill="hold"/>
                                        <p:tgtEl>
                                          <p:spTgt spid="1246"/>
                                        </p:tgtEl>
                                        <p:attrNameLst>
                                          <p:attrName>ppt_w</p:attrName>
                                        </p:attrNameLst>
                                      </p:cBhvr>
                                      <p:tavLst>
                                        <p:tav tm="0">
                                          <p:val>
                                            <p:fltVal val="0"/>
                                          </p:val>
                                        </p:tav>
                                        <p:tav tm="100000">
                                          <p:val>
                                            <p:strVal val="#ppt_w"/>
                                          </p:val>
                                        </p:tav>
                                      </p:tavLst>
                                    </p:anim>
                                    <p:anim calcmode="lin" valueType="num">
                                      <p:cBhvr>
                                        <p:cTn id="102" dur="750" fill="hold"/>
                                        <p:tgtEl>
                                          <p:spTgt spid="1246"/>
                                        </p:tgtEl>
                                        <p:attrNameLst>
                                          <p:attrName>ppt_h</p:attrName>
                                        </p:attrNameLst>
                                      </p:cBhvr>
                                      <p:tavLst>
                                        <p:tav tm="0">
                                          <p:val>
                                            <p:fltVal val="0"/>
                                          </p:val>
                                        </p:tav>
                                        <p:tav tm="100000">
                                          <p:val>
                                            <p:strVal val="#ppt_h"/>
                                          </p:val>
                                        </p:tav>
                                      </p:tavLst>
                                    </p:anim>
                                  </p:childTnLst>
                                </p:cTn>
                              </p:par>
                            </p:childTnLst>
                          </p:cTn>
                        </p:par>
                        <p:par>
                          <p:cTn id="103" fill="hold">
                            <p:stCondLst>
                              <p:cond delay="11200"/>
                            </p:stCondLst>
                            <p:childTnLst>
                              <p:par>
                                <p:cTn id="104" presetClass="entr" nodeType="afterEffect" presetSubtype="16" presetID="23" grpId="16" fill="hold">
                                  <p:stCondLst>
                                    <p:cond delay="100"/>
                                  </p:stCondLst>
                                  <p:iterate type="el" backwards="0">
                                    <p:tmAbs val="0"/>
                                  </p:iterate>
                                  <p:childTnLst>
                                    <p:set>
                                      <p:cBhvr>
                                        <p:cTn id="105" fill="hold"/>
                                        <p:tgtEl>
                                          <p:spTgt spid="1249"/>
                                        </p:tgtEl>
                                        <p:attrNameLst>
                                          <p:attrName>style.visibility</p:attrName>
                                        </p:attrNameLst>
                                      </p:cBhvr>
                                      <p:to>
                                        <p:strVal val="visible"/>
                                      </p:to>
                                    </p:set>
                                    <p:anim calcmode="lin" valueType="num">
                                      <p:cBhvr>
                                        <p:cTn id="106" dur="750" fill="hold"/>
                                        <p:tgtEl>
                                          <p:spTgt spid="1249"/>
                                        </p:tgtEl>
                                        <p:attrNameLst>
                                          <p:attrName>ppt_w</p:attrName>
                                        </p:attrNameLst>
                                      </p:cBhvr>
                                      <p:tavLst>
                                        <p:tav tm="0">
                                          <p:val>
                                            <p:fltVal val="0"/>
                                          </p:val>
                                        </p:tav>
                                        <p:tav tm="100000">
                                          <p:val>
                                            <p:strVal val="#ppt_w"/>
                                          </p:val>
                                        </p:tav>
                                      </p:tavLst>
                                    </p:anim>
                                    <p:anim calcmode="lin" valueType="num">
                                      <p:cBhvr>
                                        <p:cTn id="107" dur="750" fill="hold"/>
                                        <p:tgtEl>
                                          <p:spTgt spid="1249"/>
                                        </p:tgtEl>
                                        <p:attrNameLst>
                                          <p:attrName>ppt_h</p:attrName>
                                        </p:attrNameLst>
                                      </p:cBhvr>
                                      <p:tavLst>
                                        <p:tav tm="0">
                                          <p:val>
                                            <p:fltVal val="0"/>
                                          </p:val>
                                        </p:tav>
                                        <p:tav tm="100000">
                                          <p:val>
                                            <p:strVal val="#ppt_h"/>
                                          </p:val>
                                        </p:tav>
                                      </p:tavLst>
                                    </p:anim>
                                  </p:childTnLst>
                                </p:cTn>
                              </p:par>
                            </p:childTnLst>
                          </p:cTn>
                        </p:par>
                        <p:par>
                          <p:cTn id="108" fill="hold">
                            <p:stCondLst>
                              <p:cond delay="12050"/>
                            </p:stCondLst>
                            <p:childTnLst>
                              <p:par>
                                <p:cTn id="109" presetClass="entr" nodeType="afterEffect" presetSubtype="16" presetID="23" grpId="17" fill="hold">
                                  <p:stCondLst>
                                    <p:cond delay="100"/>
                                  </p:stCondLst>
                                  <p:iterate type="el" backwards="0">
                                    <p:tmAbs val="0"/>
                                  </p:iterate>
                                  <p:childTnLst>
                                    <p:set>
                                      <p:cBhvr>
                                        <p:cTn id="110" fill="hold"/>
                                        <p:tgtEl>
                                          <p:spTgt spid="1252"/>
                                        </p:tgtEl>
                                        <p:attrNameLst>
                                          <p:attrName>style.visibility</p:attrName>
                                        </p:attrNameLst>
                                      </p:cBhvr>
                                      <p:to>
                                        <p:strVal val="visible"/>
                                      </p:to>
                                    </p:set>
                                    <p:anim calcmode="lin" valueType="num">
                                      <p:cBhvr>
                                        <p:cTn id="111" dur="750" fill="hold"/>
                                        <p:tgtEl>
                                          <p:spTgt spid="1252"/>
                                        </p:tgtEl>
                                        <p:attrNameLst>
                                          <p:attrName>ppt_w</p:attrName>
                                        </p:attrNameLst>
                                      </p:cBhvr>
                                      <p:tavLst>
                                        <p:tav tm="0">
                                          <p:val>
                                            <p:fltVal val="0"/>
                                          </p:val>
                                        </p:tav>
                                        <p:tav tm="100000">
                                          <p:val>
                                            <p:strVal val="#ppt_w"/>
                                          </p:val>
                                        </p:tav>
                                      </p:tavLst>
                                    </p:anim>
                                    <p:anim calcmode="lin" valueType="num">
                                      <p:cBhvr>
                                        <p:cTn id="112" dur="750" fill="hold"/>
                                        <p:tgtEl>
                                          <p:spTgt spid="1252"/>
                                        </p:tgtEl>
                                        <p:attrNameLst>
                                          <p:attrName>ppt_h</p:attrName>
                                        </p:attrNameLst>
                                      </p:cBhvr>
                                      <p:tavLst>
                                        <p:tav tm="0">
                                          <p:val>
                                            <p:fltVal val="0"/>
                                          </p:val>
                                        </p:tav>
                                        <p:tav tm="100000">
                                          <p:val>
                                            <p:strVal val="#ppt_h"/>
                                          </p:val>
                                        </p:tav>
                                      </p:tavLst>
                                    </p:anim>
                                  </p:childTnLst>
                                </p:cTn>
                              </p:par>
                            </p:childTnLst>
                          </p:cTn>
                        </p:par>
                        <p:par>
                          <p:cTn id="113" fill="hold">
                            <p:stCondLst>
                              <p:cond delay="12900"/>
                            </p:stCondLst>
                            <p:childTnLst>
                              <p:par>
                                <p:cTn id="114" presetClass="entr" nodeType="afterEffect" presetSubtype="16" presetID="23" grpId="18" fill="hold">
                                  <p:stCondLst>
                                    <p:cond delay="100"/>
                                  </p:stCondLst>
                                  <p:iterate type="el" backwards="0">
                                    <p:tmAbs val="0"/>
                                  </p:iterate>
                                  <p:childTnLst>
                                    <p:set>
                                      <p:cBhvr>
                                        <p:cTn id="115" fill="hold"/>
                                        <p:tgtEl>
                                          <p:spTgt spid="1258"/>
                                        </p:tgtEl>
                                        <p:attrNameLst>
                                          <p:attrName>style.visibility</p:attrName>
                                        </p:attrNameLst>
                                      </p:cBhvr>
                                      <p:to>
                                        <p:strVal val="visible"/>
                                      </p:to>
                                    </p:set>
                                    <p:anim calcmode="lin" valueType="num">
                                      <p:cBhvr>
                                        <p:cTn id="116" dur="750" fill="hold"/>
                                        <p:tgtEl>
                                          <p:spTgt spid="1258"/>
                                        </p:tgtEl>
                                        <p:attrNameLst>
                                          <p:attrName>ppt_w</p:attrName>
                                        </p:attrNameLst>
                                      </p:cBhvr>
                                      <p:tavLst>
                                        <p:tav tm="0">
                                          <p:val>
                                            <p:fltVal val="0"/>
                                          </p:val>
                                        </p:tav>
                                        <p:tav tm="100000">
                                          <p:val>
                                            <p:strVal val="#ppt_w"/>
                                          </p:val>
                                        </p:tav>
                                      </p:tavLst>
                                    </p:anim>
                                    <p:anim calcmode="lin" valueType="num">
                                      <p:cBhvr>
                                        <p:cTn id="117" dur="750" fill="hold"/>
                                        <p:tgtEl>
                                          <p:spTgt spid="1258"/>
                                        </p:tgtEl>
                                        <p:attrNameLst>
                                          <p:attrName>ppt_h</p:attrName>
                                        </p:attrNameLst>
                                      </p:cBhvr>
                                      <p:tavLst>
                                        <p:tav tm="0">
                                          <p:val>
                                            <p:fltVal val="0"/>
                                          </p:val>
                                        </p:tav>
                                        <p:tav tm="100000">
                                          <p:val>
                                            <p:strVal val="#ppt_h"/>
                                          </p:val>
                                        </p:tav>
                                      </p:tavLst>
                                    </p:anim>
                                  </p:childTnLst>
                                </p:cTn>
                              </p:par>
                            </p:childTnLst>
                          </p:cTn>
                        </p:par>
                        <p:par>
                          <p:cTn id="118" fill="hold">
                            <p:stCondLst>
                              <p:cond delay="13750"/>
                            </p:stCondLst>
                            <p:childTnLst>
                              <p:par>
                                <p:cTn id="119" presetClass="entr" nodeType="afterEffect" presetSubtype="16" presetID="23" grpId="19" fill="hold">
                                  <p:stCondLst>
                                    <p:cond delay="100"/>
                                  </p:stCondLst>
                                  <p:iterate type="el" backwards="0">
                                    <p:tmAbs val="0"/>
                                  </p:iterate>
                                  <p:childTnLst>
                                    <p:set>
                                      <p:cBhvr>
                                        <p:cTn id="120" fill="hold"/>
                                        <p:tgtEl>
                                          <p:spTgt spid="1255"/>
                                        </p:tgtEl>
                                        <p:attrNameLst>
                                          <p:attrName>style.visibility</p:attrName>
                                        </p:attrNameLst>
                                      </p:cBhvr>
                                      <p:to>
                                        <p:strVal val="visible"/>
                                      </p:to>
                                    </p:set>
                                    <p:anim calcmode="lin" valueType="num">
                                      <p:cBhvr>
                                        <p:cTn id="121" dur="750" fill="hold"/>
                                        <p:tgtEl>
                                          <p:spTgt spid="1255"/>
                                        </p:tgtEl>
                                        <p:attrNameLst>
                                          <p:attrName>ppt_w</p:attrName>
                                        </p:attrNameLst>
                                      </p:cBhvr>
                                      <p:tavLst>
                                        <p:tav tm="0">
                                          <p:val>
                                            <p:fltVal val="0"/>
                                          </p:val>
                                        </p:tav>
                                        <p:tav tm="100000">
                                          <p:val>
                                            <p:strVal val="#ppt_w"/>
                                          </p:val>
                                        </p:tav>
                                      </p:tavLst>
                                    </p:anim>
                                    <p:anim calcmode="lin" valueType="num">
                                      <p:cBhvr>
                                        <p:cTn id="122" dur="750" fill="hold"/>
                                        <p:tgtEl>
                                          <p:spTgt spid="1255"/>
                                        </p:tgtEl>
                                        <p:attrNameLst>
                                          <p:attrName>ppt_h</p:attrName>
                                        </p:attrNameLst>
                                      </p:cBhvr>
                                      <p:tavLst>
                                        <p:tav tm="0">
                                          <p:val>
                                            <p:fltVal val="0"/>
                                          </p:val>
                                        </p:tav>
                                        <p:tav tm="100000">
                                          <p:val>
                                            <p:strVal val="#ppt_h"/>
                                          </p:val>
                                        </p:tav>
                                      </p:tavLst>
                                    </p:anim>
                                  </p:childTnLst>
                                </p:cTn>
                              </p:par>
                            </p:childTnLst>
                          </p:cTn>
                        </p:par>
                        <p:par>
                          <p:cTn id="123" fill="hold">
                            <p:stCondLst>
                              <p:cond delay="14600"/>
                            </p:stCondLst>
                            <p:childTnLst>
                              <p:par>
                                <p:cTn id="124" presetClass="entr" nodeType="afterEffect" presetID="9" grpId="20" fill="hold">
                                  <p:stCondLst>
                                    <p:cond delay="0"/>
                                  </p:stCondLst>
                                  <p:iterate type="el" backwards="0">
                                    <p:tmAbs val="0"/>
                                  </p:iterate>
                                  <p:childTnLst>
                                    <p:set>
                                      <p:cBhvr>
                                        <p:cTn id="125" fill="hold"/>
                                        <p:tgtEl>
                                          <p:spTgt spid="1239"/>
                                        </p:tgtEl>
                                        <p:attrNameLst>
                                          <p:attrName>style.visibility</p:attrName>
                                        </p:attrNameLst>
                                      </p:cBhvr>
                                      <p:to>
                                        <p:strVal val="visible"/>
                                      </p:to>
                                    </p:set>
                                    <p:animEffect filter="dissolve" transition="in">
                                      <p:cBhvr>
                                        <p:cTn id="126" dur="1000"/>
                                        <p:tgtEl>
                                          <p:spTgt spid="1239"/>
                                        </p:tgtEl>
                                      </p:cBhvr>
                                    </p:animEffect>
                                  </p:childTnLst>
                                </p:cTn>
                              </p:par>
                            </p:childTnLst>
                          </p:cTn>
                        </p:par>
                        <p:par>
                          <p:cTn id="127" fill="hold">
                            <p:stCondLst>
                              <p:cond delay="15600"/>
                            </p:stCondLst>
                            <p:childTnLst>
                              <p:par>
                                <p:cTn id="128" presetClass="entr" nodeType="afterEffect" presetID="9" grpId="21" fill="hold">
                                  <p:stCondLst>
                                    <p:cond delay="100"/>
                                  </p:stCondLst>
                                  <p:iterate type="el" backwards="0">
                                    <p:tmAbs val="0"/>
                                  </p:iterate>
                                  <p:childTnLst>
                                    <p:set>
                                      <p:cBhvr>
                                        <p:cTn id="129" fill="hold"/>
                                        <p:tgtEl>
                                          <p:spTgt spid="1238"/>
                                        </p:tgtEl>
                                        <p:attrNameLst>
                                          <p:attrName>style.visibility</p:attrName>
                                        </p:attrNameLst>
                                      </p:cBhvr>
                                      <p:to>
                                        <p:strVal val="visible"/>
                                      </p:to>
                                    </p:set>
                                    <p:animEffect filter="dissolve" transition="in">
                                      <p:cBhvr>
                                        <p:cTn id="130" dur="1000"/>
                                        <p:tgtEl>
                                          <p:spTgt spid="1238"/>
                                        </p:tgtEl>
                                      </p:cBhvr>
                                    </p:animEffect>
                                  </p:childTnLst>
                                </p:cTn>
                              </p:par>
                            </p:childTnLst>
                          </p:cTn>
                        </p:par>
                        <p:par>
                          <p:cTn id="131" fill="hold">
                            <p:stCondLst>
                              <p:cond delay="16700"/>
                            </p:stCondLst>
                            <p:childTnLst>
                              <p:par>
                                <p:cTn id="132" presetClass="entr" nodeType="afterEffect" presetID="9" grpId="22" fill="hold">
                                  <p:stCondLst>
                                    <p:cond delay="100"/>
                                  </p:stCondLst>
                                  <p:iterate type="el" backwards="0">
                                    <p:tmAbs val="0"/>
                                  </p:iterate>
                                  <p:childTnLst>
                                    <p:set>
                                      <p:cBhvr>
                                        <p:cTn id="133" fill="hold"/>
                                        <p:tgtEl>
                                          <p:spTgt spid="1240"/>
                                        </p:tgtEl>
                                        <p:attrNameLst>
                                          <p:attrName>style.visibility</p:attrName>
                                        </p:attrNameLst>
                                      </p:cBhvr>
                                      <p:to>
                                        <p:strVal val="visible"/>
                                      </p:to>
                                    </p:set>
                                    <p:animEffect filter="dissolve" transition="in">
                                      <p:cBhvr>
                                        <p:cTn id="134" dur="1000"/>
                                        <p:tgtEl>
                                          <p:spTgt spid="1240"/>
                                        </p:tgtEl>
                                      </p:cBhvr>
                                    </p:animEffect>
                                  </p:childTnLst>
                                </p:cTn>
                              </p:par>
                            </p:childTnLst>
                          </p:cTn>
                        </p:par>
                        <p:par>
                          <p:cTn id="135" fill="hold">
                            <p:stCondLst>
                              <p:cond delay="17800"/>
                            </p:stCondLst>
                            <p:childTnLst>
                              <p:par>
                                <p:cTn id="136" presetClass="entr" nodeType="afterEffect" presetID="9" grpId="23" fill="hold">
                                  <p:stCondLst>
                                    <p:cond delay="100"/>
                                  </p:stCondLst>
                                  <p:iterate type="el" backwards="0">
                                    <p:tmAbs val="0"/>
                                  </p:iterate>
                                  <p:childTnLst>
                                    <p:set>
                                      <p:cBhvr>
                                        <p:cTn id="137" fill="hold"/>
                                        <p:tgtEl>
                                          <p:spTgt spid="1241"/>
                                        </p:tgtEl>
                                        <p:attrNameLst>
                                          <p:attrName>style.visibility</p:attrName>
                                        </p:attrNameLst>
                                      </p:cBhvr>
                                      <p:to>
                                        <p:strVal val="visible"/>
                                      </p:to>
                                    </p:set>
                                    <p:animEffect filter="dissolve" transition="in">
                                      <p:cBhvr>
                                        <p:cTn id="138" dur="1000"/>
                                        <p:tgtEl>
                                          <p:spTgt spid="1241"/>
                                        </p:tgtEl>
                                      </p:cBhvr>
                                    </p:animEffect>
                                  </p:childTnLst>
                                </p:cTn>
                              </p:par>
                            </p:childTnLst>
                          </p:cTn>
                        </p:par>
                        <p:par>
                          <p:cTn id="139" fill="hold">
                            <p:stCondLst>
                              <p:cond delay="18900"/>
                            </p:stCondLst>
                            <p:childTnLst>
                              <p:par>
                                <p:cTn id="140" presetClass="entr" nodeType="afterEffect" presetID="9" grpId="24" fill="hold">
                                  <p:stCondLst>
                                    <p:cond delay="100"/>
                                  </p:stCondLst>
                                  <p:iterate type="el" backwards="0">
                                    <p:tmAbs val="0"/>
                                  </p:iterate>
                                  <p:childTnLst>
                                    <p:set>
                                      <p:cBhvr>
                                        <p:cTn id="141" fill="hold"/>
                                        <p:tgtEl>
                                          <p:spTgt spid="1242"/>
                                        </p:tgtEl>
                                        <p:attrNameLst>
                                          <p:attrName>style.visibility</p:attrName>
                                        </p:attrNameLst>
                                      </p:cBhvr>
                                      <p:to>
                                        <p:strVal val="visible"/>
                                      </p:to>
                                    </p:set>
                                    <p:animEffect filter="dissolve" transition="in">
                                      <p:cBhvr>
                                        <p:cTn id="142" dur="1000"/>
                                        <p:tgtEl>
                                          <p:spTgt spid="1242"/>
                                        </p:tgtEl>
                                      </p:cBhvr>
                                    </p:animEffect>
                                  </p:childTnLst>
                                </p:cTn>
                              </p:par>
                            </p:childTnLst>
                          </p:cTn>
                        </p:par>
                        <p:par>
                          <p:cTn id="143" fill="hold">
                            <p:stCondLst>
                              <p:cond delay="20000"/>
                            </p:stCondLst>
                            <p:childTnLst>
                              <p:par>
                                <p:cTn id="144" presetClass="entr" nodeType="afterEffect" presetID="9" grpId="25" fill="hold">
                                  <p:stCondLst>
                                    <p:cond delay="100"/>
                                  </p:stCondLst>
                                  <p:iterate type="el" backwards="0">
                                    <p:tmAbs val="0"/>
                                  </p:iterate>
                                  <p:childTnLst>
                                    <p:set>
                                      <p:cBhvr>
                                        <p:cTn id="145" fill="hold"/>
                                        <p:tgtEl>
                                          <p:spTgt spid="1243"/>
                                        </p:tgtEl>
                                        <p:attrNameLst>
                                          <p:attrName>style.visibility</p:attrName>
                                        </p:attrNameLst>
                                      </p:cBhvr>
                                      <p:to>
                                        <p:strVal val="visible"/>
                                      </p:to>
                                    </p:set>
                                    <p:animEffect filter="dissolve" transition="in">
                                      <p:cBhvr>
                                        <p:cTn id="146" dur="10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71" grpId="9"/>
      <p:bldP build="p" bldLvl="1" animBg="1" rev="0" advAuto="0" spid="1262" grpId="2"/>
      <p:bldP build="p" bldLvl="1" animBg="1" rev="0" advAuto="0" spid="1268" grpId="3"/>
      <p:bldP build="whole" bldLvl="1" animBg="1" rev="0" advAuto="0" spid="1237" grpId="1"/>
      <p:bldP build="p" bldLvl="1" animBg="1" rev="0" advAuto="0" spid="1272" grpId="11"/>
      <p:bldP build="whole" bldLvl="1" animBg="1" rev="0" advAuto="0" spid="1252" grpId="17"/>
      <p:bldP build="whole" bldLvl="1" animBg="1" rev="0" advAuto="0" spid="1240" grpId="22"/>
      <p:bldP build="p" bldLvl="1" animBg="1" rev="0" advAuto="0" spid="1266" grpId="6"/>
      <p:bldP build="p" bldLvl="1" animBg="1" rev="0" advAuto="0" spid="1263" grpId="10"/>
      <p:bldP build="whole" bldLvl="1" animBg="1" rev="0" advAuto="0" spid="1243" grpId="25"/>
      <p:bldP build="whole" bldLvl="1" animBg="1" rev="0" advAuto="0" spid="1255" grpId="19"/>
      <p:bldP build="whole" bldLvl="1" animBg="1" rev="0" advAuto="0" spid="1246" grpId="15"/>
      <p:bldP build="whole" bldLvl="1" animBg="1" rev="0" advAuto="0" spid="1261" grpId="14"/>
      <p:bldP build="p" bldLvl="1" animBg="1" rev="0" advAuto="0" spid="1270" grpId="7"/>
      <p:bldP build="whole" bldLvl="1" animBg="1" rev="0" advAuto="0" spid="1249" grpId="16"/>
      <p:bldP build="p" bldLvl="1" animBg="1" rev="0" advAuto="0" spid="1265" grpId="12"/>
      <p:bldP build="p" bldLvl="1" animBg="1" rev="0" advAuto="0" spid="1273" grpId="13"/>
      <p:bldP build="whole" bldLvl="1" animBg="1" rev="0" advAuto="0" spid="1258" grpId="18"/>
      <p:bldP build="p" bldLvl="1" animBg="1" rev="0" advAuto="0" spid="1269" grpId="5"/>
      <p:bldP build="whole" bldLvl="1" animBg="1" rev="0" advAuto="0" spid="1241" grpId="23"/>
      <p:bldP build="p" bldLvl="1" animBg="1" rev="0" advAuto="0" spid="1267" grpId="4"/>
      <p:bldP build="whole" bldLvl="1" animBg="1" rev="0" advAuto="0" spid="1238" grpId="21"/>
      <p:bldP build="p" bldLvl="1" animBg="1" rev="0" advAuto="0" spid="1264" grpId="8"/>
      <p:bldP build="whole" bldLvl="1" animBg="1" rev="0" advAuto="0" spid="1239" grpId="20"/>
      <p:bldP build="whole" bldLvl="1" animBg="1" rev="0" advAuto="0" spid="1242" grpId="24"/>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5" name="Process"/>
          <p:cNvSpPr txBox="1"/>
          <p:nvPr>
            <p:ph type="ctrTitle"/>
          </p:nvPr>
        </p:nvSpPr>
        <p:spPr>
          <a:prstGeom prst="rect">
            <a:avLst/>
          </a:prstGeom>
        </p:spPr>
        <p:txBody>
          <a:bodyPr/>
          <a:lstStyle>
            <a:lvl1pPr defTabSz="566674">
              <a:defRPr sz="10864"/>
            </a:lvl1pPr>
          </a:lstStyle>
          <a:p>
            <a:pPr/>
            <a:r>
              <a:t>Process</a:t>
            </a:r>
          </a:p>
        </p:txBody>
      </p:sp>
      <p:sp>
        <p:nvSpPr>
          <p:cNvPr id="1276" name="Market"/>
          <p:cNvSpPr txBox="1"/>
          <p:nvPr/>
        </p:nvSpPr>
        <p:spPr>
          <a:xfrm>
            <a:off x="1409904" y="6266688"/>
            <a:ext cx="4191001"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Market</a:t>
            </a:r>
          </a:p>
        </p:txBody>
      </p:sp>
      <p:sp>
        <p:nvSpPr>
          <p:cNvPr id="1277" name="Reports"/>
          <p:cNvSpPr txBox="1"/>
          <p:nvPr/>
        </p:nvSpPr>
        <p:spPr>
          <a:xfrm>
            <a:off x="6827383" y="6266688"/>
            <a:ext cx="5310505"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Reports</a:t>
            </a:r>
          </a:p>
        </p:txBody>
      </p:sp>
      <p:sp>
        <p:nvSpPr>
          <p:cNvPr id="1278" name="Sales"/>
          <p:cNvSpPr txBox="1"/>
          <p:nvPr/>
        </p:nvSpPr>
        <p:spPr>
          <a:xfrm>
            <a:off x="13560976" y="6266688"/>
            <a:ext cx="4543205"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Sales</a:t>
            </a:r>
          </a:p>
        </p:txBody>
      </p:sp>
      <p:sp>
        <p:nvSpPr>
          <p:cNvPr id="1279" name="reseller"/>
          <p:cNvSpPr txBox="1"/>
          <p:nvPr/>
        </p:nvSpPr>
        <p:spPr>
          <a:xfrm>
            <a:off x="1436065" y="12252776"/>
            <a:ext cx="4191001"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reseller</a:t>
            </a:r>
          </a:p>
        </p:txBody>
      </p:sp>
      <p:sp>
        <p:nvSpPr>
          <p:cNvPr id="1280" name="return to warehouse"/>
          <p:cNvSpPr txBox="1"/>
          <p:nvPr/>
        </p:nvSpPr>
        <p:spPr>
          <a:xfrm>
            <a:off x="9334925" y="12252776"/>
            <a:ext cx="6042342"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return to warehouse</a:t>
            </a:r>
          </a:p>
        </p:txBody>
      </p:sp>
      <p:sp>
        <p:nvSpPr>
          <p:cNvPr id="1281" name="some problem"/>
          <p:cNvSpPr txBox="1"/>
          <p:nvPr/>
        </p:nvSpPr>
        <p:spPr>
          <a:xfrm>
            <a:off x="19206133" y="12252776"/>
            <a:ext cx="4543205"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some problem</a:t>
            </a:r>
          </a:p>
        </p:txBody>
      </p:sp>
      <p:sp>
        <p:nvSpPr>
          <p:cNvPr id="1282" name="Delivery"/>
          <p:cNvSpPr txBox="1"/>
          <p:nvPr/>
        </p:nvSpPr>
        <p:spPr>
          <a:xfrm>
            <a:off x="19180561" y="6266688"/>
            <a:ext cx="4543205"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Delivery</a:t>
            </a:r>
          </a:p>
        </p:txBody>
      </p:sp>
      <p:sp>
        <p:nvSpPr>
          <p:cNvPr id="1283" name="problem with item"/>
          <p:cNvSpPr txBox="1"/>
          <p:nvPr/>
        </p:nvSpPr>
        <p:spPr>
          <a:xfrm>
            <a:off x="1436065" y="9277766"/>
            <a:ext cx="4191001"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3200">
                <a:latin typeface="Helvetica"/>
                <a:ea typeface="Helvetica"/>
                <a:cs typeface="Helvetica"/>
                <a:sym typeface="Helvetica"/>
              </a:defRPr>
            </a:lvl1pPr>
          </a:lstStyle>
          <a:p>
            <a:pPr/>
            <a:r>
              <a:t>problem with item</a:t>
            </a:r>
          </a:p>
        </p:txBody>
      </p:sp>
      <p:grpSp>
        <p:nvGrpSpPr>
          <p:cNvPr id="1286" name="成组"/>
          <p:cNvGrpSpPr/>
          <p:nvPr/>
        </p:nvGrpSpPr>
        <p:grpSpPr>
          <a:xfrm>
            <a:off x="1949921" y="2969502"/>
            <a:ext cx="3162883" cy="3162883"/>
            <a:chOff x="0" y="0"/>
            <a:chExt cx="3162881" cy="3162881"/>
          </a:xfrm>
        </p:grpSpPr>
        <p:sp>
          <p:nvSpPr>
            <p:cNvPr id="1284" name="圆形"/>
            <p:cNvSpPr/>
            <p:nvPr/>
          </p:nvSpPr>
          <p:spPr>
            <a:xfrm>
              <a:off x="0" y="0"/>
              <a:ext cx="3162882" cy="3162882"/>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85" name="pasted-image.pdf" descr="pasted-image.pdf"/>
            <p:cNvPicPr>
              <a:picLocks noChangeAspect="1"/>
            </p:cNvPicPr>
            <p:nvPr/>
          </p:nvPicPr>
          <p:blipFill>
            <a:blip r:embed="rId2">
              <a:extLst/>
            </a:blip>
            <a:stretch>
              <a:fillRect/>
            </a:stretch>
          </p:blipFill>
          <p:spPr>
            <a:xfrm>
              <a:off x="821319" y="815398"/>
              <a:ext cx="1492117" cy="1492117"/>
            </a:xfrm>
            <a:prstGeom prst="rect">
              <a:avLst/>
            </a:prstGeom>
            <a:ln w="12700" cap="flat">
              <a:noFill/>
              <a:miter lim="400000"/>
            </a:ln>
            <a:effectLst/>
          </p:spPr>
        </p:pic>
      </p:grpSp>
      <p:grpSp>
        <p:nvGrpSpPr>
          <p:cNvPr id="1289" name="成组"/>
          <p:cNvGrpSpPr/>
          <p:nvPr/>
        </p:nvGrpSpPr>
        <p:grpSpPr>
          <a:xfrm>
            <a:off x="7901194" y="2969502"/>
            <a:ext cx="3162883" cy="3162883"/>
            <a:chOff x="0" y="0"/>
            <a:chExt cx="3162881" cy="3162881"/>
          </a:xfrm>
        </p:grpSpPr>
        <p:sp>
          <p:nvSpPr>
            <p:cNvPr id="1287" name="圆形"/>
            <p:cNvSpPr/>
            <p:nvPr/>
          </p:nvSpPr>
          <p:spPr>
            <a:xfrm>
              <a:off x="0" y="0"/>
              <a:ext cx="3162882" cy="316288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88" name="pasted-image.pdf" descr="pasted-image.pdf"/>
            <p:cNvPicPr>
              <a:picLocks noChangeAspect="1"/>
            </p:cNvPicPr>
            <p:nvPr/>
          </p:nvPicPr>
          <p:blipFill>
            <a:blip r:embed="rId3">
              <a:extLst/>
            </a:blip>
            <a:stretch>
              <a:fillRect/>
            </a:stretch>
          </p:blipFill>
          <p:spPr>
            <a:xfrm>
              <a:off x="876864" y="756225"/>
              <a:ext cx="1409155" cy="1610463"/>
            </a:xfrm>
            <a:prstGeom prst="rect">
              <a:avLst/>
            </a:prstGeom>
            <a:ln w="12700" cap="flat">
              <a:noFill/>
              <a:miter lim="400000"/>
            </a:ln>
            <a:effectLst/>
          </p:spPr>
        </p:pic>
      </p:grpSp>
      <p:grpSp>
        <p:nvGrpSpPr>
          <p:cNvPr id="1292" name="成组"/>
          <p:cNvGrpSpPr/>
          <p:nvPr/>
        </p:nvGrpSpPr>
        <p:grpSpPr>
          <a:xfrm>
            <a:off x="14069593" y="2969502"/>
            <a:ext cx="3162883" cy="3162883"/>
            <a:chOff x="0" y="0"/>
            <a:chExt cx="3162881" cy="3162881"/>
          </a:xfrm>
        </p:grpSpPr>
        <p:sp>
          <p:nvSpPr>
            <p:cNvPr id="1290" name="圆形"/>
            <p:cNvSpPr/>
            <p:nvPr/>
          </p:nvSpPr>
          <p:spPr>
            <a:xfrm>
              <a:off x="0" y="0"/>
              <a:ext cx="3162882" cy="3162882"/>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91" name="pasted-image.pdf" descr="pasted-image.pdf"/>
            <p:cNvPicPr>
              <a:picLocks noChangeAspect="1"/>
            </p:cNvPicPr>
            <p:nvPr/>
          </p:nvPicPr>
          <p:blipFill>
            <a:blip r:embed="rId4">
              <a:extLst/>
            </a:blip>
            <a:stretch>
              <a:fillRect/>
            </a:stretch>
          </p:blipFill>
          <p:spPr>
            <a:xfrm>
              <a:off x="708521" y="938868"/>
              <a:ext cx="1611031" cy="1510342"/>
            </a:xfrm>
            <a:prstGeom prst="rect">
              <a:avLst/>
            </a:prstGeom>
            <a:ln w="12700" cap="flat">
              <a:noFill/>
              <a:miter lim="400000"/>
            </a:ln>
            <a:effectLst/>
          </p:spPr>
        </p:pic>
      </p:grpSp>
      <p:grpSp>
        <p:nvGrpSpPr>
          <p:cNvPr id="1295" name="成组"/>
          <p:cNvGrpSpPr/>
          <p:nvPr/>
        </p:nvGrpSpPr>
        <p:grpSpPr>
          <a:xfrm>
            <a:off x="19896294" y="2949517"/>
            <a:ext cx="3162882" cy="3162883"/>
            <a:chOff x="0" y="0"/>
            <a:chExt cx="3162881" cy="3162881"/>
          </a:xfrm>
        </p:grpSpPr>
        <p:sp>
          <p:nvSpPr>
            <p:cNvPr id="1293" name="圆形"/>
            <p:cNvSpPr/>
            <p:nvPr/>
          </p:nvSpPr>
          <p:spPr>
            <a:xfrm>
              <a:off x="0" y="0"/>
              <a:ext cx="3162882" cy="3162882"/>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294" name="pasted-image.pdf" descr="pasted-image.pdf"/>
            <p:cNvPicPr>
              <a:picLocks noChangeAspect="1"/>
            </p:cNvPicPr>
            <p:nvPr/>
          </p:nvPicPr>
          <p:blipFill>
            <a:blip r:embed="rId5">
              <a:extLst/>
            </a:blip>
            <a:stretch>
              <a:fillRect/>
            </a:stretch>
          </p:blipFill>
          <p:spPr>
            <a:xfrm>
              <a:off x="873469" y="846254"/>
              <a:ext cx="1415946" cy="1510343"/>
            </a:xfrm>
            <a:prstGeom prst="rect">
              <a:avLst/>
            </a:prstGeom>
            <a:ln w="12700" cap="flat">
              <a:noFill/>
              <a:miter lim="400000"/>
            </a:ln>
            <a:effectLst/>
          </p:spPr>
        </p:pic>
      </p:grpSp>
      <p:grpSp>
        <p:nvGrpSpPr>
          <p:cNvPr id="1298" name="成组"/>
          <p:cNvGrpSpPr/>
          <p:nvPr/>
        </p:nvGrpSpPr>
        <p:grpSpPr>
          <a:xfrm>
            <a:off x="20719939" y="10637656"/>
            <a:ext cx="1515592" cy="1515592"/>
            <a:chOff x="0" y="0"/>
            <a:chExt cx="1515590" cy="1515590"/>
          </a:xfrm>
        </p:grpSpPr>
        <p:sp>
          <p:nvSpPr>
            <p:cNvPr id="1296" name="圆形"/>
            <p:cNvSpPr/>
            <p:nvPr/>
          </p:nvSpPr>
          <p:spPr>
            <a:xfrm>
              <a:off x="0" y="0"/>
              <a:ext cx="1515591" cy="1515591"/>
            </a:xfrm>
            <a:prstGeom prst="ellipse">
              <a:avLst/>
            </a:prstGeom>
            <a:solidFill>
              <a:srgbClr val="FFFFFF">
                <a:alpha val="21495"/>
              </a:srgbClr>
            </a:solidFill>
            <a:ln w="12700" cap="flat">
              <a:noFill/>
              <a:miter lim="400000"/>
            </a:ln>
            <a:effectLst/>
          </p:spPr>
          <p:txBody>
            <a:bodyPr wrap="square" lIns="121919" tIns="121919" rIns="121919" bIns="121919" numCol="1" anchor="ctr">
              <a:noAutofit/>
            </a:bodyPr>
            <a:lstStyle/>
            <a:p>
              <a:pPr algn="l" defTabSz="457200">
                <a:spcBef>
                  <a:spcPts val="1000"/>
                </a:spcBef>
                <a:defRPr baseline="6250" spc="96" sz="3200">
                  <a:latin typeface="Helvetica"/>
                  <a:ea typeface="Helvetica"/>
                  <a:cs typeface="Helvetica"/>
                  <a:sym typeface="Helvetica"/>
                </a:defRPr>
              </a:pPr>
            </a:p>
          </p:txBody>
        </p:sp>
        <p:pic>
          <p:nvPicPr>
            <p:cNvPr id="1297" name="pasted-image.pdf" descr="pasted-image.pdf"/>
            <p:cNvPicPr>
              <a:picLocks noChangeAspect="0"/>
            </p:cNvPicPr>
            <p:nvPr/>
          </p:nvPicPr>
          <p:blipFill>
            <a:blip r:embed="rId6">
              <a:extLst/>
            </a:blip>
            <a:srcRect l="0" t="0" r="0" b="0"/>
            <a:stretch>
              <a:fillRect/>
            </a:stretch>
          </p:blipFill>
          <p:spPr>
            <a:xfrm>
              <a:off x="460147" y="460137"/>
              <a:ext cx="595298" cy="595318"/>
            </a:xfrm>
            <a:prstGeom prst="rect">
              <a:avLst/>
            </a:prstGeom>
            <a:ln w="12700" cap="flat">
              <a:noFill/>
              <a:miter lim="400000"/>
            </a:ln>
            <a:effectLst/>
          </p:spPr>
        </p:pic>
      </p:grpSp>
      <p:grpSp>
        <p:nvGrpSpPr>
          <p:cNvPr id="1301" name="成组"/>
          <p:cNvGrpSpPr/>
          <p:nvPr/>
        </p:nvGrpSpPr>
        <p:grpSpPr>
          <a:xfrm>
            <a:off x="11598300" y="10696012"/>
            <a:ext cx="1515592" cy="1515592"/>
            <a:chOff x="0" y="0"/>
            <a:chExt cx="1515590" cy="1515590"/>
          </a:xfrm>
        </p:grpSpPr>
        <p:sp>
          <p:nvSpPr>
            <p:cNvPr id="1299" name="圆形"/>
            <p:cNvSpPr/>
            <p:nvPr/>
          </p:nvSpPr>
          <p:spPr>
            <a:xfrm>
              <a:off x="0" y="0"/>
              <a:ext cx="1515591" cy="1515591"/>
            </a:xfrm>
            <a:prstGeom prst="ellipse">
              <a:avLst/>
            </a:prstGeom>
            <a:solidFill>
              <a:srgbClr val="FFFFFF">
                <a:alpha val="21495"/>
              </a:srgbClr>
            </a:solidFill>
            <a:ln w="12700" cap="flat">
              <a:noFill/>
              <a:miter lim="400000"/>
            </a:ln>
            <a:effectLst/>
          </p:spPr>
          <p:txBody>
            <a:bodyPr wrap="square" lIns="121919" tIns="121919" rIns="121919" bIns="121919" numCol="1" anchor="ctr">
              <a:noAutofit/>
            </a:bodyPr>
            <a:lstStyle/>
            <a:p>
              <a:pPr algn="l" defTabSz="457200">
                <a:spcBef>
                  <a:spcPts val="1000"/>
                </a:spcBef>
                <a:defRPr baseline="6250" spc="96" sz="3200">
                  <a:latin typeface="Helvetica"/>
                  <a:ea typeface="Helvetica"/>
                  <a:cs typeface="Helvetica"/>
                  <a:sym typeface="Helvetica"/>
                </a:defRPr>
              </a:pPr>
            </a:p>
          </p:txBody>
        </p:sp>
        <p:pic>
          <p:nvPicPr>
            <p:cNvPr id="1300" name="pasted-image.pdf" descr="pasted-image.pdf"/>
            <p:cNvPicPr>
              <a:picLocks noChangeAspect="1"/>
            </p:cNvPicPr>
            <p:nvPr/>
          </p:nvPicPr>
          <p:blipFill>
            <a:blip r:embed="rId7">
              <a:extLst/>
            </a:blip>
            <a:stretch>
              <a:fillRect/>
            </a:stretch>
          </p:blipFill>
          <p:spPr>
            <a:xfrm>
              <a:off x="442611" y="430769"/>
              <a:ext cx="630369" cy="654051"/>
            </a:xfrm>
            <a:prstGeom prst="rect">
              <a:avLst/>
            </a:prstGeom>
            <a:ln w="12700" cap="flat">
              <a:noFill/>
              <a:miter lim="400000"/>
            </a:ln>
            <a:effectLst/>
          </p:spPr>
        </p:pic>
      </p:grpSp>
      <p:grpSp>
        <p:nvGrpSpPr>
          <p:cNvPr id="1304" name="成组"/>
          <p:cNvGrpSpPr/>
          <p:nvPr/>
        </p:nvGrpSpPr>
        <p:grpSpPr>
          <a:xfrm>
            <a:off x="2774309" y="10608349"/>
            <a:ext cx="1515592" cy="1515592"/>
            <a:chOff x="0" y="0"/>
            <a:chExt cx="1515590" cy="1515590"/>
          </a:xfrm>
        </p:grpSpPr>
        <p:sp>
          <p:nvSpPr>
            <p:cNvPr id="1302" name="圆形"/>
            <p:cNvSpPr/>
            <p:nvPr/>
          </p:nvSpPr>
          <p:spPr>
            <a:xfrm>
              <a:off x="0" y="0"/>
              <a:ext cx="1515591" cy="1515591"/>
            </a:xfrm>
            <a:prstGeom prst="ellipse">
              <a:avLst/>
            </a:prstGeom>
            <a:solidFill>
              <a:srgbClr val="FFFFFF">
                <a:alpha val="21495"/>
              </a:srgbClr>
            </a:solidFill>
            <a:ln w="12700" cap="flat">
              <a:noFill/>
              <a:miter lim="400000"/>
            </a:ln>
            <a:effectLst/>
          </p:spPr>
          <p:txBody>
            <a:bodyPr wrap="square" lIns="121919" tIns="121919" rIns="121919" bIns="121919" numCol="1" anchor="ctr">
              <a:noAutofit/>
            </a:bodyPr>
            <a:lstStyle/>
            <a:p>
              <a:pPr algn="l" defTabSz="457200">
                <a:spcBef>
                  <a:spcPts val="1000"/>
                </a:spcBef>
                <a:defRPr baseline="6250" spc="96" sz="3200">
                  <a:latin typeface="Helvetica"/>
                  <a:ea typeface="Helvetica"/>
                  <a:cs typeface="Helvetica"/>
                  <a:sym typeface="Helvetica"/>
                </a:defRPr>
              </a:pPr>
            </a:p>
          </p:txBody>
        </p:sp>
        <p:pic>
          <p:nvPicPr>
            <p:cNvPr id="1303" name="pasted-image.pdf" descr="pasted-image.pdf"/>
            <p:cNvPicPr>
              <a:picLocks noChangeAspect="1"/>
            </p:cNvPicPr>
            <p:nvPr/>
          </p:nvPicPr>
          <p:blipFill>
            <a:blip r:embed="rId8">
              <a:extLst/>
            </a:blip>
            <a:srcRect l="0" t="0" r="0" b="0"/>
            <a:stretch>
              <a:fillRect/>
            </a:stretch>
          </p:blipFill>
          <p:spPr>
            <a:xfrm>
              <a:off x="327679" y="403386"/>
              <a:ext cx="872573" cy="708966"/>
            </a:xfrm>
            <a:prstGeom prst="rect">
              <a:avLst/>
            </a:prstGeom>
            <a:ln w="12700" cap="flat">
              <a:noFill/>
              <a:miter lim="400000"/>
            </a:ln>
            <a:effectLst/>
          </p:spPr>
        </p:pic>
      </p:grpSp>
      <p:sp>
        <p:nvSpPr>
          <p:cNvPr id="1305" name="线条"/>
          <p:cNvSpPr/>
          <p:nvPr/>
        </p:nvSpPr>
        <p:spPr>
          <a:xfrm>
            <a:off x="5848092" y="4550943"/>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06" name="线条"/>
          <p:cNvSpPr/>
          <p:nvPr/>
        </p:nvSpPr>
        <p:spPr>
          <a:xfrm>
            <a:off x="11799365" y="4550943"/>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07" name="线条"/>
          <p:cNvSpPr/>
          <p:nvPr/>
        </p:nvSpPr>
        <p:spPr>
          <a:xfrm>
            <a:off x="17967765" y="4550943"/>
            <a:ext cx="1534939" cy="1"/>
          </a:xfrm>
          <a:prstGeom prst="line">
            <a:avLst/>
          </a:prstGeom>
          <a:ln w="63500">
            <a:solidFill>
              <a:srgbClr val="FFFFFF"/>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08" name="线条"/>
          <p:cNvSpPr/>
          <p:nvPr/>
        </p:nvSpPr>
        <p:spPr>
          <a:xfrm>
            <a:off x="21477735" y="7631060"/>
            <a:ext cx="1" cy="2550769"/>
          </a:xfrm>
          <a:prstGeom prst="line">
            <a:avLst/>
          </a:prstGeom>
          <a:ln w="63500">
            <a:solidFill>
              <a:srgbClr val="FFFFFF">
                <a:alpha val="49666"/>
              </a:srgbClr>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09" name="线条"/>
          <p:cNvSpPr/>
          <p:nvPr/>
        </p:nvSpPr>
        <p:spPr>
          <a:xfrm flipH="1" flipV="1">
            <a:off x="13815015" y="11366144"/>
            <a:ext cx="6221336" cy="1"/>
          </a:xfrm>
          <a:prstGeom prst="line">
            <a:avLst/>
          </a:prstGeom>
          <a:ln w="63500">
            <a:solidFill>
              <a:srgbClr val="FFFFFF">
                <a:alpha val="49666"/>
              </a:srgbClr>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10" name="线条"/>
          <p:cNvSpPr/>
          <p:nvPr/>
        </p:nvSpPr>
        <p:spPr>
          <a:xfrm flipH="1" flipV="1">
            <a:off x="4675841" y="11395452"/>
            <a:ext cx="6221336" cy="1"/>
          </a:xfrm>
          <a:prstGeom prst="line">
            <a:avLst/>
          </a:prstGeom>
          <a:ln w="63500">
            <a:solidFill>
              <a:srgbClr val="FFFFFF">
                <a:alpha val="49666"/>
              </a:srgbClr>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11" name="线条"/>
          <p:cNvSpPr/>
          <p:nvPr/>
        </p:nvSpPr>
        <p:spPr>
          <a:xfrm>
            <a:off x="3532105" y="10093913"/>
            <a:ext cx="1" cy="385601"/>
          </a:xfrm>
          <a:prstGeom prst="line">
            <a:avLst/>
          </a:prstGeom>
          <a:ln w="63500">
            <a:solidFill>
              <a:srgbClr val="FFFFFF">
                <a:alpha val="49666"/>
              </a:srgbClr>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312" name="线条"/>
          <p:cNvSpPr/>
          <p:nvPr/>
        </p:nvSpPr>
        <p:spPr>
          <a:xfrm>
            <a:off x="3532105" y="7127432"/>
            <a:ext cx="1" cy="467910"/>
          </a:xfrm>
          <a:prstGeom prst="line">
            <a:avLst/>
          </a:prstGeom>
          <a:ln w="63500">
            <a:solidFill>
              <a:srgbClr val="FFFFFF">
                <a:alpha val="49666"/>
              </a:srgbClr>
            </a:solidFill>
            <a:bevel/>
            <a:tailEnd type="triangle"/>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grpSp>
        <p:nvGrpSpPr>
          <p:cNvPr id="1315" name="成组"/>
          <p:cNvGrpSpPr/>
          <p:nvPr/>
        </p:nvGrpSpPr>
        <p:grpSpPr>
          <a:xfrm>
            <a:off x="2759503" y="7785725"/>
            <a:ext cx="1515591" cy="1515592"/>
            <a:chOff x="0" y="0"/>
            <a:chExt cx="1515590" cy="1515590"/>
          </a:xfrm>
        </p:grpSpPr>
        <p:sp>
          <p:nvSpPr>
            <p:cNvPr id="1313" name="圆形"/>
            <p:cNvSpPr/>
            <p:nvPr/>
          </p:nvSpPr>
          <p:spPr>
            <a:xfrm>
              <a:off x="0" y="0"/>
              <a:ext cx="1515591" cy="1515591"/>
            </a:xfrm>
            <a:prstGeom prst="ellipse">
              <a:avLst/>
            </a:prstGeom>
            <a:solidFill>
              <a:srgbClr val="FFFFFF">
                <a:alpha val="21495"/>
              </a:srgbClr>
            </a:solidFill>
            <a:ln w="12700" cap="flat">
              <a:noFill/>
              <a:miter lim="400000"/>
            </a:ln>
            <a:effectLst/>
          </p:spPr>
          <p:txBody>
            <a:bodyPr wrap="square" lIns="121919" tIns="121919" rIns="121919" bIns="121919" numCol="1" anchor="ctr">
              <a:noAutofit/>
            </a:bodyPr>
            <a:lstStyle/>
            <a:p>
              <a:pPr algn="l" defTabSz="457200">
                <a:spcBef>
                  <a:spcPts val="1000"/>
                </a:spcBef>
                <a:defRPr baseline="6250" spc="96" sz="3200">
                  <a:latin typeface="Helvetica"/>
                  <a:ea typeface="Helvetica"/>
                  <a:cs typeface="Helvetica"/>
                  <a:sym typeface="Helvetica"/>
                </a:defRPr>
              </a:pPr>
            </a:p>
          </p:txBody>
        </p:sp>
        <p:pic>
          <p:nvPicPr>
            <p:cNvPr id="1314" name="pasted-image.pdf" descr="pasted-image.pdf"/>
            <p:cNvPicPr>
              <a:picLocks noChangeAspect="1"/>
            </p:cNvPicPr>
            <p:nvPr/>
          </p:nvPicPr>
          <p:blipFill>
            <a:blip r:embed="rId9">
              <a:extLst/>
            </a:blip>
            <a:stretch>
              <a:fillRect/>
            </a:stretch>
          </p:blipFill>
          <p:spPr>
            <a:xfrm>
              <a:off x="556840" y="542034"/>
              <a:ext cx="431524" cy="431524"/>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75"/>
                                        </p:tgtEl>
                                        <p:attrNameLst>
                                          <p:attrName>style.visibility</p:attrName>
                                        </p:attrNameLst>
                                      </p:cBhvr>
                                      <p:to>
                                        <p:strVal val="visible"/>
                                      </p:to>
                                    </p:set>
                                    <p:animEffect filter="dissolve" transition="in">
                                      <p:cBhvr>
                                        <p:cTn id="7" dur="1000"/>
                                        <p:tgtEl>
                                          <p:spTgt spid="1275"/>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286"/>
                                        </p:tgtEl>
                                        <p:attrNameLst>
                                          <p:attrName>style.visibility</p:attrName>
                                        </p:attrNameLst>
                                      </p:cBhvr>
                                      <p:to>
                                        <p:strVal val="visible"/>
                                      </p:to>
                                    </p:set>
                                    <p:anim calcmode="lin" valueType="num">
                                      <p:cBhvr>
                                        <p:cTn id="11" dur="850" fill="hold"/>
                                        <p:tgtEl>
                                          <p:spTgt spid="1286"/>
                                        </p:tgtEl>
                                        <p:attrNameLst>
                                          <p:attrName>ppt_w</p:attrName>
                                        </p:attrNameLst>
                                      </p:cBhvr>
                                      <p:tavLst>
                                        <p:tav tm="0">
                                          <p:val>
                                            <p:fltVal val="0"/>
                                          </p:val>
                                        </p:tav>
                                        <p:tav tm="100000">
                                          <p:val>
                                            <p:strVal val="#ppt_w"/>
                                          </p:val>
                                        </p:tav>
                                      </p:tavLst>
                                    </p:anim>
                                    <p:anim calcmode="lin" valueType="num">
                                      <p:cBhvr>
                                        <p:cTn id="12" dur="850" fill="hold"/>
                                        <p:tgtEl>
                                          <p:spTgt spid="1286"/>
                                        </p:tgtEl>
                                        <p:attrNameLst>
                                          <p:attrName>ppt_h</p:attrName>
                                        </p:attrNameLst>
                                      </p:cBhvr>
                                      <p:tavLst>
                                        <p:tav tm="0">
                                          <p:val>
                                            <p:fltVal val="0"/>
                                          </p:val>
                                        </p:tav>
                                        <p:tav tm="100000">
                                          <p:val>
                                            <p:strVal val="#ppt_h"/>
                                          </p:val>
                                        </p:tav>
                                      </p:tavLst>
                                    </p:anim>
                                  </p:childTnLst>
                                </p:cTn>
                              </p:par>
                            </p:childTnLst>
                          </p:cTn>
                        </p:par>
                        <p:par>
                          <p:cTn id="13" fill="hold">
                            <p:stCondLst>
                              <p:cond delay="1850"/>
                            </p:stCondLst>
                            <p:childTnLst>
                              <p:par>
                                <p:cTn id="14" presetClass="entr" nodeType="afterEffect" presetSubtype="16" presetID="23" grpId="3" fill="hold">
                                  <p:stCondLst>
                                    <p:cond delay="200"/>
                                  </p:stCondLst>
                                  <p:iterate type="el" backwards="0">
                                    <p:tmAbs val="0"/>
                                  </p:iterate>
                                  <p:childTnLst>
                                    <p:set>
                                      <p:cBhvr>
                                        <p:cTn id="15" fill="hold"/>
                                        <p:tgtEl>
                                          <p:spTgt spid="1289"/>
                                        </p:tgtEl>
                                        <p:attrNameLst>
                                          <p:attrName>style.visibility</p:attrName>
                                        </p:attrNameLst>
                                      </p:cBhvr>
                                      <p:to>
                                        <p:strVal val="visible"/>
                                      </p:to>
                                    </p:set>
                                    <p:anim calcmode="lin" valueType="num">
                                      <p:cBhvr>
                                        <p:cTn id="16" dur="850" fill="hold"/>
                                        <p:tgtEl>
                                          <p:spTgt spid="1289"/>
                                        </p:tgtEl>
                                        <p:attrNameLst>
                                          <p:attrName>ppt_w</p:attrName>
                                        </p:attrNameLst>
                                      </p:cBhvr>
                                      <p:tavLst>
                                        <p:tav tm="0">
                                          <p:val>
                                            <p:fltVal val="0"/>
                                          </p:val>
                                        </p:tav>
                                        <p:tav tm="100000">
                                          <p:val>
                                            <p:strVal val="#ppt_w"/>
                                          </p:val>
                                        </p:tav>
                                      </p:tavLst>
                                    </p:anim>
                                    <p:anim calcmode="lin" valueType="num">
                                      <p:cBhvr>
                                        <p:cTn id="17" dur="850" fill="hold"/>
                                        <p:tgtEl>
                                          <p:spTgt spid="1289"/>
                                        </p:tgtEl>
                                        <p:attrNameLst>
                                          <p:attrName>ppt_h</p:attrName>
                                        </p:attrNameLst>
                                      </p:cBhvr>
                                      <p:tavLst>
                                        <p:tav tm="0">
                                          <p:val>
                                            <p:fltVal val="0"/>
                                          </p:val>
                                        </p:tav>
                                        <p:tav tm="100000">
                                          <p:val>
                                            <p:strVal val="#ppt_h"/>
                                          </p:val>
                                        </p:tav>
                                      </p:tavLst>
                                    </p:anim>
                                  </p:childTnLst>
                                </p:cTn>
                              </p:par>
                            </p:childTnLst>
                          </p:cTn>
                        </p:par>
                        <p:par>
                          <p:cTn id="18" fill="hold">
                            <p:stCondLst>
                              <p:cond delay="2900"/>
                            </p:stCondLst>
                            <p:childTnLst>
                              <p:par>
                                <p:cTn id="19" presetClass="entr" nodeType="afterEffect" presetSubtype="16" presetID="23" grpId="4" fill="hold">
                                  <p:stCondLst>
                                    <p:cond delay="200"/>
                                  </p:stCondLst>
                                  <p:iterate type="el" backwards="0">
                                    <p:tmAbs val="0"/>
                                  </p:iterate>
                                  <p:childTnLst>
                                    <p:set>
                                      <p:cBhvr>
                                        <p:cTn id="20" fill="hold"/>
                                        <p:tgtEl>
                                          <p:spTgt spid="1292"/>
                                        </p:tgtEl>
                                        <p:attrNameLst>
                                          <p:attrName>style.visibility</p:attrName>
                                        </p:attrNameLst>
                                      </p:cBhvr>
                                      <p:to>
                                        <p:strVal val="visible"/>
                                      </p:to>
                                    </p:set>
                                    <p:anim calcmode="lin" valueType="num">
                                      <p:cBhvr>
                                        <p:cTn id="21" dur="850" fill="hold"/>
                                        <p:tgtEl>
                                          <p:spTgt spid="1292"/>
                                        </p:tgtEl>
                                        <p:attrNameLst>
                                          <p:attrName>ppt_w</p:attrName>
                                        </p:attrNameLst>
                                      </p:cBhvr>
                                      <p:tavLst>
                                        <p:tav tm="0">
                                          <p:val>
                                            <p:fltVal val="0"/>
                                          </p:val>
                                        </p:tav>
                                        <p:tav tm="100000">
                                          <p:val>
                                            <p:strVal val="#ppt_w"/>
                                          </p:val>
                                        </p:tav>
                                      </p:tavLst>
                                    </p:anim>
                                    <p:anim calcmode="lin" valueType="num">
                                      <p:cBhvr>
                                        <p:cTn id="22" dur="850" fill="hold"/>
                                        <p:tgtEl>
                                          <p:spTgt spid="1292"/>
                                        </p:tgtEl>
                                        <p:attrNameLst>
                                          <p:attrName>ppt_h</p:attrName>
                                        </p:attrNameLst>
                                      </p:cBhvr>
                                      <p:tavLst>
                                        <p:tav tm="0">
                                          <p:val>
                                            <p:fltVal val="0"/>
                                          </p:val>
                                        </p:tav>
                                        <p:tav tm="100000">
                                          <p:val>
                                            <p:strVal val="#ppt_h"/>
                                          </p:val>
                                        </p:tav>
                                      </p:tavLst>
                                    </p:anim>
                                  </p:childTnLst>
                                </p:cTn>
                              </p:par>
                            </p:childTnLst>
                          </p:cTn>
                        </p:par>
                        <p:par>
                          <p:cTn id="23" fill="hold">
                            <p:stCondLst>
                              <p:cond delay="3950"/>
                            </p:stCondLst>
                            <p:childTnLst>
                              <p:par>
                                <p:cTn id="24" presetClass="entr" nodeType="afterEffect" presetSubtype="16" presetID="23" grpId="5" fill="hold">
                                  <p:stCondLst>
                                    <p:cond delay="200"/>
                                  </p:stCondLst>
                                  <p:iterate type="el" backwards="0">
                                    <p:tmAbs val="0"/>
                                  </p:iterate>
                                  <p:childTnLst>
                                    <p:set>
                                      <p:cBhvr>
                                        <p:cTn id="25" fill="hold"/>
                                        <p:tgtEl>
                                          <p:spTgt spid="1295"/>
                                        </p:tgtEl>
                                        <p:attrNameLst>
                                          <p:attrName>style.visibility</p:attrName>
                                        </p:attrNameLst>
                                      </p:cBhvr>
                                      <p:to>
                                        <p:strVal val="visible"/>
                                      </p:to>
                                    </p:set>
                                    <p:anim calcmode="lin" valueType="num">
                                      <p:cBhvr>
                                        <p:cTn id="26" dur="850" fill="hold"/>
                                        <p:tgtEl>
                                          <p:spTgt spid="1295"/>
                                        </p:tgtEl>
                                        <p:attrNameLst>
                                          <p:attrName>ppt_w</p:attrName>
                                        </p:attrNameLst>
                                      </p:cBhvr>
                                      <p:tavLst>
                                        <p:tav tm="0">
                                          <p:val>
                                            <p:fltVal val="0"/>
                                          </p:val>
                                        </p:tav>
                                        <p:tav tm="100000">
                                          <p:val>
                                            <p:strVal val="#ppt_w"/>
                                          </p:val>
                                        </p:tav>
                                      </p:tavLst>
                                    </p:anim>
                                    <p:anim calcmode="lin" valueType="num">
                                      <p:cBhvr>
                                        <p:cTn id="27" dur="850" fill="hold"/>
                                        <p:tgtEl>
                                          <p:spTgt spid="1295"/>
                                        </p:tgtEl>
                                        <p:attrNameLst>
                                          <p:attrName>ppt_h</p:attrName>
                                        </p:attrNameLst>
                                      </p:cBhvr>
                                      <p:tavLst>
                                        <p:tav tm="0">
                                          <p:val>
                                            <p:fltVal val="0"/>
                                          </p:val>
                                        </p:tav>
                                        <p:tav tm="100000">
                                          <p:val>
                                            <p:strVal val="#ppt_h"/>
                                          </p:val>
                                        </p:tav>
                                      </p:tavLst>
                                    </p:anim>
                                  </p:childTnLst>
                                </p:cTn>
                              </p:par>
                            </p:childTnLst>
                          </p:cTn>
                        </p:par>
                        <p:par>
                          <p:cTn id="28" fill="hold">
                            <p:stCondLst>
                              <p:cond delay="5000"/>
                            </p:stCondLst>
                            <p:childTnLst>
                              <p:par>
                                <p:cTn id="29" presetClass="entr" nodeType="afterEffect" presetID="9" grpId="6" fill="hold">
                                  <p:stCondLst>
                                    <p:cond delay="0"/>
                                  </p:stCondLst>
                                  <p:iterate type="el" backwards="0">
                                    <p:tmAbs val="0"/>
                                  </p:iterate>
                                  <p:childTnLst>
                                    <p:set>
                                      <p:cBhvr>
                                        <p:cTn id="30" fill="hold"/>
                                        <p:tgtEl>
                                          <p:spTgt spid="1305"/>
                                        </p:tgtEl>
                                        <p:attrNameLst>
                                          <p:attrName>style.visibility</p:attrName>
                                        </p:attrNameLst>
                                      </p:cBhvr>
                                      <p:to>
                                        <p:strVal val="visible"/>
                                      </p:to>
                                    </p:set>
                                    <p:animEffect filter="dissolve" transition="in">
                                      <p:cBhvr>
                                        <p:cTn id="31" dur="1000"/>
                                        <p:tgtEl>
                                          <p:spTgt spid="1305"/>
                                        </p:tgtEl>
                                      </p:cBhvr>
                                    </p:animEffect>
                                  </p:childTnLst>
                                </p:cTn>
                              </p:par>
                            </p:childTnLst>
                          </p:cTn>
                        </p:par>
                        <p:par>
                          <p:cTn id="32" fill="hold">
                            <p:stCondLst>
                              <p:cond delay="6000"/>
                            </p:stCondLst>
                            <p:childTnLst>
                              <p:par>
                                <p:cTn id="33" presetClass="entr" nodeType="afterEffect" presetID="9" grpId="7" fill="hold">
                                  <p:stCondLst>
                                    <p:cond delay="0"/>
                                  </p:stCondLst>
                                  <p:iterate type="el" backwards="0">
                                    <p:tmAbs val="0"/>
                                  </p:iterate>
                                  <p:childTnLst>
                                    <p:set>
                                      <p:cBhvr>
                                        <p:cTn id="34" fill="hold"/>
                                        <p:tgtEl>
                                          <p:spTgt spid="1306"/>
                                        </p:tgtEl>
                                        <p:attrNameLst>
                                          <p:attrName>style.visibility</p:attrName>
                                        </p:attrNameLst>
                                      </p:cBhvr>
                                      <p:to>
                                        <p:strVal val="visible"/>
                                      </p:to>
                                    </p:set>
                                    <p:animEffect filter="dissolve" transition="in">
                                      <p:cBhvr>
                                        <p:cTn id="35" dur="1000"/>
                                        <p:tgtEl>
                                          <p:spTgt spid="1306"/>
                                        </p:tgtEl>
                                      </p:cBhvr>
                                    </p:animEffect>
                                  </p:childTnLst>
                                </p:cTn>
                              </p:par>
                            </p:childTnLst>
                          </p:cTn>
                        </p:par>
                        <p:par>
                          <p:cTn id="36" fill="hold">
                            <p:stCondLst>
                              <p:cond delay="7000"/>
                            </p:stCondLst>
                            <p:childTnLst>
                              <p:par>
                                <p:cTn id="37" presetClass="entr" nodeType="afterEffect" presetID="9" grpId="8" fill="hold">
                                  <p:stCondLst>
                                    <p:cond delay="0"/>
                                  </p:stCondLst>
                                  <p:iterate type="el" backwards="0">
                                    <p:tmAbs val="0"/>
                                  </p:iterate>
                                  <p:childTnLst>
                                    <p:set>
                                      <p:cBhvr>
                                        <p:cTn id="38" fill="hold"/>
                                        <p:tgtEl>
                                          <p:spTgt spid="1307"/>
                                        </p:tgtEl>
                                        <p:attrNameLst>
                                          <p:attrName>style.visibility</p:attrName>
                                        </p:attrNameLst>
                                      </p:cBhvr>
                                      <p:to>
                                        <p:strVal val="visible"/>
                                      </p:to>
                                    </p:set>
                                    <p:animEffect filter="dissolve" transition="in">
                                      <p:cBhvr>
                                        <p:cTn id="39" dur="1000"/>
                                        <p:tgtEl>
                                          <p:spTgt spid="1307"/>
                                        </p:tgtEl>
                                      </p:cBhvr>
                                    </p:animEffect>
                                  </p:childTnLst>
                                </p:cTn>
                              </p:par>
                            </p:childTnLst>
                          </p:cTn>
                        </p:par>
                        <p:par>
                          <p:cTn id="40" fill="hold">
                            <p:stCondLst>
                              <p:cond delay="8000"/>
                            </p:stCondLst>
                            <p:childTnLst>
                              <p:par>
                                <p:cTn id="41" presetClass="entr" nodeType="afterEffect" presetID="9" grpId="9" fill="hold">
                                  <p:stCondLst>
                                    <p:cond delay="0"/>
                                  </p:stCondLst>
                                  <p:iterate type="el" backwards="0">
                                    <p:tmAbs val="0"/>
                                  </p:iterate>
                                  <p:childTnLst>
                                    <p:set>
                                      <p:cBhvr>
                                        <p:cTn id="42" fill="hold"/>
                                        <p:tgtEl>
                                          <p:spTgt spid="1276"/>
                                        </p:tgtEl>
                                        <p:attrNameLst>
                                          <p:attrName>style.visibility</p:attrName>
                                        </p:attrNameLst>
                                      </p:cBhvr>
                                      <p:to>
                                        <p:strVal val="visible"/>
                                      </p:to>
                                    </p:set>
                                    <p:animEffect filter="dissolve" transition="in">
                                      <p:cBhvr>
                                        <p:cTn id="43" dur="1000"/>
                                        <p:tgtEl>
                                          <p:spTgt spid="1276"/>
                                        </p:tgtEl>
                                      </p:cBhvr>
                                    </p:animEffect>
                                  </p:childTnLst>
                                </p:cTn>
                              </p:par>
                            </p:childTnLst>
                          </p:cTn>
                        </p:par>
                        <p:par>
                          <p:cTn id="44" fill="hold">
                            <p:stCondLst>
                              <p:cond delay="9000"/>
                            </p:stCondLst>
                            <p:childTnLst>
                              <p:par>
                                <p:cTn id="45" presetClass="entr" nodeType="afterEffect" presetID="9" grpId="10" fill="hold">
                                  <p:stCondLst>
                                    <p:cond delay="0"/>
                                  </p:stCondLst>
                                  <p:iterate type="el" backwards="0">
                                    <p:tmAbs val="0"/>
                                  </p:iterate>
                                  <p:childTnLst>
                                    <p:set>
                                      <p:cBhvr>
                                        <p:cTn id="46" fill="hold"/>
                                        <p:tgtEl>
                                          <p:spTgt spid="1277"/>
                                        </p:tgtEl>
                                        <p:attrNameLst>
                                          <p:attrName>style.visibility</p:attrName>
                                        </p:attrNameLst>
                                      </p:cBhvr>
                                      <p:to>
                                        <p:strVal val="visible"/>
                                      </p:to>
                                    </p:set>
                                    <p:animEffect filter="dissolve" transition="in">
                                      <p:cBhvr>
                                        <p:cTn id="47" dur="1000"/>
                                        <p:tgtEl>
                                          <p:spTgt spid="1277"/>
                                        </p:tgtEl>
                                      </p:cBhvr>
                                    </p:animEffect>
                                  </p:childTnLst>
                                </p:cTn>
                              </p:par>
                            </p:childTnLst>
                          </p:cTn>
                        </p:par>
                        <p:par>
                          <p:cTn id="48" fill="hold">
                            <p:stCondLst>
                              <p:cond delay="10000"/>
                            </p:stCondLst>
                            <p:childTnLst>
                              <p:par>
                                <p:cTn id="49" presetClass="entr" nodeType="afterEffect" presetID="9" grpId="11" fill="hold">
                                  <p:stCondLst>
                                    <p:cond delay="0"/>
                                  </p:stCondLst>
                                  <p:iterate type="el" backwards="0">
                                    <p:tmAbs val="0"/>
                                  </p:iterate>
                                  <p:childTnLst>
                                    <p:set>
                                      <p:cBhvr>
                                        <p:cTn id="50" fill="hold"/>
                                        <p:tgtEl>
                                          <p:spTgt spid="1278"/>
                                        </p:tgtEl>
                                        <p:attrNameLst>
                                          <p:attrName>style.visibility</p:attrName>
                                        </p:attrNameLst>
                                      </p:cBhvr>
                                      <p:to>
                                        <p:strVal val="visible"/>
                                      </p:to>
                                    </p:set>
                                    <p:animEffect filter="dissolve" transition="in">
                                      <p:cBhvr>
                                        <p:cTn id="51" dur="1000"/>
                                        <p:tgtEl>
                                          <p:spTgt spid="1278"/>
                                        </p:tgtEl>
                                      </p:cBhvr>
                                    </p:animEffect>
                                  </p:childTnLst>
                                </p:cTn>
                              </p:par>
                            </p:childTnLst>
                          </p:cTn>
                        </p:par>
                        <p:par>
                          <p:cTn id="52" fill="hold">
                            <p:stCondLst>
                              <p:cond delay="11000"/>
                            </p:stCondLst>
                            <p:childTnLst>
                              <p:par>
                                <p:cTn id="53" presetClass="entr" nodeType="afterEffect" presetID="9" grpId="12" fill="hold">
                                  <p:stCondLst>
                                    <p:cond delay="0"/>
                                  </p:stCondLst>
                                  <p:iterate type="el" backwards="0">
                                    <p:tmAbs val="0"/>
                                  </p:iterate>
                                  <p:childTnLst>
                                    <p:set>
                                      <p:cBhvr>
                                        <p:cTn id="54" fill="hold"/>
                                        <p:tgtEl>
                                          <p:spTgt spid="1282"/>
                                        </p:tgtEl>
                                        <p:attrNameLst>
                                          <p:attrName>style.visibility</p:attrName>
                                        </p:attrNameLst>
                                      </p:cBhvr>
                                      <p:to>
                                        <p:strVal val="visible"/>
                                      </p:to>
                                    </p:set>
                                    <p:animEffect filter="dissolve" transition="in">
                                      <p:cBhvr>
                                        <p:cTn id="55" dur="1000"/>
                                        <p:tgtEl>
                                          <p:spTgt spid="1282"/>
                                        </p:tgtEl>
                                      </p:cBhvr>
                                    </p:animEffect>
                                  </p:childTnLst>
                                </p:cTn>
                              </p:par>
                            </p:childTnLst>
                          </p:cTn>
                        </p:par>
                        <p:par>
                          <p:cTn id="56" fill="hold">
                            <p:stCondLst>
                              <p:cond delay="12000"/>
                            </p:stCondLst>
                            <p:childTnLst>
                              <p:par>
                                <p:cTn id="57" presetClass="entr" nodeType="afterEffect" presetID="9" grpId="13" fill="hold">
                                  <p:stCondLst>
                                    <p:cond delay="0"/>
                                  </p:stCondLst>
                                  <p:iterate type="el" backwards="0">
                                    <p:tmAbs val="0"/>
                                  </p:iterate>
                                  <p:childTnLst>
                                    <p:set>
                                      <p:cBhvr>
                                        <p:cTn id="58" fill="hold"/>
                                        <p:tgtEl>
                                          <p:spTgt spid="1308"/>
                                        </p:tgtEl>
                                        <p:attrNameLst>
                                          <p:attrName>style.visibility</p:attrName>
                                        </p:attrNameLst>
                                      </p:cBhvr>
                                      <p:to>
                                        <p:strVal val="visible"/>
                                      </p:to>
                                    </p:set>
                                    <p:animEffect filter="dissolve" transition="in">
                                      <p:cBhvr>
                                        <p:cTn id="59" dur="1000"/>
                                        <p:tgtEl>
                                          <p:spTgt spid="1308"/>
                                        </p:tgtEl>
                                      </p:cBhvr>
                                    </p:animEffect>
                                  </p:childTnLst>
                                </p:cTn>
                              </p:par>
                            </p:childTnLst>
                          </p:cTn>
                        </p:par>
                        <p:par>
                          <p:cTn id="60" fill="hold">
                            <p:stCondLst>
                              <p:cond delay="13000"/>
                            </p:stCondLst>
                            <p:childTnLst>
                              <p:par>
                                <p:cTn id="61" presetClass="entr" nodeType="afterEffect" presetID="9" grpId="14" fill="hold">
                                  <p:stCondLst>
                                    <p:cond delay="0"/>
                                  </p:stCondLst>
                                  <p:iterate type="el" backwards="0">
                                    <p:tmAbs val="0"/>
                                  </p:iterate>
                                  <p:childTnLst>
                                    <p:set>
                                      <p:cBhvr>
                                        <p:cTn id="62" fill="hold"/>
                                        <p:tgtEl>
                                          <p:spTgt spid="1298"/>
                                        </p:tgtEl>
                                        <p:attrNameLst>
                                          <p:attrName>style.visibility</p:attrName>
                                        </p:attrNameLst>
                                      </p:cBhvr>
                                      <p:to>
                                        <p:strVal val="visible"/>
                                      </p:to>
                                    </p:set>
                                    <p:animEffect filter="dissolve" transition="in">
                                      <p:cBhvr>
                                        <p:cTn id="63" dur="1000"/>
                                        <p:tgtEl>
                                          <p:spTgt spid="1298"/>
                                        </p:tgtEl>
                                      </p:cBhvr>
                                    </p:animEffect>
                                  </p:childTnLst>
                                </p:cTn>
                              </p:par>
                            </p:childTnLst>
                          </p:cTn>
                        </p:par>
                        <p:par>
                          <p:cTn id="64" fill="hold">
                            <p:stCondLst>
                              <p:cond delay="14000"/>
                            </p:stCondLst>
                            <p:childTnLst>
                              <p:par>
                                <p:cTn id="65" presetClass="entr" nodeType="afterEffect" presetID="9" grpId="15" fill="hold">
                                  <p:stCondLst>
                                    <p:cond delay="0"/>
                                  </p:stCondLst>
                                  <p:iterate type="el" backwards="0">
                                    <p:tmAbs val="0"/>
                                  </p:iterate>
                                  <p:childTnLst>
                                    <p:set>
                                      <p:cBhvr>
                                        <p:cTn id="66" fill="hold"/>
                                        <p:tgtEl>
                                          <p:spTgt spid="1281"/>
                                        </p:tgtEl>
                                        <p:attrNameLst>
                                          <p:attrName>style.visibility</p:attrName>
                                        </p:attrNameLst>
                                      </p:cBhvr>
                                      <p:to>
                                        <p:strVal val="visible"/>
                                      </p:to>
                                    </p:set>
                                    <p:animEffect filter="dissolve" transition="in">
                                      <p:cBhvr>
                                        <p:cTn id="67" dur="1000"/>
                                        <p:tgtEl>
                                          <p:spTgt spid="1281"/>
                                        </p:tgtEl>
                                      </p:cBhvr>
                                    </p:animEffect>
                                  </p:childTnLst>
                                </p:cTn>
                              </p:par>
                            </p:childTnLst>
                          </p:cTn>
                        </p:par>
                        <p:par>
                          <p:cTn id="68" fill="hold">
                            <p:stCondLst>
                              <p:cond delay="15000"/>
                            </p:stCondLst>
                            <p:childTnLst>
                              <p:par>
                                <p:cTn id="69" presetClass="entr" nodeType="afterEffect" presetID="9" grpId="16" fill="hold">
                                  <p:stCondLst>
                                    <p:cond delay="0"/>
                                  </p:stCondLst>
                                  <p:iterate type="el" backwards="0">
                                    <p:tmAbs val="0"/>
                                  </p:iterate>
                                  <p:childTnLst>
                                    <p:set>
                                      <p:cBhvr>
                                        <p:cTn id="70" fill="hold"/>
                                        <p:tgtEl>
                                          <p:spTgt spid="1301"/>
                                        </p:tgtEl>
                                        <p:attrNameLst>
                                          <p:attrName>style.visibility</p:attrName>
                                        </p:attrNameLst>
                                      </p:cBhvr>
                                      <p:to>
                                        <p:strVal val="visible"/>
                                      </p:to>
                                    </p:set>
                                    <p:animEffect filter="dissolve" transition="in">
                                      <p:cBhvr>
                                        <p:cTn id="71" dur="1000"/>
                                        <p:tgtEl>
                                          <p:spTgt spid="1301"/>
                                        </p:tgtEl>
                                      </p:cBhvr>
                                    </p:animEffect>
                                  </p:childTnLst>
                                </p:cTn>
                              </p:par>
                            </p:childTnLst>
                          </p:cTn>
                        </p:par>
                        <p:par>
                          <p:cTn id="72" fill="hold">
                            <p:stCondLst>
                              <p:cond delay="16000"/>
                            </p:stCondLst>
                            <p:childTnLst>
                              <p:par>
                                <p:cTn id="73" presetClass="entr" nodeType="afterEffect" presetID="9" grpId="17" fill="hold">
                                  <p:stCondLst>
                                    <p:cond delay="0"/>
                                  </p:stCondLst>
                                  <p:iterate type="el" backwards="0">
                                    <p:tmAbs val="0"/>
                                  </p:iterate>
                                  <p:childTnLst>
                                    <p:set>
                                      <p:cBhvr>
                                        <p:cTn id="74" fill="hold"/>
                                        <p:tgtEl>
                                          <p:spTgt spid="1280"/>
                                        </p:tgtEl>
                                        <p:attrNameLst>
                                          <p:attrName>style.visibility</p:attrName>
                                        </p:attrNameLst>
                                      </p:cBhvr>
                                      <p:to>
                                        <p:strVal val="visible"/>
                                      </p:to>
                                    </p:set>
                                    <p:animEffect filter="dissolve" transition="in">
                                      <p:cBhvr>
                                        <p:cTn id="75" dur="1000"/>
                                        <p:tgtEl>
                                          <p:spTgt spid="1280"/>
                                        </p:tgtEl>
                                      </p:cBhvr>
                                    </p:animEffect>
                                  </p:childTnLst>
                                </p:cTn>
                              </p:par>
                            </p:childTnLst>
                          </p:cTn>
                        </p:par>
                        <p:par>
                          <p:cTn id="76" fill="hold">
                            <p:stCondLst>
                              <p:cond delay="17000"/>
                            </p:stCondLst>
                            <p:childTnLst>
                              <p:par>
                                <p:cTn id="77" presetClass="entr" nodeType="afterEffect" presetID="9" grpId="18" fill="hold">
                                  <p:stCondLst>
                                    <p:cond delay="0"/>
                                  </p:stCondLst>
                                  <p:iterate type="el" backwards="0">
                                    <p:tmAbs val="0"/>
                                  </p:iterate>
                                  <p:childTnLst>
                                    <p:set>
                                      <p:cBhvr>
                                        <p:cTn id="78" fill="hold"/>
                                        <p:tgtEl>
                                          <p:spTgt spid="1309"/>
                                        </p:tgtEl>
                                        <p:attrNameLst>
                                          <p:attrName>style.visibility</p:attrName>
                                        </p:attrNameLst>
                                      </p:cBhvr>
                                      <p:to>
                                        <p:strVal val="visible"/>
                                      </p:to>
                                    </p:set>
                                    <p:animEffect filter="dissolve" transition="in">
                                      <p:cBhvr>
                                        <p:cTn id="79" dur="1000"/>
                                        <p:tgtEl>
                                          <p:spTgt spid="1309"/>
                                        </p:tgtEl>
                                      </p:cBhvr>
                                    </p:animEffect>
                                  </p:childTnLst>
                                </p:cTn>
                              </p:par>
                            </p:childTnLst>
                          </p:cTn>
                        </p:par>
                        <p:par>
                          <p:cTn id="80" fill="hold">
                            <p:stCondLst>
                              <p:cond delay="18000"/>
                            </p:stCondLst>
                            <p:childTnLst>
                              <p:par>
                                <p:cTn id="81" presetClass="entr" nodeType="afterEffect" presetID="9" grpId="19" fill="hold">
                                  <p:stCondLst>
                                    <p:cond delay="0"/>
                                  </p:stCondLst>
                                  <p:iterate type="el" backwards="0">
                                    <p:tmAbs val="0"/>
                                  </p:iterate>
                                  <p:childTnLst>
                                    <p:set>
                                      <p:cBhvr>
                                        <p:cTn id="82" fill="hold"/>
                                        <p:tgtEl>
                                          <p:spTgt spid="1304"/>
                                        </p:tgtEl>
                                        <p:attrNameLst>
                                          <p:attrName>style.visibility</p:attrName>
                                        </p:attrNameLst>
                                      </p:cBhvr>
                                      <p:to>
                                        <p:strVal val="visible"/>
                                      </p:to>
                                    </p:set>
                                    <p:animEffect filter="dissolve" transition="in">
                                      <p:cBhvr>
                                        <p:cTn id="83" dur="1000"/>
                                        <p:tgtEl>
                                          <p:spTgt spid="1304"/>
                                        </p:tgtEl>
                                      </p:cBhvr>
                                    </p:animEffect>
                                  </p:childTnLst>
                                </p:cTn>
                              </p:par>
                            </p:childTnLst>
                          </p:cTn>
                        </p:par>
                        <p:par>
                          <p:cTn id="84" fill="hold">
                            <p:stCondLst>
                              <p:cond delay="19000"/>
                            </p:stCondLst>
                            <p:childTnLst>
                              <p:par>
                                <p:cTn id="85" presetClass="entr" nodeType="afterEffect" presetID="9" grpId="20" fill="hold">
                                  <p:stCondLst>
                                    <p:cond delay="0"/>
                                  </p:stCondLst>
                                  <p:iterate type="el" backwards="0">
                                    <p:tmAbs val="0"/>
                                  </p:iterate>
                                  <p:childTnLst>
                                    <p:set>
                                      <p:cBhvr>
                                        <p:cTn id="86" fill="hold"/>
                                        <p:tgtEl>
                                          <p:spTgt spid="1279"/>
                                        </p:tgtEl>
                                        <p:attrNameLst>
                                          <p:attrName>style.visibility</p:attrName>
                                        </p:attrNameLst>
                                      </p:cBhvr>
                                      <p:to>
                                        <p:strVal val="visible"/>
                                      </p:to>
                                    </p:set>
                                    <p:animEffect filter="dissolve" transition="in">
                                      <p:cBhvr>
                                        <p:cTn id="87" dur="1000"/>
                                        <p:tgtEl>
                                          <p:spTgt spid="1279"/>
                                        </p:tgtEl>
                                      </p:cBhvr>
                                    </p:animEffect>
                                  </p:childTnLst>
                                </p:cTn>
                              </p:par>
                            </p:childTnLst>
                          </p:cTn>
                        </p:par>
                        <p:par>
                          <p:cTn id="88" fill="hold">
                            <p:stCondLst>
                              <p:cond delay="20000"/>
                            </p:stCondLst>
                            <p:childTnLst>
                              <p:par>
                                <p:cTn id="89" presetClass="entr" nodeType="afterEffect" presetID="9" grpId="21" fill="hold">
                                  <p:stCondLst>
                                    <p:cond delay="0"/>
                                  </p:stCondLst>
                                  <p:iterate type="el" backwards="0">
                                    <p:tmAbs val="0"/>
                                  </p:iterate>
                                  <p:childTnLst>
                                    <p:set>
                                      <p:cBhvr>
                                        <p:cTn id="90" fill="hold"/>
                                        <p:tgtEl>
                                          <p:spTgt spid="1310"/>
                                        </p:tgtEl>
                                        <p:attrNameLst>
                                          <p:attrName>style.visibility</p:attrName>
                                        </p:attrNameLst>
                                      </p:cBhvr>
                                      <p:to>
                                        <p:strVal val="visible"/>
                                      </p:to>
                                    </p:set>
                                    <p:animEffect filter="dissolve" transition="in">
                                      <p:cBhvr>
                                        <p:cTn id="91" dur="1000"/>
                                        <p:tgtEl>
                                          <p:spTgt spid="1310"/>
                                        </p:tgtEl>
                                      </p:cBhvr>
                                    </p:animEffect>
                                  </p:childTnLst>
                                </p:cTn>
                              </p:par>
                            </p:childTnLst>
                          </p:cTn>
                        </p:par>
                        <p:par>
                          <p:cTn id="92" fill="hold">
                            <p:stCondLst>
                              <p:cond delay="21000"/>
                            </p:stCondLst>
                            <p:childTnLst>
                              <p:par>
                                <p:cTn id="93" presetClass="entr" nodeType="afterEffect" presetID="9" grpId="22" fill="hold">
                                  <p:stCondLst>
                                    <p:cond delay="0"/>
                                  </p:stCondLst>
                                  <p:iterate type="el" backwards="0">
                                    <p:tmAbs val="0"/>
                                  </p:iterate>
                                  <p:childTnLst>
                                    <p:set>
                                      <p:cBhvr>
                                        <p:cTn id="94" fill="hold"/>
                                        <p:tgtEl>
                                          <p:spTgt spid="1315"/>
                                        </p:tgtEl>
                                        <p:attrNameLst>
                                          <p:attrName>style.visibility</p:attrName>
                                        </p:attrNameLst>
                                      </p:cBhvr>
                                      <p:to>
                                        <p:strVal val="visible"/>
                                      </p:to>
                                    </p:set>
                                    <p:animEffect filter="dissolve" transition="in">
                                      <p:cBhvr>
                                        <p:cTn id="95" dur="1000"/>
                                        <p:tgtEl>
                                          <p:spTgt spid="1315"/>
                                        </p:tgtEl>
                                      </p:cBhvr>
                                    </p:animEffect>
                                  </p:childTnLst>
                                </p:cTn>
                              </p:par>
                            </p:childTnLst>
                          </p:cTn>
                        </p:par>
                        <p:par>
                          <p:cTn id="96" fill="hold">
                            <p:stCondLst>
                              <p:cond delay="22000"/>
                            </p:stCondLst>
                            <p:childTnLst>
                              <p:par>
                                <p:cTn id="97" presetClass="entr" nodeType="afterEffect" presetID="9" grpId="23" fill="hold">
                                  <p:stCondLst>
                                    <p:cond delay="0"/>
                                  </p:stCondLst>
                                  <p:iterate type="el" backwards="0">
                                    <p:tmAbs val="0"/>
                                  </p:iterate>
                                  <p:childTnLst>
                                    <p:set>
                                      <p:cBhvr>
                                        <p:cTn id="98" fill="hold"/>
                                        <p:tgtEl>
                                          <p:spTgt spid="1283"/>
                                        </p:tgtEl>
                                        <p:attrNameLst>
                                          <p:attrName>style.visibility</p:attrName>
                                        </p:attrNameLst>
                                      </p:cBhvr>
                                      <p:to>
                                        <p:strVal val="visible"/>
                                      </p:to>
                                    </p:set>
                                    <p:animEffect filter="dissolve" transition="in">
                                      <p:cBhvr>
                                        <p:cTn id="99" dur="1000"/>
                                        <p:tgtEl>
                                          <p:spTgt spid="1283"/>
                                        </p:tgtEl>
                                      </p:cBhvr>
                                    </p:animEffect>
                                  </p:childTnLst>
                                </p:cTn>
                              </p:par>
                            </p:childTnLst>
                          </p:cTn>
                        </p:par>
                        <p:par>
                          <p:cTn id="100" fill="hold">
                            <p:stCondLst>
                              <p:cond delay="23000"/>
                            </p:stCondLst>
                            <p:childTnLst>
                              <p:par>
                                <p:cTn id="101" presetClass="entr" nodeType="afterEffect" presetID="9" grpId="24" fill="hold">
                                  <p:stCondLst>
                                    <p:cond delay="0"/>
                                  </p:stCondLst>
                                  <p:iterate type="el" backwards="0">
                                    <p:tmAbs val="0"/>
                                  </p:iterate>
                                  <p:childTnLst>
                                    <p:set>
                                      <p:cBhvr>
                                        <p:cTn id="102" fill="hold"/>
                                        <p:tgtEl>
                                          <p:spTgt spid="1312"/>
                                        </p:tgtEl>
                                        <p:attrNameLst>
                                          <p:attrName>style.visibility</p:attrName>
                                        </p:attrNameLst>
                                      </p:cBhvr>
                                      <p:to>
                                        <p:strVal val="visible"/>
                                      </p:to>
                                    </p:set>
                                    <p:animEffect filter="dissolve" transition="in">
                                      <p:cBhvr>
                                        <p:cTn id="103" dur="1000"/>
                                        <p:tgtEl>
                                          <p:spTgt spid="1312"/>
                                        </p:tgtEl>
                                      </p:cBhvr>
                                    </p:animEffect>
                                  </p:childTnLst>
                                </p:cTn>
                              </p:par>
                            </p:childTnLst>
                          </p:cTn>
                        </p:par>
                        <p:par>
                          <p:cTn id="104" fill="hold">
                            <p:stCondLst>
                              <p:cond delay="24000"/>
                            </p:stCondLst>
                            <p:childTnLst>
                              <p:par>
                                <p:cTn id="105" presetClass="entr" nodeType="afterEffect" presetID="9" grpId="25" fill="hold">
                                  <p:stCondLst>
                                    <p:cond delay="0"/>
                                  </p:stCondLst>
                                  <p:iterate type="el" backwards="0">
                                    <p:tmAbs val="0"/>
                                  </p:iterate>
                                  <p:childTnLst>
                                    <p:set>
                                      <p:cBhvr>
                                        <p:cTn id="106" fill="hold"/>
                                        <p:tgtEl>
                                          <p:spTgt spid="1311"/>
                                        </p:tgtEl>
                                        <p:attrNameLst>
                                          <p:attrName>style.visibility</p:attrName>
                                        </p:attrNameLst>
                                      </p:cBhvr>
                                      <p:to>
                                        <p:strVal val="visible"/>
                                      </p:to>
                                    </p:set>
                                    <p:animEffect filter="dissolve" transition="in">
                                      <p:cBhvr>
                                        <p:cTn id="107" dur="1000"/>
                                        <p:tgtEl>
                                          <p:spTgt spid="1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7" grpId="8"/>
      <p:bldP build="whole" bldLvl="1" animBg="1" rev="0" advAuto="0" spid="1292" grpId="4"/>
      <p:bldP build="whole" bldLvl="1" animBg="1" rev="0" advAuto="0" spid="1309" grpId="18"/>
      <p:bldP build="whole" bldLvl="1" animBg="1" rev="0" advAuto="0" spid="1312" grpId="24"/>
      <p:bldP build="whole" bldLvl="1" animBg="1" rev="0" advAuto="0" spid="1306" grpId="7"/>
      <p:bldP build="whole" bldLvl="1" animBg="1" rev="0" advAuto="0" spid="1308" grpId="13"/>
      <p:bldP build="whole" bldLvl="1" animBg="1" rev="0" advAuto="0" spid="1310" grpId="21"/>
      <p:bldP build="whole" bldLvl="1" animBg="1" rev="0" advAuto="0" spid="1280" grpId="17"/>
      <p:bldP build="whole" bldLvl="1" animBg="1" rev="0" advAuto="0" spid="1315" grpId="22"/>
      <p:bldP build="whole" bldLvl="1" animBg="1" rev="0" advAuto="0" spid="1279" grpId="20"/>
      <p:bldP build="whole" bldLvl="1" animBg="1" rev="0" advAuto="0" spid="1282" grpId="12"/>
      <p:bldP build="whole" bldLvl="1" animBg="1" rev="0" advAuto="0" spid="1295" grpId="5"/>
      <p:bldP build="whole" bldLvl="1" animBg="1" rev="0" advAuto="0" spid="1277" grpId="10"/>
      <p:bldP build="whole" bldLvl="1" animBg="1" rev="0" advAuto="0" spid="1286" grpId="2"/>
      <p:bldP build="whole" bldLvl="1" animBg="1" rev="0" advAuto="0" spid="1281" grpId="15"/>
      <p:bldP build="whole" bldLvl="1" animBg="1" rev="0" advAuto="0" spid="1301" grpId="16"/>
      <p:bldP build="whole" bldLvl="1" animBg="1" rev="0" advAuto="0" spid="1305" grpId="6"/>
      <p:bldP build="whole" bldLvl="1" animBg="1" rev="0" advAuto="0" spid="1276" grpId="9"/>
      <p:bldP build="whole" bldLvl="1" animBg="1" rev="0" advAuto="0" spid="1275" grpId="1"/>
      <p:bldP build="whole" bldLvl="1" animBg="1" rev="0" advAuto="0" spid="1278" grpId="11"/>
      <p:bldP build="whole" bldLvl="1" animBg="1" rev="0" advAuto="0" spid="1289" grpId="3"/>
      <p:bldP build="whole" bldLvl="1" animBg="1" rev="0" advAuto="0" spid="1283" grpId="23"/>
      <p:bldP build="whole" bldLvl="1" animBg="1" rev="0" advAuto="0" spid="1311" grpId="25"/>
      <p:bldP build="whole" bldLvl="1" animBg="1" rev="0" advAuto="0" spid="1304" grpId="19"/>
      <p:bldP build="whole" bldLvl="1" animBg="1" rev="0" advAuto="0" spid="1298" grpId="14"/>
    </p:bldLst>
  </p:timing>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7" name="Marketing"/>
          <p:cNvSpPr txBox="1"/>
          <p:nvPr>
            <p:ph type="ctrTitle"/>
          </p:nvPr>
        </p:nvSpPr>
        <p:spPr>
          <a:prstGeom prst="rect">
            <a:avLst/>
          </a:prstGeom>
        </p:spPr>
        <p:txBody>
          <a:bodyPr/>
          <a:lstStyle>
            <a:lvl1pPr defTabSz="566674">
              <a:defRPr sz="10864"/>
            </a:lvl1pPr>
          </a:lstStyle>
          <a:p>
            <a:pPr/>
            <a:r>
              <a:t>Marketing</a:t>
            </a:r>
          </a:p>
        </p:txBody>
      </p:sp>
      <p:sp>
        <p:nvSpPr>
          <p:cNvPr id="1318" name="up to 1400%…"/>
          <p:cNvSpPr txBox="1"/>
          <p:nvPr/>
        </p:nvSpPr>
        <p:spPr>
          <a:xfrm>
            <a:off x="2407403" y="3873968"/>
            <a:ext cx="6102153"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8000">
                <a:solidFill>
                  <a:srgbClr val="FF52B9"/>
                </a:solidFill>
                <a:latin typeface="Helvetica"/>
                <a:ea typeface="Helvetica"/>
                <a:cs typeface="Helvetica"/>
                <a:sym typeface="Helvetica"/>
              </a:defRPr>
            </a:pPr>
            <a:r>
              <a:t>up to 1400%</a:t>
            </a:r>
          </a:p>
          <a:p>
            <a:pPr algn="l" defTabSz="825500">
              <a:defRPr sz="3000">
                <a:solidFill>
                  <a:srgbClr val="FF52B9"/>
                </a:solidFill>
                <a:latin typeface="Helvetica"/>
                <a:ea typeface="Helvetica"/>
                <a:cs typeface="Helvetica"/>
                <a:sym typeface="Helvetica"/>
              </a:defRPr>
            </a:pPr>
            <a:r>
              <a:t>q-ty of customers</a:t>
            </a:r>
          </a:p>
        </p:txBody>
      </p:sp>
      <p:sp>
        <p:nvSpPr>
          <p:cNvPr id="1319" name="up to 3 times…"/>
          <p:cNvSpPr txBox="1"/>
          <p:nvPr/>
        </p:nvSpPr>
        <p:spPr>
          <a:xfrm>
            <a:off x="14069869" y="3872550"/>
            <a:ext cx="6495555"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8000">
                <a:solidFill>
                  <a:srgbClr val="43BEFF"/>
                </a:solidFill>
                <a:latin typeface="Helvetica"/>
                <a:ea typeface="Helvetica"/>
                <a:cs typeface="Helvetica"/>
                <a:sym typeface="Helvetica"/>
              </a:defRPr>
            </a:pPr>
            <a:r>
              <a:t>up to 3 times </a:t>
            </a:r>
          </a:p>
          <a:p>
            <a:pPr algn="l" defTabSz="825500">
              <a:defRPr sz="3000">
                <a:solidFill>
                  <a:srgbClr val="43BEFF"/>
                </a:solidFill>
                <a:latin typeface="Helvetica"/>
                <a:ea typeface="Helvetica"/>
                <a:cs typeface="Helvetica"/>
                <a:sym typeface="Helvetica"/>
              </a:defRPr>
            </a:pPr>
            <a:r>
              <a:t>growing sales </a:t>
            </a:r>
          </a:p>
        </p:txBody>
      </p:sp>
      <p:sp>
        <p:nvSpPr>
          <p:cNvPr id="1320"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graphicFrame>
        <p:nvGraphicFramePr>
          <p:cNvPr id="1321" name="Sales in 2016"/>
          <p:cNvGraphicFramePr/>
          <p:nvPr/>
        </p:nvGraphicFramePr>
        <p:xfrm>
          <a:off x="1134949" y="6342881"/>
          <a:ext cx="10144087" cy="5833247"/>
        </p:xfrm>
        <a:graphic xmlns:a="http://schemas.openxmlformats.org/drawingml/2006/main">
          <a:graphicData uri="http://schemas.openxmlformats.org/drawingml/2006/chart">
            <c:chart xmlns:c="http://schemas.openxmlformats.org/drawingml/2006/chart" r:id="rId2"/>
          </a:graphicData>
        </a:graphic>
      </p:graphicFrame>
      <p:graphicFrame>
        <p:nvGraphicFramePr>
          <p:cNvPr id="1322" name="Market in 2016"/>
          <p:cNvGraphicFramePr/>
          <p:nvPr/>
        </p:nvGraphicFramePr>
        <p:xfrm>
          <a:off x="13120039" y="6342881"/>
          <a:ext cx="10233845" cy="4909063"/>
        </p:xfrm>
        <a:graphic xmlns:a="http://schemas.openxmlformats.org/drawingml/2006/main">
          <a:graphicData uri="http://schemas.openxmlformats.org/drawingml/2006/chart">
            <c:chart xmlns:c="http://schemas.openxmlformats.org/drawingml/2006/chart" r:id="rId3"/>
          </a:graphicData>
        </a:graphic>
      </p:graphicFrame>
      <p:sp>
        <p:nvSpPr>
          <p:cNvPr id="1323" name="Market and Sell"/>
          <p:cNvSpPr txBox="1"/>
          <p:nvPr/>
        </p:nvSpPr>
        <p:spPr>
          <a:xfrm>
            <a:off x="12895456" y="12674206"/>
            <a:ext cx="1053948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000">
                <a:latin typeface="Helvetica"/>
                <a:ea typeface="Helvetica"/>
                <a:cs typeface="Helvetica"/>
                <a:sym typeface="Helvetica"/>
              </a:defRPr>
            </a:lvl1pPr>
          </a:lstStyle>
          <a:p>
            <a:pPr/>
            <a:r>
              <a:t>Market and Sell</a:t>
            </a:r>
          </a:p>
        </p:txBody>
      </p:sp>
      <p:sp>
        <p:nvSpPr>
          <p:cNvPr id="1324" name="Business Plan"/>
          <p:cNvSpPr txBox="1"/>
          <p:nvPr/>
        </p:nvSpPr>
        <p:spPr>
          <a:xfrm>
            <a:off x="1803998" y="12674206"/>
            <a:ext cx="922568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000">
                <a:latin typeface="Helvetica"/>
                <a:ea typeface="Helvetica"/>
                <a:cs typeface="Helvetica"/>
                <a:sym typeface="Helvetica"/>
              </a:defRPr>
            </a:lvl1pPr>
          </a:lstStyle>
          <a:p>
            <a:pPr/>
            <a:r>
              <a:t>Business Plan</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17"/>
                                        </p:tgtEl>
                                        <p:attrNameLst>
                                          <p:attrName>style.visibility</p:attrName>
                                        </p:attrNameLst>
                                      </p:cBhvr>
                                      <p:to>
                                        <p:strVal val="visible"/>
                                      </p:to>
                                    </p:set>
                                    <p:animEffect filter="dissolve" transition="in">
                                      <p:cBhvr>
                                        <p:cTn id="7" dur="1000"/>
                                        <p:tgtEl>
                                          <p:spTgt spid="1317"/>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20"/>
                                        </p:tgtEl>
                                        <p:attrNameLst>
                                          <p:attrName>style.visibility</p:attrName>
                                        </p:attrNameLst>
                                      </p:cBhvr>
                                      <p:to>
                                        <p:strVal val="visible"/>
                                      </p:to>
                                    </p:set>
                                    <p:animEffect filter="dissolve" transition="in">
                                      <p:cBhvr>
                                        <p:cTn id="11" dur="1000"/>
                                        <p:tgtEl>
                                          <p:spTgt spid="1320"/>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318"/>
                                        </p:tgtEl>
                                        <p:attrNameLst>
                                          <p:attrName>style.visibility</p:attrName>
                                        </p:attrNameLst>
                                      </p:cBhvr>
                                      <p:to>
                                        <p:strVal val="visible"/>
                                      </p:to>
                                    </p:set>
                                    <p:animEffect filter="dissolve" transition="in">
                                      <p:cBhvr>
                                        <p:cTn id="15" dur="1000"/>
                                        <p:tgtEl>
                                          <p:spTgt spid="1318"/>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1324"/>
                                        </p:tgtEl>
                                        <p:attrNameLst>
                                          <p:attrName>style.visibility</p:attrName>
                                        </p:attrNameLst>
                                      </p:cBhvr>
                                      <p:to>
                                        <p:strVal val="visible"/>
                                      </p:to>
                                    </p:set>
                                    <p:animEffect filter="dissolve" transition="in">
                                      <p:cBhvr>
                                        <p:cTn id="19" dur="1000"/>
                                        <p:tgtEl>
                                          <p:spTgt spid="1324"/>
                                        </p:tgtEl>
                                      </p:cBhvr>
                                    </p:animEffect>
                                  </p:childTnLst>
                                </p:cTn>
                              </p:par>
                            </p:childTnLst>
                          </p:cTn>
                        </p:par>
                        <p:par>
                          <p:cTn id="20" fill="hold">
                            <p:stCondLst>
                              <p:cond delay="4000"/>
                            </p:stCondLst>
                            <p:childTnLst>
                              <p:par>
                                <p:cTn id="21" presetClass="entr" nodeType="afterEffect" presetSubtype="4" presetID="22" grpId="5" fill="hold">
                                  <p:stCondLst>
                                    <p:cond delay="0"/>
                                  </p:stCondLst>
                                  <p:childTnLst>
                                    <p:set>
                                      <p:cBhvr>
                                        <p:cTn id="22" fill="hold"/>
                                        <p:tgtEl>
                                          <p:spTgt spid="1321">
                                            <p:graphicEl>
                                              <a:chart bldStep="gridLegend" categoryIdx="-3" seriesIdx="-3"/>
                                            </p:graphicEl>
                                          </p:spTgt>
                                        </p:tgtEl>
                                        <p:attrNameLst>
                                          <p:attrName>style.visibility</p:attrName>
                                        </p:attrNameLst>
                                      </p:cBhvr>
                                      <p:to>
                                        <p:strVal val="visible"/>
                                      </p:to>
                                    </p:set>
                                    <p:animEffect filter="wipe(down)" transition="in">
                                      <p:cBhvr>
                                        <p:cTn id="23" dur="1000"/>
                                        <p:tgtEl>
                                          <p:spTgt spid="1321">
                                            <p:graphicEl>
                                              <a:chart bldStep="gridLegend" categoryIdx="-3" seriesIdx="-3"/>
                                            </p:graphicEl>
                                          </p:spTgt>
                                        </p:tgtEl>
                                      </p:cBhvr>
                                    </p:animEffect>
                                  </p:childTnLst>
                                </p:cTn>
                              </p:par>
                            </p:childTnLst>
                          </p:cTn>
                        </p:par>
                        <p:par>
                          <p:cTn id="24" fill="hold">
                            <p:stCondLst>
                              <p:cond delay="5000"/>
                            </p:stCondLst>
                            <p:childTnLst>
                              <p:par>
                                <p:cTn id="25" presetClass="entr" nodeType="afterEffect" presetSubtype="4" presetID="22" grpId="5" fill="hold">
                                  <p:stCondLst>
                                    <p:cond delay="0"/>
                                  </p:stCondLst>
                                  <p:childTnLst>
                                    <p:set>
                                      <p:cBhvr>
                                        <p:cTn id="26" fill="hold"/>
                                        <p:tgtEl>
                                          <p:spTgt spid="1321">
                                            <p:graphicEl>
                                              <a:chart bldStep="series" categoryIdx="-4" seriesIdx="0"/>
                                            </p:graphicEl>
                                          </p:spTgt>
                                        </p:tgtEl>
                                        <p:attrNameLst>
                                          <p:attrName>style.visibility</p:attrName>
                                        </p:attrNameLst>
                                      </p:cBhvr>
                                      <p:to>
                                        <p:strVal val="visible"/>
                                      </p:to>
                                    </p:set>
                                    <p:animEffect filter="wipe(down)" transition="in">
                                      <p:cBhvr>
                                        <p:cTn id="27" dur="1000"/>
                                        <p:tgtEl>
                                          <p:spTgt spid="1321">
                                            <p:graphicEl>
                                              <a:chart bldStep="series" categoryIdx="-4" seriesIdx="0"/>
                                            </p:graphicEl>
                                          </p:spTgt>
                                        </p:tgtEl>
                                      </p:cBhvr>
                                    </p:animEffect>
                                  </p:childTnLst>
                                </p:cTn>
                              </p:par>
                            </p:childTnLst>
                          </p:cTn>
                        </p:par>
                        <p:par>
                          <p:cTn id="28" fill="hold">
                            <p:stCondLst>
                              <p:cond delay="6000"/>
                            </p:stCondLst>
                            <p:childTnLst>
                              <p:par>
                                <p:cTn id="29" presetClass="entr" nodeType="afterEffect" presetSubtype="4" presetID="22" grpId="5" fill="hold">
                                  <p:stCondLst>
                                    <p:cond delay="0"/>
                                  </p:stCondLst>
                                  <p:childTnLst>
                                    <p:set>
                                      <p:cBhvr>
                                        <p:cTn id="30" fill="hold"/>
                                        <p:tgtEl>
                                          <p:spTgt spid="1321">
                                            <p:graphicEl>
                                              <a:chart bldStep="series" categoryIdx="-4" seriesIdx="1"/>
                                            </p:graphicEl>
                                          </p:spTgt>
                                        </p:tgtEl>
                                        <p:attrNameLst>
                                          <p:attrName>style.visibility</p:attrName>
                                        </p:attrNameLst>
                                      </p:cBhvr>
                                      <p:to>
                                        <p:strVal val="visible"/>
                                      </p:to>
                                    </p:set>
                                    <p:animEffect filter="wipe(down)" transition="in">
                                      <p:cBhvr>
                                        <p:cTn id="31" dur="1000"/>
                                        <p:tgtEl>
                                          <p:spTgt spid="1321">
                                            <p:graphicEl>
                                              <a:chart bldStep="series" categoryIdx="-4" seriesIdx="1"/>
                                            </p:graphicEl>
                                          </p:spTgt>
                                        </p:tgtEl>
                                      </p:cBhvr>
                                    </p:animEffect>
                                  </p:childTnLst>
                                </p:cTn>
                              </p:par>
                            </p:childTnLst>
                          </p:cTn>
                        </p:par>
                        <p:par>
                          <p:cTn id="32" fill="hold">
                            <p:stCondLst>
                              <p:cond delay="7000"/>
                            </p:stCondLst>
                            <p:childTnLst>
                              <p:par>
                                <p:cTn id="33" presetClass="entr" nodeType="afterEffect" presetID="9" grpId="6" fill="hold">
                                  <p:stCondLst>
                                    <p:cond delay="0"/>
                                  </p:stCondLst>
                                  <p:iterate type="el" backwards="0">
                                    <p:tmAbs val="0"/>
                                  </p:iterate>
                                  <p:childTnLst>
                                    <p:set>
                                      <p:cBhvr>
                                        <p:cTn id="34" fill="hold"/>
                                        <p:tgtEl>
                                          <p:spTgt spid="1319"/>
                                        </p:tgtEl>
                                        <p:attrNameLst>
                                          <p:attrName>style.visibility</p:attrName>
                                        </p:attrNameLst>
                                      </p:cBhvr>
                                      <p:to>
                                        <p:strVal val="visible"/>
                                      </p:to>
                                    </p:set>
                                    <p:animEffect filter="dissolve" transition="in">
                                      <p:cBhvr>
                                        <p:cTn id="35" dur="1000"/>
                                        <p:tgtEl>
                                          <p:spTgt spid="1319"/>
                                        </p:tgtEl>
                                      </p:cBhvr>
                                    </p:animEffect>
                                  </p:childTnLst>
                                </p:cTn>
                              </p:par>
                            </p:childTnLst>
                          </p:cTn>
                        </p:par>
                        <p:par>
                          <p:cTn id="36" fill="hold">
                            <p:stCondLst>
                              <p:cond delay="8000"/>
                            </p:stCondLst>
                            <p:childTnLst>
                              <p:par>
                                <p:cTn id="37" presetClass="entr" nodeType="afterEffect" presetID="9" grpId="7" fill="hold">
                                  <p:stCondLst>
                                    <p:cond delay="0"/>
                                  </p:stCondLst>
                                  <p:iterate type="el" backwards="0">
                                    <p:tmAbs val="0"/>
                                  </p:iterate>
                                  <p:childTnLst>
                                    <p:set>
                                      <p:cBhvr>
                                        <p:cTn id="38" fill="hold"/>
                                        <p:tgtEl>
                                          <p:spTgt spid="1323"/>
                                        </p:tgtEl>
                                        <p:attrNameLst>
                                          <p:attrName>style.visibility</p:attrName>
                                        </p:attrNameLst>
                                      </p:cBhvr>
                                      <p:to>
                                        <p:strVal val="visible"/>
                                      </p:to>
                                    </p:set>
                                    <p:animEffect filter="dissolve" transition="in">
                                      <p:cBhvr>
                                        <p:cTn id="39" dur="1000"/>
                                        <p:tgtEl>
                                          <p:spTgt spid="1323"/>
                                        </p:tgtEl>
                                      </p:cBhvr>
                                    </p:animEffect>
                                  </p:childTnLst>
                                </p:cTn>
                              </p:par>
                            </p:childTnLst>
                          </p:cTn>
                        </p:par>
                        <p:par>
                          <p:cTn id="40" fill="hold">
                            <p:stCondLst>
                              <p:cond delay="9000"/>
                            </p:stCondLst>
                            <p:childTnLst>
                              <p:par>
                                <p:cTn id="41" presetClass="entr" nodeType="afterEffect" presetSubtype="4" presetID="22" grpId="8" fill="hold">
                                  <p:stCondLst>
                                    <p:cond delay="0"/>
                                  </p:stCondLst>
                                  <p:childTnLst>
                                    <p:set>
                                      <p:cBhvr>
                                        <p:cTn id="42" fill="hold"/>
                                        <p:tgtEl>
                                          <p:spTgt spid="1322">
                                            <p:graphicEl>
                                              <a:chart bldStep="gridLegend" categoryIdx="-3" seriesIdx="-3"/>
                                            </p:graphicEl>
                                          </p:spTgt>
                                        </p:tgtEl>
                                        <p:attrNameLst>
                                          <p:attrName>style.visibility</p:attrName>
                                        </p:attrNameLst>
                                      </p:cBhvr>
                                      <p:to>
                                        <p:strVal val="visible"/>
                                      </p:to>
                                    </p:set>
                                    <p:animEffect filter="wipe(down)" transition="in">
                                      <p:cBhvr>
                                        <p:cTn id="43" dur="1000"/>
                                        <p:tgtEl>
                                          <p:spTgt spid="1322">
                                            <p:graphicEl>
                                              <a:chart bldStep="gridLegend" categoryIdx="-3" seriesIdx="-3"/>
                                            </p:graphicEl>
                                          </p:spTgt>
                                        </p:tgtEl>
                                      </p:cBhvr>
                                    </p:animEffect>
                                  </p:childTnLst>
                                </p:cTn>
                              </p:par>
                            </p:childTnLst>
                          </p:cTn>
                        </p:par>
                        <p:par>
                          <p:cTn id="44" fill="hold">
                            <p:stCondLst>
                              <p:cond delay="10000"/>
                            </p:stCondLst>
                            <p:childTnLst>
                              <p:par>
                                <p:cTn id="45" presetClass="entr" nodeType="afterEffect" presetSubtype="4" presetID="22" grpId="8" fill="hold">
                                  <p:stCondLst>
                                    <p:cond delay="0"/>
                                  </p:stCondLst>
                                  <p:childTnLst>
                                    <p:set>
                                      <p:cBhvr>
                                        <p:cTn id="46" fill="hold"/>
                                        <p:tgtEl>
                                          <p:spTgt spid="1322">
                                            <p:graphicEl>
                                              <a:chart bldStep="series" categoryIdx="-4" seriesIdx="0"/>
                                            </p:graphicEl>
                                          </p:spTgt>
                                        </p:tgtEl>
                                        <p:attrNameLst>
                                          <p:attrName>style.visibility</p:attrName>
                                        </p:attrNameLst>
                                      </p:cBhvr>
                                      <p:to>
                                        <p:strVal val="visible"/>
                                      </p:to>
                                    </p:set>
                                    <p:animEffect filter="wipe(down)" transition="in">
                                      <p:cBhvr>
                                        <p:cTn id="47" dur="1000"/>
                                        <p:tgtEl>
                                          <p:spTgt spid="1322">
                                            <p:graphicEl>
                                              <a:chart bldStep="series" categoryIdx="-4" seriesIdx="0"/>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9" grpId="6"/>
      <p:bldP build="whole" bldLvl="1" animBg="1" rev="0" advAuto="0" spid="1317" grpId="1"/>
      <p:bldP build="whole" bldLvl="1" animBg="1" rev="0" advAuto="0" spid="1320" grpId="2"/>
      <p:bldP build="whole" bldLvl="1" animBg="1" rev="0" advAuto="0" spid="1323" grpId="7"/>
      <p:bldP build="whole" bldLvl="1" animBg="1" rev="0" advAuto="0" spid="1324" grpId="4"/>
      <p:bldGraphic spid="1321" grpId="5">
        <p:bldSub>
          <a:bldChart bld="series"/>
        </p:bldSub>
      </p:bldGraphic>
      <p:bldGraphic spid="1322" grpId="8">
        <p:bldSub>
          <a:bldChart bld="series"/>
        </p:bldSub>
      </p:bldGraphic>
      <p:bldP build="whole" bldLvl="1" animBg="1" rev="0" advAuto="0" spid="1318" grpId="3"/>
    </p:bldLst>
  </p:timing>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6" name="Week Spending"/>
          <p:cNvSpPr txBox="1"/>
          <p:nvPr>
            <p:ph type="ctrTitle"/>
          </p:nvPr>
        </p:nvSpPr>
        <p:spPr>
          <a:prstGeom prst="rect">
            <a:avLst/>
          </a:prstGeom>
        </p:spPr>
        <p:txBody>
          <a:bodyPr/>
          <a:lstStyle>
            <a:lvl1pPr defTabSz="566674">
              <a:defRPr sz="10864"/>
            </a:lvl1pPr>
          </a:lstStyle>
          <a:p>
            <a:pPr/>
            <a:r>
              <a:t>Week Spending</a:t>
            </a:r>
          </a:p>
        </p:txBody>
      </p:sp>
      <p:sp>
        <p:nvSpPr>
          <p:cNvPr id="1327" name="圆角矩形"/>
          <p:cNvSpPr/>
          <p:nvPr/>
        </p:nvSpPr>
        <p:spPr>
          <a:xfrm>
            <a:off x="2073836" y="2805745"/>
            <a:ext cx="16548350" cy="508001"/>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328" name="圆角矩形"/>
          <p:cNvSpPr/>
          <p:nvPr/>
        </p:nvSpPr>
        <p:spPr>
          <a:xfrm>
            <a:off x="2034972" y="4239324"/>
            <a:ext cx="10277836" cy="508001"/>
          </a:xfrm>
          <a:prstGeom prst="roundRect">
            <a:avLst>
              <a:gd name="adj" fmla="val 50000"/>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329" name="圆角矩形"/>
          <p:cNvSpPr/>
          <p:nvPr/>
        </p:nvSpPr>
        <p:spPr>
          <a:xfrm>
            <a:off x="2034972" y="5672275"/>
            <a:ext cx="14572249" cy="508001"/>
          </a:xfrm>
          <a:prstGeom prst="roundRect">
            <a:avLst>
              <a:gd name="adj" fmla="val 50000"/>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330" name="圆角矩形"/>
          <p:cNvSpPr/>
          <p:nvPr/>
        </p:nvSpPr>
        <p:spPr>
          <a:xfrm>
            <a:off x="2034972" y="7105226"/>
            <a:ext cx="5349906" cy="508001"/>
          </a:xfrm>
          <a:prstGeom prst="roundRect">
            <a:avLst>
              <a:gd name="adj" fmla="val 50000"/>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331" name="圆角矩形"/>
          <p:cNvSpPr/>
          <p:nvPr/>
        </p:nvSpPr>
        <p:spPr>
          <a:xfrm>
            <a:off x="2034972" y="8538178"/>
            <a:ext cx="14050641" cy="508001"/>
          </a:xfrm>
          <a:prstGeom prst="roundRect">
            <a:avLst>
              <a:gd name="adj" fmla="val 50000"/>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332" name="圆角矩形"/>
          <p:cNvSpPr/>
          <p:nvPr/>
        </p:nvSpPr>
        <p:spPr>
          <a:xfrm>
            <a:off x="2034972" y="9971129"/>
            <a:ext cx="10421817" cy="508001"/>
          </a:xfrm>
          <a:prstGeom prst="roundRect">
            <a:avLst>
              <a:gd name="adj" fmla="val 50000"/>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333" name="圆角矩形"/>
          <p:cNvSpPr/>
          <p:nvPr/>
        </p:nvSpPr>
        <p:spPr>
          <a:xfrm>
            <a:off x="2034972" y="11404080"/>
            <a:ext cx="15077853" cy="508001"/>
          </a:xfrm>
          <a:prstGeom prst="roundRect">
            <a:avLst>
              <a:gd name="adj" fmla="val 5000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334" name="7"/>
          <p:cNvSpPr txBox="1"/>
          <p:nvPr/>
        </p:nvSpPr>
        <p:spPr>
          <a:xfrm>
            <a:off x="958700" y="2670808"/>
            <a:ext cx="45214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7</a:t>
            </a:r>
          </a:p>
        </p:txBody>
      </p:sp>
      <p:sp>
        <p:nvSpPr>
          <p:cNvPr id="1335" name="6"/>
          <p:cNvSpPr txBox="1"/>
          <p:nvPr/>
        </p:nvSpPr>
        <p:spPr>
          <a:xfrm>
            <a:off x="958700" y="4102386"/>
            <a:ext cx="452147"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6</a:t>
            </a:r>
          </a:p>
        </p:txBody>
      </p:sp>
      <p:sp>
        <p:nvSpPr>
          <p:cNvPr id="1336" name="5"/>
          <p:cNvSpPr txBox="1"/>
          <p:nvPr/>
        </p:nvSpPr>
        <p:spPr>
          <a:xfrm>
            <a:off x="884876" y="5533964"/>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5</a:t>
            </a:r>
          </a:p>
        </p:txBody>
      </p:sp>
      <p:sp>
        <p:nvSpPr>
          <p:cNvPr id="1337" name="4"/>
          <p:cNvSpPr txBox="1"/>
          <p:nvPr/>
        </p:nvSpPr>
        <p:spPr>
          <a:xfrm>
            <a:off x="884876" y="6965543"/>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4</a:t>
            </a:r>
          </a:p>
        </p:txBody>
      </p:sp>
      <p:sp>
        <p:nvSpPr>
          <p:cNvPr id="1338" name="3"/>
          <p:cNvSpPr txBox="1"/>
          <p:nvPr/>
        </p:nvSpPr>
        <p:spPr>
          <a:xfrm>
            <a:off x="884876" y="8397121"/>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3</a:t>
            </a:r>
          </a:p>
        </p:txBody>
      </p:sp>
      <p:sp>
        <p:nvSpPr>
          <p:cNvPr id="1339" name="2"/>
          <p:cNvSpPr txBox="1"/>
          <p:nvPr/>
        </p:nvSpPr>
        <p:spPr>
          <a:xfrm>
            <a:off x="884876" y="9828699"/>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a:t>
            </a:r>
          </a:p>
        </p:txBody>
      </p:sp>
      <p:sp>
        <p:nvSpPr>
          <p:cNvPr id="1340" name="1"/>
          <p:cNvSpPr txBox="1"/>
          <p:nvPr/>
        </p:nvSpPr>
        <p:spPr>
          <a:xfrm>
            <a:off x="884876" y="11260277"/>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a:t>
            </a:r>
          </a:p>
        </p:txBody>
      </p:sp>
      <p:sp>
        <p:nvSpPr>
          <p:cNvPr id="1341" name="0"/>
          <p:cNvSpPr txBox="1"/>
          <p:nvPr/>
        </p:nvSpPr>
        <p:spPr>
          <a:xfrm>
            <a:off x="1958131" y="12465336"/>
            <a:ext cx="599795"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0</a:t>
            </a:r>
          </a:p>
        </p:txBody>
      </p:sp>
      <p:sp>
        <p:nvSpPr>
          <p:cNvPr id="1342" name="50"/>
          <p:cNvSpPr txBox="1"/>
          <p:nvPr/>
        </p:nvSpPr>
        <p:spPr>
          <a:xfrm>
            <a:off x="5463774" y="12465336"/>
            <a:ext cx="1240017"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50</a:t>
            </a:r>
          </a:p>
        </p:txBody>
      </p:sp>
      <p:sp>
        <p:nvSpPr>
          <p:cNvPr id="1343" name="100"/>
          <p:cNvSpPr txBox="1"/>
          <p:nvPr/>
        </p:nvSpPr>
        <p:spPr>
          <a:xfrm>
            <a:off x="9289529" y="12465336"/>
            <a:ext cx="1240016"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100</a:t>
            </a:r>
          </a:p>
        </p:txBody>
      </p:sp>
      <p:sp>
        <p:nvSpPr>
          <p:cNvPr id="1344" name="150"/>
          <p:cNvSpPr txBox="1"/>
          <p:nvPr/>
        </p:nvSpPr>
        <p:spPr>
          <a:xfrm>
            <a:off x="13115283" y="12465336"/>
            <a:ext cx="1240016"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150</a:t>
            </a:r>
          </a:p>
        </p:txBody>
      </p:sp>
      <p:sp>
        <p:nvSpPr>
          <p:cNvPr id="1345" name="200"/>
          <p:cNvSpPr txBox="1"/>
          <p:nvPr/>
        </p:nvSpPr>
        <p:spPr>
          <a:xfrm>
            <a:off x="16941037" y="12465336"/>
            <a:ext cx="1240016"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200</a:t>
            </a:r>
          </a:p>
        </p:txBody>
      </p:sp>
      <p:sp>
        <p:nvSpPr>
          <p:cNvPr id="1346" name="250"/>
          <p:cNvSpPr txBox="1"/>
          <p:nvPr/>
        </p:nvSpPr>
        <p:spPr>
          <a:xfrm>
            <a:off x="20766792" y="12465336"/>
            <a:ext cx="1240017"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200"/>
            </a:lvl1pPr>
          </a:lstStyle>
          <a:p>
            <a:pPr/>
            <a:r>
              <a:t>250</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26"/>
                                        </p:tgtEl>
                                        <p:attrNameLst>
                                          <p:attrName>style.visibility</p:attrName>
                                        </p:attrNameLst>
                                      </p:cBhvr>
                                      <p:to>
                                        <p:strVal val="visible"/>
                                      </p:to>
                                    </p:set>
                                    <p:animEffect filter="dissolve" transition="in">
                                      <p:cBhvr>
                                        <p:cTn id="7" dur="1000"/>
                                        <p:tgtEl>
                                          <p:spTgt spid="1326"/>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327"/>
                                        </p:tgtEl>
                                        <p:attrNameLst>
                                          <p:attrName>style.visibility</p:attrName>
                                        </p:attrNameLst>
                                      </p:cBhvr>
                                      <p:to>
                                        <p:strVal val="visible"/>
                                      </p:to>
                                    </p:set>
                                    <p:animEffect filter="wipe(left)" transition="in">
                                      <p:cBhvr>
                                        <p:cTn id="11" dur="1000"/>
                                        <p:tgtEl>
                                          <p:spTgt spid="1327"/>
                                        </p:tgtEl>
                                      </p:cBhvr>
                                    </p:animEffect>
                                  </p:childTnLst>
                                </p:cTn>
                              </p:par>
                            </p:childTnLst>
                          </p:cTn>
                        </p:par>
                        <p:par>
                          <p:cTn id="12" fill="hold">
                            <p:stCondLst>
                              <p:cond delay="2000"/>
                            </p:stCondLst>
                            <p:childTnLst>
                              <p:par>
                                <p:cTn id="13" presetClass="entr" nodeType="afterEffect" presetSubtype="8" presetID="22" grpId="3" fill="hold">
                                  <p:stCondLst>
                                    <p:cond delay="200"/>
                                  </p:stCondLst>
                                  <p:iterate type="el" backwards="0">
                                    <p:tmAbs val="0"/>
                                  </p:iterate>
                                  <p:childTnLst>
                                    <p:set>
                                      <p:cBhvr>
                                        <p:cTn id="14" fill="hold"/>
                                        <p:tgtEl>
                                          <p:spTgt spid="1328"/>
                                        </p:tgtEl>
                                        <p:attrNameLst>
                                          <p:attrName>style.visibility</p:attrName>
                                        </p:attrNameLst>
                                      </p:cBhvr>
                                      <p:to>
                                        <p:strVal val="visible"/>
                                      </p:to>
                                    </p:set>
                                    <p:animEffect filter="wipe(left)" transition="in">
                                      <p:cBhvr>
                                        <p:cTn id="15" dur="1000"/>
                                        <p:tgtEl>
                                          <p:spTgt spid="1328"/>
                                        </p:tgtEl>
                                      </p:cBhvr>
                                    </p:animEffect>
                                  </p:childTnLst>
                                </p:cTn>
                              </p:par>
                            </p:childTnLst>
                          </p:cTn>
                        </p:par>
                        <p:par>
                          <p:cTn id="16" fill="hold">
                            <p:stCondLst>
                              <p:cond delay="3200"/>
                            </p:stCondLst>
                            <p:childTnLst>
                              <p:par>
                                <p:cTn id="17" presetClass="entr" nodeType="afterEffect" presetSubtype="8" presetID="22" grpId="4" fill="hold">
                                  <p:stCondLst>
                                    <p:cond delay="200"/>
                                  </p:stCondLst>
                                  <p:iterate type="el" backwards="0">
                                    <p:tmAbs val="0"/>
                                  </p:iterate>
                                  <p:childTnLst>
                                    <p:set>
                                      <p:cBhvr>
                                        <p:cTn id="18" fill="hold"/>
                                        <p:tgtEl>
                                          <p:spTgt spid="1329"/>
                                        </p:tgtEl>
                                        <p:attrNameLst>
                                          <p:attrName>style.visibility</p:attrName>
                                        </p:attrNameLst>
                                      </p:cBhvr>
                                      <p:to>
                                        <p:strVal val="visible"/>
                                      </p:to>
                                    </p:set>
                                    <p:animEffect filter="wipe(left)" transition="in">
                                      <p:cBhvr>
                                        <p:cTn id="19" dur="1000"/>
                                        <p:tgtEl>
                                          <p:spTgt spid="1329"/>
                                        </p:tgtEl>
                                      </p:cBhvr>
                                    </p:animEffect>
                                  </p:childTnLst>
                                </p:cTn>
                              </p:par>
                            </p:childTnLst>
                          </p:cTn>
                        </p:par>
                        <p:par>
                          <p:cTn id="20" fill="hold">
                            <p:stCondLst>
                              <p:cond delay="4400"/>
                            </p:stCondLst>
                            <p:childTnLst>
                              <p:par>
                                <p:cTn id="21" presetClass="entr" nodeType="afterEffect" presetSubtype="8" presetID="22" grpId="5" fill="hold">
                                  <p:stCondLst>
                                    <p:cond delay="200"/>
                                  </p:stCondLst>
                                  <p:iterate type="el" backwards="0">
                                    <p:tmAbs val="0"/>
                                  </p:iterate>
                                  <p:childTnLst>
                                    <p:set>
                                      <p:cBhvr>
                                        <p:cTn id="22" fill="hold"/>
                                        <p:tgtEl>
                                          <p:spTgt spid="1330"/>
                                        </p:tgtEl>
                                        <p:attrNameLst>
                                          <p:attrName>style.visibility</p:attrName>
                                        </p:attrNameLst>
                                      </p:cBhvr>
                                      <p:to>
                                        <p:strVal val="visible"/>
                                      </p:to>
                                    </p:set>
                                    <p:animEffect filter="wipe(left)" transition="in">
                                      <p:cBhvr>
                                        <p:cTn id="23" dur="1000"/>
                                        <p:tgtEl>
                                          <p:spTgt spid="1330"/>
                                        </p:tgtEl>
                                      </p:cBhvr>
                                    </p:animEffect>
                                  </p:childTnLst>
                                </p:cTn>
                              </p:par>
                            </p:childTnLst>
                          </p:cTn>
                        </p:par>
                        <p:par>
                          <p:cTn id="24" fill="hold">
                            <p:stCondLst>
                              <p:cond delay="5600"/>
                            </p:stCondLst>
                            <p:childTnLst>
                              <p:par>
                                <p:cTn id="25" presetClass="entr" nodeType="afterEffect" presetSubtype="8" presetID="22" grpId="6" fill="hold">
                                  <p:stCondLst>
                                    <p:cond delay="200"/>
                                  </p:stCondLst>
                                  <p:iterate type="el" backwards="0">
                                    <p:tmAbs val="0"/>
                                  </p:iterate>
                                  <p:childTnLst>
                                    <p:set>
                                      <p:cBhvr>
                                        <p:cTn id="26" fill="hold"/>
                                        <p:tgtEl>
                                          <p:spTgt spid="1331"/>
                                        </p:tgtEl>
                                        <p:attrNameLst>
                                          <p:attrName>style.visibility</p:attrName>
                                        </p:attrNameLst>
                                      </p:cBhvr>
                                      <p:to>
                                        <p:strVal val="visible"/>
                                      </p:to>
                                    </p:set>
                                    <p:animEffect filter="wipe(left)" transition="in">
                                      <p:cBhvr>
                                        <p:cTn id="27" dur="1000"/>
                                        <p:tgtEl>
                                          <p:spTgt spid="1331"/>
                                        </p:tgtEl>
                                      </p:cBhvr>
                                    </p:animEffect>
                                  </p:childTnLst>
                                </p:cTn>
                              </p:par>
                            </p:childTnLst>
                          </p:cTn>
                        </p:par>
                        <p:par>
                          <p:cTn id="28" fill="hold">
                            <p:stCondLst>
                              <p:cond delay="6800"/>
                            </p:stCondLst>
                            <p:childTnLst>
                              <p:par>
                                <p:cTn id="29" presetClass="entr" nodeType="afterEffect" presetSubtype="8" presetID="22" grpId="7" fill="hold">
                                  <p:stCondLst>
                                    <p:cond delay="200"/>
                                  </p:stCondLst>
                                  <p:iterate type="el" backwards="0">
                                    <p:tmAbs val="0"/>
                                  </p:iterate>
                                  <p:childTnLst>
                                    <p:set>
                                      <p:cBhvr>
                                        <p:cTn id="30" fill="hold"/>
                                        <p:tgtEl>
                                          <p:spTgt spid="1332"/>
                                        </p:tgtEl>
                                        <p:attrNameLst>
                                          <p:attrName>style.visibility</p:attrName>
                                        </p:attrNameLst>
                                      </p:cBhvr>
                                      <p:to>
                                        <p:strVal val="visible"/>
                                      </p:to>
                                    </p:set>
                                    <p:animEffect filter="wipe(left)" transition="in">
                                      <p:cBhvr>
                                        <p:cTn id="31" dur="1000"/>
                                        <p:tgtEl>
                                          <p:spTgt spid="1332"/>
                                        </p:tgtEl>
                                      </p:cBhvr>
                                    </p:animEffect>
                                  </p:childTnLst>
                                </p:cTn>
                              </p:par>
                            </p:childTnLst>
                          </p:cTn>
                        </p:par>
                        <p:par>
                          <p:cTn id="32" fill="hold">
                            <p:stCondLst>
                              <p:cond delay="8000"/>
                            </p:stCondLst>
                            <p:childTnLst>
                              <p:par>
                                <p:cTn id="33" presetClass="entr" nodeType="afterEffect" presetSubtype="8" presetID="22" grpId="8" fill="hold">
                                  <p:stCondLst>
                                    <p:cond delay="200"/>
                                  </p:stCondLst>
                                  <p:iterate type="el" backwards="0">
                                    <p:tmAbs val="0"/>
                                  </p:iterate>
                                  <p:childTnLst>
                                    <p:set>
                                      <p:cBhvr>
                                        <p:cTn id="34" fill="hold"/>
                                        <p:tgtEl>
                                          <p:spTgt spid="1333"/>
                                        </p:tgtEl>
                                        <p:attrNameLst>
                                          <p:attrName>style.visibility</p:attrName>
                                        </p:attrNameLst>
                                      </p:cBhvr>
                                      <p:to>
                                        <p:strVal val="visible"/>
                                      </p:to>
                                    </p:set>
                                    <p:animEffect filter="wipe(left)" transition="in">
                                      <p:cBhvr>
                                        <p:cTn id="35" dur="10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6" grpId="1"/>
      <p:bldP build="whole" bldLvl="1" animBg="1" rev="0" advAuto="0" spid="1330" grpId="5"/>
      <p:bldP build="whole" bldLvl="1" animBg="1" rev="0" advAuto="0" spid="1333" grpId="8"/>
      <p:bldP build="whole" bldLvl="1" animBg="1" rev="0" advAuto="0" spid="1329" grpId="4"/>
      <p:bldP build="whole" bldLvl="1" animBg="1" rev="0" advAuto="0" spid="1328" grpId="3"/>
      <p:bldP build="whole" bldLvl="1" animBg="1" rev="0" advAuto="0" spid="1332" grpId="7"/>
      <p:bldP build="whole" bldLvl="1" animBg="1" rev="0" advAuto="0" spid="1327" grpId="2"/>
      <p:bldP build="whole" bldLvl="1" animBg="1" rev="0" advAuto="0" spid="1331" grpId="6"/>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矩形"/>
          <p:cNvSpPr/>
          <p:nvPr/>
        </p:nvSpPr>
        <p:spPr>
          <a:xfrm>
            <a:off x="299761" y="7029672"/>
            <a:ext cx="7620001" cy="6096001"/>
          </a:xfrm>
          <a:prstGeom prst="rect">
            <a:avLst/>
          </a:prstGeom>
          <a:blipFill>
            <a:blip r:embed="rId2"/>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09" name="矩形"/>
          <p:cNvSpPr/>
          <p:nvPr/>
        </p:nvSpPr>
        <p:spPr>
          <a:xfrm>
            <a:off x="16464238" y="7029672"/>
            <a:ext cx="7620001" cy="6096001"/>
          </a:xfrm>
          <a:prstGeom prst="rect">
            <a:avLst/>
          </a:prstGeom>
          <a:blipFill>
            <a:blip r:embed="rId3"/>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10" name="矩形"/>
          <p:cNvSpPr/>
          <p:nvPr/>
        </p:nvSpPr>
        <p:spPr>
          <a:xfrm>
            <a:off x="8424407" y="7029672"/>
            <a:ext cx="7620001" cy="6096001"/>
          </a:xfrm>
          <a:prstGeom prst="rect">
            <a:avLst/>
          </a:prstGeom>
          <a:blipFill>
            <a:blip r:embed="rId4"/>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11" name="矩形"/>
          <p:cNvSpPr/>
          <p:nvPr/>
        </p:nvSpPr>
        <p:spPr>
          <a:xfrm>
            <a:off x="299761" y="590327"/>
            <a:ext cx="7620001" cy="6096001"/>
          </a:xfrm>
          <a:prstGeom prst="rect">
            <a:avLst/>
          </a:prstGeom>
          <a:blipFill>
            <a:blip r:embed="rId5"/>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12" name="矩形"/>
          <p:cNvSpPr/>
          <p:nvPr/>
        </p:nvSpPr>
        <p:spPr>
          <a:xfrm>
            <a:off x="16464238" y="590327"/>
            <a:ext cx="7620001" cy="6096001"/>
          </a:xfrm>
          <a:prstGeom prst="rect">
            <a:avLst/>
          </a:prstGeom>
          <a:blipFill>
            <a:blip r:embed="rId6"/>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13" name="矩形"/>
          <p:cNvSpPr/>
          <p:nvPr/>
        </p:nvSpPr>
        <p:spPr>
          <a:xfrm>
            <a:off x="8424406" y="590327"/>
            <a:ext cx="7620001" cy="6096001"/>
          </a:xfrm>
          <a:prstGeom prst="rect">
            <a:avLst/>
          </a:prstGeom>
          <a:blipFill>
            <a:blip r:embed="rId7"/>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200"/>
                                  </p:stCondLst>
                                  <p:iterate type="el" backwards="0">
                                    <p:tmAbs val="0"/>
                                  </p:iterate>
                                  <p:childTnLst>
                                    <p:set>
                                      <p:cBhvr>
                                        <p:cTn id="6" fill="hold"/>
                                        <p:tgtEl>
                                          <p:spTgt spid="108"/>
                                        </p:tgtEl>
                                        <p:attrNameLst>
                                          <p:attrName>style.visibility</p:attrName>
                                        </p:attrNameLst>
                                      </p:cBhvr>
                                      <p:to>
                                        <p:strVal val="visible"/>
                                      </p:to>
                                    </p:set>
                                    <p:anim calcmode="lin" valueType="num">
                                      <p:cBhvr>
                                        <p:cTn id="7" dur="800" fill="hold"/>
                                        <p:tgtEl>
                                          <p:spTgt spid="108"/>
                                        </p:tgtEl>
                                        <p:attrNameLst>
                                          <p:attrName>ppt_x</p:attrName>
                                        </p:attrNameLst>
                                      </p:cBhvr>
                                      <p:tavLst>
                                        <p:tav tm="0">
                                          <p:val>
                                            <p:strVal val="0-#ppt_w/2"/>
                                          </p:val>
                                        </p:tav>
                                        <p:tav tm="100000">
                                          <p:val>
                                            <p:strVal val="#ppt_x"/>
                                          </p:val>
                                        </p:tav>
                                      </p:tavLst>
                                    </p:anim>
                                    <p:anim calcmode="lin" valueType="num">
                                      <p:cBhvr>
                                        <p:cTn id="8" dur="800" fill="hold"/>
                                        <p:tgtEl>
                                          <p:spTgt spid="10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300"/>
                                  </p:stCondLst>
                                  <p:iterate type="el" backwards="0">
                                    <p:tmAbs val="0"/>
                                  </p:iterate>
                                  <p:childTnLst>
                                    <p:set>
                                      <p:cBhvr>
                                        <p:cTn id="11" fill="hold"/>
                                        <p:tgtEl>
                                          <p:spTgt spid="109"/>
                                        </p:tgtEl>
                                        <p:attrNameLst>
                                          <p:attrName>style.visibility</p:attrName>
                                        </p:attrNameLst>
                                      </p:cBhvr>
                                      <p:to>
                                        <p:strVal val="visible"/>
                                      </p:to>
                                    </p:set>
                                    <p:anim calcmode="lin" valueType="num">
                                      <p:cBhvr>
                                        <p:cTn id="12" dur="800" fill="hold"/>
                                        <p:tgtEl>
                                          <p:spTgt spid="109"/>
                                        </p:tgtEl>
                                        <p:attrNameLst>
                                          <p:attrName>ppt_x</p:attrName>
                                        </p:attrNameLst>
                                      </p:cBhvr>
                                      <p:tavLst>
                                        <p:tav tm="0">
                                          <p:val>
                                            <p:strVal val="0-#ppt_w/2"/>
                                          </p:val>
                                        </p:tav>
                                        <p:tav tm="100000">
                                          <p:val>
                                            <p:strVal val="#ppt_x"/>
                                          </p:val>
                                        </p:tav>
                                      </p:tavLst>
                                    </p:anim>
                                    <p:anim calcmode="lin" valueType="num">
                                      <p:cBhvr>
                                        <p:cTn id="13" dur="800" fill="hold"/>
                                        <p:tgtEl>
                                          <p:spTgt spid="109"/>
                                        </p:tgtEl>
                                        <p:attrNameLst>
                                          <p:attrName>ppt_y</p:attrName>
                                        </p:attrNameLst>
                                      </p:cBhvr>
                                      <p:tavLst>
                                        <p:tav tm="0">
                                          <p:val>
                                            <p:strVal val="#ppt_y"/>
                                          </p:val>
                                        </p:tav>
                                        <p:tav tm="100000">
                                          <p:val>
                                            <p:strVal val="#ppt_y"/>
                                          </p:val>
                                        </p:tav>
                                      </p:tavLst>
                                    </p:anim>
                                  </p:childTnLst>
                                </p:cTn>
                              </p:par>
                            </p:childTnLst>
                          </p:cTn>
                        </p:par>
                        <p:par>
                          <p:cTn id="14" fill="hold">
                            <p:stCondLst>
                              <p:cond delay="2100"/>
                            </p:stCondLst>
                            <p:childTnLst>
                              <p:par>
                                <p:cTn id="15" presetClass="entr" nodeType="afterEffect" presetSubtype="8" presetID="2" grpId="3" fill="hold">
                                  <p:stCondLst>
                                    <p:cond delay="300"/>
                                  </p:stCondLst>
                                  <p:iterate type="el" backwards="0">
                                    <p:tmAbs val="0"/>
                                  </p:iterate>
                                  <p:childTnLst>
                                    <p:set>
                                      <p:cBhvr>
                                        <p:cTn id="16" fill="hold"/>
                                        <p:tgtEl>
                                          <p:spTgt spid="110"/>
                                        </p:tgtEl>
                                        <p:attrNameLst>
                                          <p:attrName>style.visibility</p:attrName>
                                        </p:attrNameLst>
                                      </p:cBhvr>
                                      <p:to>
                                        <p:strVal val="visible"/>
                                      </p:to>
                                    </p:set>
                                    <p:anim calcmode="lin" valueType="num">
                                      <p:cBhvr>
                                        <p:cTn id="17" dur="800" fill="hold"/>
                                        <p:tgtEl>
                                          <p:spTgt spid="110"/>
                                        </p:tgtEl>
                                        <p:attrNameLst>
                                          <p:attrName>ppt_x</p:attrName>
                                        </p:attrNameLst>
                                      </p:cBhvr>
                                      <p:tavLst>
                                        <p:tav tm="0">
                                          <p:val>
                                            <p:strVal val="0-#ppt_w/2"/>
                                          </p:val>
                                        </p:tav>
                                        <p:tav tm="100000">
                                          <p:val>
                                            <p:strVal val="#ppt_x"/>
                                          </p:val>
                                        </p:tav>
                                      </p:tavLst>
                                    </p:anim>
                                    <p:anim calcmode="lin" valueType="num">
                                      <p:cBhvr>
                                        <p:cTn id="18" dur="800" fill="hold"/>
                                        <p:tgtEl>
                                          <p:spTgt spid="110"/>
                                        </p:tgtEl>
                                        <p:attrNameLst>
                                          <p:attrName>ppt_y</p:attrName>
                                        </p:attrNameLst>
                                      </p:cBhvr>
                                      <p:tavLst>
                                        <p:tav tm="0">
                                          <p:val>
                                            <p:strVal val="#ppt_y"/>
                                          </p:val>
                                        </p:tav>
                                        <p:tav tm="100000">
                                          <p:val>
                                            <p:strVal val="#ppt_y"/>
                                          </p:val>
                                        </p:tav>
                                      </p:tavLst>
                                    </p:anim>
                                  </p:childTnLst>
                                </p:cTn>
                              </p:par>
                            </p:childTnLst>
                          </p:cTn>
                        </p:par>
                        <p:par>
                          <p:cTn id="19" fill="hold">
                            <p:stCondLst>
                              <p:cond delay="3200"/>
                            </p:stCondLst>
                            <p:childTnLst>
                              <p:par>
                                <p:cTn id="20" presetClass="entr" nodeType="afterEffect" presetSubtype="8" presetID="2" grpId="4" fill="hold">
                                  <p:stCondLst>
                                    <p:cond delay="300"/>
                                  </p:stCondLst>
                                  <p:iterate type="el" backwards="0">
                                    <p:tmAbs val="0"/>
                                  </p:iterate>
                                  <p:childTnLst>
                                    <p:set>
                                      <p:cBhvr>
                                        <p:cTn id="21" fill="hold"/>
                                        <p:tgtEl>
                                          <p:spTgt spid="111"/>
                                        </p:tgtEl>
                                        <p:attrNameLst>
                                          <p:attrName>style.visibility</p:attrName>
                                        </p:attrNameLst>
                                      </p:cBhvr>
                                      <p:to>
                                        <p:strVal val="visible"/>
                                      </p:to>
                                    </p:set>
                                    <p:anim calcmode="lin" valueType="num">
                                      <p:cBhvr>
                                        <p:cTn id="22" dur="800" fill="hold"/>
                                        <p:tgtEl>
                                          <p:spTgt spid="111"/>
                                        </p:tgtEl>
                                        <p:attrNameLst>
                                          <p:attrName>ppt_x</p:attrName>
                                        </p:attrNameLst>
                                      </p:cBhvr>
                                      <p:tavLst>
                                        <p:tav tm="0">
                                          <p:val>
                                            <p:strVal val="0-#ppt_w/2"/>
                                          </p:val>
                                        </p:tav>
                                        <p:tav tm="100000">
                                          <p:val>
                                            <p:strVal val="#ppt_x"/>
                                          </p:val>
                                        </p:tav>
                                      </p:tavLst>
                                    </p:anim>
                                    <p:anim calcmode="lin" valueType="num">
                                      <p:cBhvr>
                                        <p:cTn id="23" dur="800" fill="hold"/>
                                        <p:tgtEl>
                                          <p:spTgt spid="111"/>
                                        </p:tgtEl>
                                        <p:attrNameLst>
                                          <p:attrName>ppt_y</p:attrName>
                                        </p:attrNameLst>
                                      </p:cBhvr>
                                      <p:tavLst>
                                        <p:tav tm="0">
                                          <p:val>
                                            <p:strVal val="#ppt_y"/>
                                          </p:val>
                                        </p:tav>
                                        <p:tav tm="100000">
                                          <p:val>
                                            <p:strVal val="#ppt_y"/>
                                          </p:val>
                                        </p:tav>
                                      </p:tavLst>
                                    </p:anim>
                                  </p:childTnLst>
                                </p:cTn>
                              </p:par>
                            </p:childTnLst>
                          </p:cTn>
                        </p:par>
                        <p:par>
                          <p:cTn id="24" fill="hold">
                            <p:stCondLst>
                              <p:cond delay="4300"/>
                            </p:stCondLst>
                            <p:childTnLst>
                              <p:par>
                                <p:cTn id="25" presetClass="entr" nodeType="afterEffect" presetSubtype="8" presetID="2" grpId="5" fill="hold">
                                  <p:stCondLst>
                                    <p:cond delay="300"/>
                                  </p:stCondLst>
                                  <p:iterate type="el" backwards="0">
                                    <p:tmAbs val="0"/>
                                  </p:iterate>
                                  <p:childTnLst>
                                    <p:set>
                                      <p:cBhvr>
                                        <p:cTn id="26" fill="hold"/>
                                        <p:tgtEl>
                                          <p:spTgt spid="112"/>
                                        </p:tgtEl>
                                        <p:attrNameLst>
                                          <p:attrName>style.visibility</p:attrName>
                                        </p:attrNameLst>
                                      </p:cBhvr>
                                      <p:to>
                                        <p:strVal val="visible"/>
                                      </p:to>
                                    </p:set>
                                    <p:anim calcmode="lin" valueType="num">
                                      <p:cBhvr>
                                        <p:cTn id="27" dur="800" fill="hold"/>
                                        <p:tgtEl>
                                          <p:spTgt spid="112"/>
                                        </p:tgtEl>
                                        <p:attrNameLst>
                                          <p:attrName>ppt_x</p:attrName>
                                        </p:attrNameLst>
                                      </p:cBhvr>
                                      <p:tavLst>
                                        <p:tav tm="0">
                                          <p:val>
                                            <p:strVal val="0-#ppt_w/2"/>
                                          </p:val>
                                        </p:tav>
                                        <p:tav tm="100000">
                                          <p:val>
                                            <p:strVal val="#ppt_x"/>
                                          </p:val>
                                        </p:tav>
                                      </p:tavLst>
                                    </p:anim>
                                    <p:anim calcmode="lin" valueType="num">
                                      <p:cBhvr>
                                        <p:cTn id="28" dur="800" fill="hold"/>
                                        <p:tgtEl>
                                          <p:spTgt spid="112"/>
                                        </p:tgtEl>
                                        <p:attrNameLst>
                                          <p:attrName>ppt_y</p:attrName>
                                        </p:attrNameLst>
                                      </p:cBhvr>
                                      <p:tavLst>
                                        <p:tav tm="0">
                                          <p:val>
                                            <p:strVal val="#ppt_y"/>
                                          </p:val>
                                        </p:tav>
                                        <p:tav tm="100000">
                                          <p:val>
                                            <p:strVal val="#ppt_y"/>
                                          </p:val>
                                        </p:tav>
                                      </p:tavLst>
                                    </p:anim>
                                  </p:childTnLst>
                                </p:cTn>
                              </p:par>
                            </p:childTnLst>
                          </p:cTn>
                        </p:par>
                        <p:par>
                          <p:cTn id="29" fill="hold">
                            <p:stCondLst>
                              <p:cond delay="5400"/>
                            </p:stCondLst>
                            <p:childTnLst>
                              <p:par>
                                <p:cTn id="30" presetClass="entr" nodeType="afterEffect" presetSubtype="8" presetID="2" grpId="6" fill="hold">
                                  <p:stCondLst>
                                    <p:cond delay="300"/>
                                  </p:stCondLst>
                                  <p:iterate type="el" backwards="0">
                                    <p:tmAbs val="0"/>
                                  </p:iterate>
                                  <p:childTnLst>
                                    <p:set>
                                      <p:cBhvr>
                                        <p:cTn id="31" fill="hold"/>
                                        <p:tgtEl>
                                          <p:spTgt spid="113"/>
                                        </p:tgtEl>
                                        <p:attrNameLst>
                                          <p:attrName>style.visibility</p:attrName>
                                        </p:attrNameLst>
                                      </p:cBhvr>
                                      <p:to>
                                        <p:strVal val="visible"/>
                                      </p:to>
                                    </p:set>
                                    <p:anim calcmode="lin" valueType="num">
                                      <p:cBhvr>
                                        <p:cTn id="32" dur="800" fill="hold"/>
                                        <p:tgtEl>
                                          <p:spTgt spid="113"/>
                                        </p:tgtEl>
                                        <p:attrNameLst>
                                          <p:attrName>ppt_x</p:attrName>
                                        </p:attrNameLst>
                                      </p:cBhvr>
                                      <p:tavLst>
                                        <p:tav tm="0">
                                          <p:val>
                                            <p:strVal val="0-#ppt_w/2"/>
                                          </p:val>
                                        </p:tav>
                                        <p:tav tm="100000">
                                          <p:val>
                                            <p:strVal val="#ppt_x"/>
                                          </p:val>
                                        </p:tav>
                                      </p:tavLst>
                                    </p:anim>
                                    <p:anim calcmode="lin" valueType="num">
                                      <p:cBhvr>
                                        <p:cTn id="33" dur="8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 grpId="6"/>
      <p:bldP build="whole" bldLvl="1" animBg="1" rev="0" advAuto="0" spid="111" grpId="4"/>
      <p:bldP build="whole" bldLvl="1" animBg="1" rev="0" advAuto="0" spid="108" grpId="1"/>
      <p:bldP build="whole" bldLvl="1" animBg="1" rev="0" advAuto="0" spid="110" grpId="3"/>
      <p:bldP build="whole" bldLvl="1" animBg="1" rev="0" advAuto="0" spid="109" grpId="2"/>
      <p:bldP build="whole" bldLvl="1" animBg="1" rev="0" advAuto="0" spid="112" grpId="5"/>
    </p:bldLst>
  </p:timing>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8" name="System"/>
          <p:cNvSpPr txBox="1"/>
          <p:nvPr>
            <p:ph type="ctrTitle"/>
          </p:nvPr>
        </p:nvSpPr>
        <p:spPr>
          <a:prstGeom prst="rect">
            <a:avLst/>
          </a:prstGeom>
        </p:spPr>
        <p:txBody>
          <a:bodyPr/>
          <a:lstStyle>
            <a:lvl1pPr defTabSz="566674">
              <a:defRPr sz="10864"/>
            </a:lvl1pPr>
          </a:lstStyle>
          <a:p>
            <a:pPr/>
            <a:r>
              <a:t>System</a:t>
            </a:r>
          </a:p>
        </p:txBody>
      </p:sp>
      <p:graphicFrame>
        <p:nvGraphicFramePr>
          <p:cNvPr id="1349" name="Sales in 2016"/>
          <p:cNvGraphicFramePr/>
          <p:nvPr/>
        </p:nvGraphicFramePr>
        <p:xfrm>
          <a:off x="1136101" y="3953147"/>
          <a:ext cx="13898913" cy="8914142"/>
        </p:xfrm>
        <a:graphic xmlns:a="http://schemas.openxmlformats.org/drawingml/2006/main">
          <a:graphicData uri="http://schemas.openxmlformats.org/drawingml/2006/chart">
            <c:chart xmlns:c="http://schemas.openxmlformats.org/drawingml/2006/chart" r:id="rId2"/>
          </a:graphicData>
        </a:graphic>
      </p:graphicFrame>
      <p:graphicFrame>
        <p:nvGraphicFramePr>
          <p:cNvPr id="1350" name="Reports"/>
          <p:cNvGraphicFramePr/>
          <p:nvPr/>
        </p:nvGraphicFramePr>
        <p:xfrm>
          <a:off x="17117715" y="3953147"/>
          <a:ext cx="5549415" cy="9034896"/>
        </p:xfrm>
        <a:graphic xmlns:a="http://schemas.openxmlformats.org/drawingml/2006/main">
          <a:graphicData uri="http://schemas.openxmlformats.org/drawingml/2006/chart">
            <c:chart xmlns:c="http://schemas.openxmlformats.org/drawingml/2006/chart" r:id="rId3"/>
          </a:graphicData>
        </a:graphic>
      </p:graphicFrame>
      <p:sp>
        <p:nvSpPr>
          <p:cNvPr id="1351"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48"/>
                                        </p:tgtEl>
                                        <p:attrNameLst>
                                          <p:attrName>style.visibility</p:attrName>
                                        </p:attrNameLst>
                                      </p:cBhvr>
                                      <p:to>
                                        <p:strVal val="visible"/>
                                      </p:to>
                                    </p:set>
                                    <p:animEffect filter="dissolve" transition="in">
                                      <p:cBhvr>
                                        <p:cTn id="7" dur="1000"/>
                                        <p:tgtEl>
                                          <p:spTgt spid="134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51"/>
                                        </p:tgtEl>
                                        <p:attrNameLst>
                                          <p:attrName>style.visibility</p:attrName>
                                        </p:attrNameLst>
                                      </p:cBhvr>
                                      <p:to>
                                        <p:strVal val="visible"/>
                                      </p:to>
                                    </p:set>
                                    <p:animEffect filter="dissolve" transition="in">
                                      <p:cBhvr>
                                        <p:cTn id="11" dur="1000"/>
                                        <p:tgtEl>
                                          <p:spTgt spid="1351"/>
                                        </p:tgtEl>
                                      </p:cBhvr>
                                    </p:animEffect>
                                  </p:childTnLst>
                                </p:cTn>
                              </p:par>
                            </p:childTnLst>
                          </p:cTn>
                        </p:par>
                        <p:par>
                          <p:cTn id="12" fill="hold">
                            <p:stCondLst>
                              <p:cond delay="2000"/>
                            </p:stCondLst>
                            <p:childTnLst>
                              <p:par>
                                <p:cTn id="13" presetClass="entr" nodeType="afterEffect" presetSubtype="8" presetID="22" grpId="3" fill="hold">
                                  <p:stCondLst>
                                    <p:cond delay="0"/>
                                  </p:stCondLst>
                                  <p:childTnLst>
                                    <p:set>
                                      <p:cBhvr>
                                        <p:cTn id="14" fill="hold"/>
                                        <p:tgtEl>
                                          <p:spTgt spid="1349">
                                            <p:graphicEl>
                                              <a:chart bldStep="gridLegend" categoryIdx="-3" seriesIdx="-3"/>
                                            </p:graphicEl>
                                          </p:spTgt>
                                        </p:tgtEl>
                                        <p:attrNameLst>
                                          <p:attrName>style.visibility</p:attrName>
                                        </p:attrNameLst>
                                      </p:cBhvr>
                                      <p:to>
                                        <p:strVal val="visible"/>
                                      </p:to>
                                    </p:set>
                                    <p:animEffect filter="wipe(left)" transition="in">
                                      <p:cBhvr>
                                        <p:cTn id="15" dur="1000"/>
                                        <p:tgtEl>
                                          <p:spTgt spid="1349">
                                            <p:graphicEl>
                                              <a:chart bldStep="gridLegend" categoryIdx="-3" seriesIdx="-3"/>
                                            </p:graphicEl>
                                          </p:spTgt>
                                        </p:tgtEl>
                                      </p:cBhvr>
                                    </p:animEffect>
                                  </p:childTnLst>
                                </p:cTn>
                              </p:par>
                            </p:childTnLst>
                          </p:cTn>
                        </p:par>
                        <p:par>
                          <p:cTn id="16" fill="hold">
                            <p:stCondLst>
                              <p:cond delay="3000"/>
                            </p:stCondLst>
                            <p:childTnLst>
                              <p:par>
                                <p:cTn id="17" presetClass="entr" nodeType="afterEffect" presetSubtype="8" presetID="22" grpId="3" fill="hold">
                                  <p:stCondLst>
                                    <p:cond delay="0"/>
                                  </p:stCondLst>
                                  <p:childTnLst>
                                    <p:set>
                                      <p:cBhvr>
                                        <p:cTn id="18" fill="hold"/>
                                        <p:tgtEl>
                                          <p:spTgt spid="1349">
                                            <p:graphicEl>
                                              <a:chart bldStep="series" categoryIdx="-4" seriesIdx="0"/>
                                            </p:graphicEl>
                                          </p:spTgt>
                                        </p:tgtEl>
                                        <p:attrNameLst>
                                          <p:attrName>style.visibility</p:attrName>
                                        </p:attrNameLst>
                                      </p:cBhvr>
                                      <p:to>
                                        <p:strVal val="visible"/>
                                      </p:to>
                                    </p:set>
                                    <p:animEffect filter="wipe(left)" transition="in">
                                      <p:cBhvr>
                                        <p:cTn id="19" dur="1000"/>
                                        <p:tgtEl>
                                          <p:spTgt spid="1349">
                                            <p:graphicEl>
                                              <a:chart bldStep="series" categoryIdx="-4" seriesIdx="0"/>
                                            </p:graphicEl>
                                          </p:spTgt>
                                        </p:tgtEl>
                                      </p:cBhvr>
                                    </p:animEffect>
                                  </p:childTnLst>
                                </p:cTn>
                              </p:par>
                            </p:childTnLst>
                          </p:cTn>
                        </p:par>
                        <p:par>
                          <p:cTn id="20" fill="hold">
                            <p:stCondLst>
                              <p:cond delay="4000"/>
                            </p:stCondLst>
                            <p:childTnLst>
                              <p:par>
                                <p:cTn id="21" presetClass="entr" nodeType="afterEffect" presetSubtype="4" presetID="22" grpId="4" fill="hold">
                                  <p:stCondLst>
                                    <p:cond delay="0"/>
                                  </p:stCondLst>
                                  <p:iterate type="el" backwards="0">
                                    <p:tmAbs val="0"/>
                                  </p:iterate>
                                  <p:childTnLst>
                                    <p:set>
                                      <p:cBhvr>
                                        <p:cTn id="22" fill="hold"/>
                                        <p:tgtEl>
                                          <p:spTgt spid="1350"/>
                                        </p:tgtEl>
                                        <p:attrNameLst>
                                          <p:attrName>style.visibility</p:attrName>
                                        </p:attrNameLst>
                                      </p:cBhvr>
                                      <p:to>
                                        <p:strVal val="visible"/>
                                      </p:to>
                                    </p:set>
                                    <p:animEffect filter="wipe(down)" transition="in">
                                      <p:cBhvr>
                                        <p:cTn id="23" dur="1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8" grpId="1"/>
      <p:bldP build="whole" bldLvl="1" animBg="1" rev="0" advAuto="0" spid="1351" grpId="2"/>
      <p:bldGraphic spid="1349" grpId="3">
        <p:bldSub>
          <a:bldChart bld="series"/>
        </p:bldSub>
      </p:bldGraphic>
      <p:bldP build="whole" bldLvl="1" animBg="1" rev="0" advAuto="0" spid="1350" grpId="4"/>
    </p:bldLst>
  </p:timing>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3" name="Team"/>
          <p:cNvSpPr txBox="1"/>
          <p:nvPr>
            <p:ph type="ctrTitle"/>
          </p:nvPr>
        </p:nvSpPr>
        <p:spPr>
          <a:prstGeom prst="rect">
            <a:avLst/>
          </a:prstGeom>
        </p:spPr>
        <p:txBody>
          <a:bodyPr/>
          <a:lstStyle>
            <a:lvl1pPr defTabSz="566674">
              <a:defRPr sz="10864"/>
            </a:lvl1pPr>
          </a:lstStyle>
          <a:p>
            <a:pPr/>
            <a:r>
              <a:t>Team</a:t>
            </a:r>
          </a:p>
        </p:txBody>
      </p:sp>
      <p:sp>
        <p:nvSpPr>
          <p:cNvPr id="1354"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
        <p:nvSpPr>
          <p:cNvPr id="1355" name="Detailed Reports"/>
          <p:cNvSpPr txBox="1"/>
          <p:nvPr/>
        </p:nvSpPr>
        <p:spPr>
          <a:xfrm>
            <a:off x="3610659" y="11404975"/>
            <a:ext cx="8671460"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825500">
              <a:defRPr>
                <a:latin typeface="Helvetica"/>
                <a:ea typeface="Helvetica"/>
                <a:cs typeface="Helvetica"/>
                <a:sym typeface="Helvetica"/>
              </a:defRPr>
            </a:pPr>
            <a:r>
              <a:t>Detailed Reports</a:t>
            </a:r>
          </a:p>
        </p:txBody>
      </p:sp>
      <p:sp>
        <p:nvSpPr>
          <p:cNvPr id="1356" name="Social Activity"/>
          <p:cNvSpPr txBox="1"/>
          <p:nvPr/>
        </p:nvSpPr>
        <p:spPr>
          <a:xfrm>
            <a:off x="3658972" y="8404199"/>
            <a:ext cx="7567518"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Social Activity</a:t>
            </a:r>
          </a:p>
        </p:txBody>
      </p:sp>
      <p:sp>
        <p:nvSpPr>
          <p:cNvPr id="1357" name="Fast Sharing"/>
          <p:cNvSpPr txBox="1"/>
          <p:nvPr/>
        </p:nvSpPr>
        <p:spPr>
          <a:xfrm>
            <a:off x="14365019" y="8404199"/>
            <a:ext cx="927972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Fast Sharing</a:t>
            </a:r>
          </a:p>
        </p:txBody>
      </p:sp>
      <p:sp>
        <p:nvSpPr>
          <p:cNvPr id="1358" name="Growing Community"/>
          <p:cNvSpPr txBox="1"/>
          <p:nvPr/>
        </p:nvSpPr>
        <p:spPr>
          <a:xfrm>
            <a:off x="14379066" y="11404975"/>
            <a:ext cx="967278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Growing Community</a:t>
            </a:r>
          </a:p>
        </p:txBody>
      </p:sp>
      <p:grpSp>
        <p:nvGrpSpPr>
          <p:cNvPr id="1361" name="成组"/>
          <p:cNvGrpSpPr/>
          <p:nvPr/>
        </p:nvGrpSpPr>
        <p:grpSpPr>
          <a:xfrm>
            <a:off x="11694393" y="7792943"/>
            <a:ext cx="2228354" cy="2228354"/>
            <a:chOff x="0" y="0"/>
            <a:chExt cx="2228352" cy="2228352"/>
          </a:xfrm>
        </p:grpSpPr>
        <p:sp>
          <p:nvSpPr>
            <p:cNvPr id="1359" name="圆形"/>
            <p:cNvSpPr/>
            <p:nvPr/>
          </p:nvSpPr>
          <p:spPr>
            <a:xfrm>
              <a:off x="0" y="0"/>
              <a:ext cx="2228353" cy="2228353"/>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60" name="pasted-image.pdf" descr="pasted-image.pdf"/>
            <p:cNvPicPr>
              <a:picLocks noChangeAspect="1"/>
            </p:cNvPicPr>
            <p:nvPr/>
          </p:nvPicPr>
          <p:blipFill>
            <a:blip r:embed="rId2">
              <a:extLst/>
            </a:blip>
            <a:stretch>
              <a:fillRect/>
            </a:stretch>
          </p:blipFill>
          <p:spPr>
            <a:xfrm>
              <a:off x="508327" y="532336"/>
              <a:ext cx="1059299" cy="1147573"/>
            </a:xfrm>
            <a:prstGeom prst="rect">
              <a:avLst/>
            </a:prstGeom>
            <a:ln w="12700" cap="flat">
              <a:noFill/>
              <a:miter lim="400000"/>
            </a:ln>
            <a:effectLst/>
          </p:spPr>
        </p:pic>
      </p:grpSp>
      <p:grpSp>
        <p:nvGrpSpPr>
          <p:cNvPr id="1364" name="成组"/>
          <p:cNvGrpSpPr/>
          <p:nvPr/>
        </p:nvGrpSpPr>
        <p:grpSpPr>
          <a:xfrm>
            <a:off x="962715" y="7792943"/>
            <a:ext cx="2228354" cy="2228354"/>
            <a:chOff x="0" y="0"/>
            <a:chExt cx="2228352" cy="2228352"/>
          </a:xfrm>
        </p:grpSpPr>
        <p:sp>
          <p:nvSpPr>
            <p:cNvPr id="1362" name="圆形"/>
            <p:cNvSpPr/>
            <p:nvPr/>
          </p:nvSpPr>
          <p:spPr>
            <a:xfrm>
              <a:off x="0" y="0"/>
              <a:ext cx="2228353" cy="2228353"/>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63" name="pasted-image.pdf" descr="pasted-image.pdf"/>
            <p:cNvPicPr>
              <a:picLocks noChangeAspect="1"/>
            </p:cNvPicPr>
            <p:nvPr/>
          </p:nvPicPr>
          <p:blipFill>
            <a:blip r:embed="rId3">
              <a:extLst/>
            </a:blip>
            <a:stretch>
              <a:fillRect/>
            </a:stretch>
          </p:blipFill>
          <p:spPr>
            <a:xfrm>
              <a:off x="476819" y="421886"/>
              <a:ext cx="1274715" cy="1310578"/>
            </a:xfrm>
            <a:prstGeom prst="rect">
              <a:avLst/>
            </a:prstGeom>
            <a:ln w="12700" cap="flat">
              <a:noFill/>
              <a:miter lim="400000"/>
            </a:ln>
            <a:effectLst/>
          </p:spPr>
        </p:pic>
      </p:grpSp>
      <p:grpSp>
        <p:nvGrpSpPr>
          <p:cNvPr id="1367" name="成组"/>
          <p:cNvGrpSpPr/>
          <p:nvPr/>
        </p:nvGrpSpPr>
        <p:grpSpPr>
          <a:xfrm>
            <a:off x="962715" y="10793718"/>
            <a:ext cx="2228354" cy="2228354"/>
            <a:chOff x="0" y="0"/>
            <a:chExt cx="2228352" cy="2228352"/>
          </a:xfrm>
        </p:grpSpPr>
        <p:sp>
          <p:nvSpPr>
            <p:cNvPr id="1365" name="圆形"/>
            <p:cNvSpPr/>
            <p:nvPr/>
          </p:nvSpPr>
          <p:spPr>
            <a:xfrm>
              <a:off x="0" y="0"/>
              <a:ext cx="2228353" cy="2228353"/>
            </a:xfrm>
            <a:prstGeom prst="ellipse">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66" name="pasted-image.pdf" descr="pasted-image.pdf"/>
            <p:cNvPicPr>
              <a:picLocks noChangeAspect="1"/>
            </p:cNvPicPr>
            <p:nvPr/>
          </p:nvPicPr>
          <p:blipFill>
            <a:blip r:embed="rId4">
              <a:extLst/>
            </a:blip>
            <a:stretch>
              <a:fillRect/>
            </a:stretch>
          </p:blipFill>
          <p:spPr>
            <a:xfrm>
              <a:off x="476819" y="648641"/>
              <a:ext cx="1274715" cy="931071"/>
            </a:xfrm>
            <a:prstGeom prst="rect">
              <a:avLst/>
            </a:prstGeom>
            <a:ln w="12700" cap="flat">
              <a:noFill/>
              <a:miter lim="400000"/>
            </a:ln>
            <a:effectLst/>
          </p:spPr>
        </p:pic>
      </p:grpSp>
      <p:grpSp>
        <p:nvGrpSpPr>
          <p:cNvPr id="1370" name="成组"/>
          <p:cNvGrpSpPr/>
          <p:nvPr/>
        </p:nvGrpSpPr>
        <p:grpSpPr>
          <a:xfrm>
            <a:off x="11694393" y="10793718"/>
            <a:ext cx="2228354" cy="2228354"/>
            <a:chOff x="0" y="0"/>
            <a:chExt cx="2228352" cy="2228352"/>
          </a:xfrm>
        </p:grpSpPr>
        <p:sp>
          <p:nvSpPr>
            <p:cNvPr id="1368" name="圆形"/>
            <p:cNvSpPr/>
            <p:nvPr/>
          </p:nvSpPr>
          <p:spPr>
            <a:xfrm>
              <a:off x="0" y="0"/>
              <a:ext cx="2228353" cy="2228353"/>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69" name="pasted-image.pdf" descr="pasted-image.pdf"/>
            <p:cNvPicPr>
              <a:picLocks noChangeAspect="1"/>
            </p:cNvPicPr>
            <p:nvPr/>
          </p:nvPicPr>
          <p:blipFill>
            <a:blip r:embed="rId5">
              <a:extLst/>
            </a:blip>
            <a:stretch>
              <a:fillRect/>
            </a:stretch>
          </p:blipFill>
          <p:spPr>
            <a:xfrm>
              <a:off x="574123" y="648641"/>
              <a:ext cx="1080108" cy="931071"/>
            </a:xfrm>
            <a:prstGeom prst="rect">
              <a:avLst/>
            </a:prstGeom>
            <a:ln w="12700" cap="flat">
              <a:noFill/>
              <a:miter lim="400000"/>
            </a:ln>
            <a:effectLst/>
          </p:spPr>
        </p:pic>
      </p:grpSp>
      <p:sp>
        <p:nvSpPr>
          <p:cNvPr id="1371" name="$ 5 300 000…"/>
          <p:cNvSpPr txBox="1"/>
          <p:nvPr/>
        </p:nvSpPr>
        <p:spPr>
          <a:xfrm>
            <a:off x="967325" y="4082789"/>
            <a:ext cx="6995480" cy="2834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8000">
                <a:solidFill>
                  <a:srgbClr val="FF4FC6"/>
                </a:solidFill>
                <a:latin typeface="Helvetica"/>
                <a:ea typeface="Helvetica"/>
                <a:cs typeface="Helvetica"/>
                <a:sym typeface="Helvetica"/>
              </a:defRPr>
            </a:pPr>
            <a:r>
              <a:t>$ 5 300 000</a:t>
            </a:r>
          </a:p>
          <a:p>
            <a:pPr algn="l" defTabSz="825500">
              <a:defRPr sz="3000">
                <a:solidFill>
                  <a:srgbClr val="FF4FC6"/>
                </a:solidFill>
                <a:latin typeface="Helvetica"/>
                <a:ea typeface="Helvetica"/>
                <a:cs typeface="Helvetica"/>
                <a:sym typeface="Helvetica"/>
              </a:defRPr>
            </a:pPr>
            <a:r>
              <a:t>Investor protection through individual is the strategy that one utilizes to minimize loss.</a:t>
            </a:r>
          </a:p>
        </p:txBody>
      </p:sp>
      <p:sp>
        <p:nvSpPr>
          <p:cNvPr id="1372" name="100%…"/>
          <p:cNvSpPr txBox="1"/>
          <p:nvPr/>
        </p:nvSpPr>
        <p:spPr>
          <a:xfrm>
            <a:off x="16168301" y="4019289"/>
            <a:ext cx="7265798" cy="2834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8000">
                <a:solidFill>
                  <a:srgbClr val="FFB858"/>
                </a:solidFill>
                <a:latin typeface="Helvetica"/>
                <a:ea typeface="Helvetica"/>
                <a:cs typeface="Helvetica"/>
                <a:sym typeface="Helvetica"/>
              </a:defRPr>
            </a:pPr>
            <a:r>
              <a:t>100%</a:t>
            </a:r>
          </a:p>
          <a:p>
            <a:pPr algn="l" defTabSz="825500">
              <a:defRPr sz="3000">
                <a:solidFill>
                  <a:srgbClr val="FFB858"/>
                </a:solidFill>
                <a:latin typeface="Helvetica"/>
                <a:ea typeface="Helvetica"/>
                <a:cs typeface="Helvetica"/>
                <a:sym typeface="Helvetica"/>
              </a:defRPr>
            </a:pPr>
            <a:r>
              <a:t>A planned investment structure would be dependent on the desired investment target.</a:t>
            </a:r>
          </a:p>
        </p:txBody>
      </p:sp>
      <p:sp>
        <p:nvSpPr>
          <p:cNvPr id="1373" name="$ 600 000…"/>
          <p:cNvSpPr txBox="1"/>
          <p:nvPr/>
        </p:nvSpPr>
        <p:spPr>
          <a:xfrm>
            <a:off x="8939707" y="4082789"/>
            <a:ext cx="6504586" cy="269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825500">
              <a:defRPr sz="8000">
                <a:solidFill>
                  <a:srgbClr val="4F83FF"/>
                </a:solidFill>
                <a:latin typeface="Helvetica"/>
                <a:ea typeface="Helvetica"/>
                <a:cs typeface="Helvetica"/>
                <a:sym typeface="Helvetica"/>
              </a:defRPr>
            </a:pPr>
            <a:r>
              <a:t>$ 600 000</a:t>
            </a:r>
          </a:p>
          <a:p>
            <a:pPr algn="l" defTabSz="825500">
              <a:defRPr sz="3000">
                <a:solidFill>
                  <a:srgbClr val="4F83FF"/>
                </a:solidFill>
                <a:latin typeface="Helvetica"/>
                <a:ea typeface="Helvetica"/>
                <a:cs typeface="Helvetica"/>
                <a:sym typeface="Helvetica"/>
              </a:defRPr>
            </a:pPr>
            <a:r>
              <a:t>An individual investor may be protected by the strategy he uses in investment.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53"/>
                                        </p:tgtEl>
                                        <p:attrNameLst>
                                          <p:attrName>style.visibility</p:attrName>
                                        </p:attrNameLst>
                                      </p:cBhvr>
                                      <p:to>
                                        <p:strVal val="visible"/>
                                      </p:to>
                                    </p:set>
                                    <p:animEffect filter="dissolve" transition="in">
                                      <p:cBhvr>
                                        <p:cTn id="7" dur="1000"/>
                                        <p:tgtEl>
                                          <p:spTgt spid="135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354"/>
                                        </p:tgtEl>
                                        <p:attrNameLst>
                                          <p:attrName>style.visibility</p:attrName>
                                        </p:attrNameLst>
                                      </p:cBhvr>
                                      <p:to>
                                        <p:strVal val="visible"/>
                                      </p:to>
                                    </p:set>
                                    <p:animEffect filter="dissolve" transition="in">
                                      <p:cBhvr>
                                        <p:cTn id="11" dur="1000"/>
                                        <p:tgtEl>
                                          <p:spTgt spid="1354"/>
                                        </p:tgtEl>
                                      </p:cBhvr>
                                    </p:animEffect>
                                  </p:childTnLst>
                                </p:cTn>
                              </p:par>
                            </p:childTnLst>
                          </p:cTn>
                        </p:par>
                        <p:par>
                          <p:cTn id="12" fill="hold">
                            <p:stCondLst>
                              <p:cond delay="2000"/>
                            </p:stCondLst>
                            <p:childTnLst>
                              <p:par>
                                <p:cTn id="13" presetClass="entr" nodeType="afterEffect" presetSubtype="16" presetID="23" grpId="3" fill="hold">
                                  <p:stCondLst>
                                    <p:cond delay="0"/>
                                  </p:stCondLst>
                                  <p:iterate type="el" backwards="0">
                                    <p:tmAbs val="0"/>
                                  </p:iterate>
                                  <p:childTnLst>
                                    <p:set>
                                      <p:cBhvr>
                                        <p:cTn id="14" fill="hold"/>
                                        <p:tgtEl>
                                          <p:spTgt spid="1371"/>
                                        </p:tgtEl>
                                        <p:attrNameLst>
                                          <p:attrName>style.visibility</p:attrName>
                                        </p:attrNameLst>
                                      </p:cBhvr>
                                      <p:to>
                                        <p:strVal val="visible"/>
                                      </p:to>
                                    </p:set>
                                    <p:anim calcmode="lin" valueType="num">
                                      <p:cBhvr>
                                        <p:cTn id="15" dur="600" fill="hold"/>
                                        <p:tgtEl>
                                          <p:spTgt spid="1371"/>
                                        </p:tgtEl>
                                        <p:attrNameLst>
                                          <p:attrName>ppt_w</p:attrName>
                                        </p:attrNameLst>
                                      </p:cBhvr>
                                      <p:tavLst>
                                        <p:tav tm="0">
                                          <p:val>
                                            <p:fltVal val="0"/>
                                          </p:val>
                                        </p:tav>
                                        <p:tav tm="100000">
                                          <p:val>
                                            <p:strVal val="#ppt_w"/>
                                          </p:val>
                                        </p:tav>
                                      </p:tavLst>
                                    </p:anim>
                                    <p:anim calcmode="lin" valueType="num">
                                      <p:cBhvr>
                                        <p:cTn id="16" dur="600" fill="hold"/>
                                        <p:tgtEl>
                                          <p:spTgt spid="1371"/>
                                        </p:tgtEl>
                                        <p:attrNameLst>
                                          <p:attrName>ppt_h</p:attrName>
                                        </p:attrNameLst>
                                      </p:cBhvr>
                                      <p:tavLst>
                                        <p:tav tm="0">
                                          <p:val>
                                            <p:fltVal val="0"/>
                                          </p:val>
                                        </p:tav>
                                        <p:tav tm="100000">
                                          <p:val>
                                            <p:strVal val="#ppt_h"/>
                                          </p:val>
                                        </p:tav>
                                      </p:tavLst>
                                    </p:anim>
                                  </p:childTnLst>
                                </p:cTn>
                              </p:par>
                            </p:childTnLst>
                          </p:cTn>
                        </p:par>
                        <p:par>
                          <p:cTn id="17" fill="hold">
                            <p:stCondLst>
                              <p:cond delay="2600"/>
                            </p:stCondLst>
                            <p:childTnLst>
                              <p:par>
                                <p:cTn id="18" presetClass="entr" nodeType="afterEffect" presetSubtype="16" presetID="23" grpId="4" fill="hold">
                                  <p:stCondLst>
                                    <p:cond delay="100"/>
                                  </p:stCondLst>
                                  <p:iterate type="el" backwards="0">
                                    <p:tmAbs val="0"/>
                                  </p:iterate>
                                  <p:childTnLst>
                                    <p:set>
                                      <p:cBhvr>
                                        <p:cTn id="19" fill="hold"/>
                                        <p:tgtEl>
                                          <p:spTgt spid="1373"/>
                                        </p:tgtEl>
                                        <p:attrNameLst>
                                          <p:attrName>style.visibility</p:attrName>
                                        </p:attrNameLst>
                                      </p:cBhvr>
                                      <p:to>
                                        <p:strVal val="visible"/>
                                      </p:to>
                                    </p:set>
                                    <p:anim calcmode="lin" valueType="num">
                                      <p:cBhvr>
                                        <p:cTn id="20" dur="600" fill="hold"/>
                                        <p:tgtEl>
                                          <p:spTgt spid="1373"/>
                                        </p:tgtEl>
                                        <p:attrNameLst>
                                          <p:attrName>ppt_w</p:attrName>
                                        </p:attrNameLst>
                                      </p:cBhvr>
                                      <p:tavLst>
                                        <p:tav tm="0">
                                          <p:val>
                                            <p:fltVal val="0"/>
                                          </p:val>
                                        </p:tav>
                                        <p:tav tm="100000">
                                          <p:val>
                                            <p:strVal val="#ppt_w"/>
                                          </p:val>
                                        </p:tav>
                                      </p:tavLst>
                                    </p:anim>
                                    <p:anim calcmode="lin" valueType="num">
                                      <p:cBhvr>
                                        <p:cTn id="21" dur="600" fill="hold"/>
                                        <p:tgtEl>
                                          <p:spTgt spid="1373"/>
                                        </p:tgtEl>
                                        <p:attrNameLst>
                                          <p:attrName>ppt_h</p:attrName>
                                        </p:attrNameLst>
                                      </p:cBhvr>
                                      <p:tavLst>
                                        <p:tav tm="0">
                                          <p:val>
                                            <p:fltVal val="0"/>
                                          </p:val>
                                        </p:tav>
                                        <p:tav tm="100000">
                                          <p:val>
                                            <p:strVal val="#ppt_h"/>
                                          </p:val>
                                        </p:tav>
                                      </p:tavLst>
                                    </p:anim>
                                  </p:childTnLst>
                                </p:cTn>
                              </p:par>
                            </p:childTnLst>
                          </p:cTn>
                        </p:par>
                        <p:par>
                          <p:cTn id="22" fill="hold">
                            <p:stCondLst>
                              <p:cond delay="3300"/>
                            </p:stCondLst>
                            <p:childTnLst>
                              <p:par>
                                <p:cTn id="23" presetClass="entr" nodeType="afterEffect" presetSubtype="16" presetID="23" grpId="5" fill="hold">
                                  <p:stCondLst>
                                    <p:cond delay="100"/>
                                  </p:stCondLst>
                                  <p:iterate type="el" backwards="0">
                                    <p:tmAbs val="0"/>
                                  </p:iterate>
                                  <p:childTnLst>
                                    <p:set>
                                      <p:cBhvr>
                                        <p:cTn id="24" fill="hold"/>
                                        <p:tgtEl>
                                          <p:spTgt spid="1372"/>
                                        </p:tgtEl>
                                        <p:attrNameLst>
                                          <p:attrName>style.visibility</p:attrName>
                                        </p:attrNameLst>
                                      </p:cBhvr>
                                      <p:to>
                                        <p:strVal val="visible"/>
                                      </p:to>
                                    </p:set>
                                    <p:anim calcmode="lin" valueType="num">
                                      <p:cBhvr>
                                        <p:cTn id="25" dur="600" fill="hold"/>
                                        <p:tgtEl>
                                          <p:spTgt spid="1372"/>
                                        </p:tgtEl>
                                        <p:attrNameLst>
                                          <p:attrName>ppt_w</p:attrName>
                                        </p:attrNameLst>
                                      </p:cBhvr>
                                      <p:tavLst>
                                        <p:tav tm="0">
                                          <p:val>
                                            <p:fltVal val="0"/>
                                          </p:val>
                                        </p:tav>
                                        <p:tav tm="100000">
                                          <p:val>
                                            <p:strVal val="#ppt_w"/>
                                          </p:val>
                                        </p:tav>
                                      </p:tavLst>
                                    </p:anim>
                                    <p:anim calcmode="lin" valueType="num">
                                      <p:cBhvr>
                                        <p:cTn id="26" dur="600" fill="hold"/>
                                        <p:tgtEl>
                                          <p:spTgt spid="1372"/>
                                        </p:tgtEl>
                                        <p:attrNameLst>
                                          <p:attrName>ppt_h</p:attrName>
                                        </p:attrNameLst>
                                      </p:cBhvr>
                                      <p:tavLst>
                                        <p:tav tm="0">
                                          <p:val>
                                            <p:fltVal val="0"/>
                                          </p:val>
                                        </p:tav>
                                        <p:tav tm="100000">
                                          <p:val>
                                            <p:strVal val="#ppt_h"/>
                                          </p:val>
                                        </p:tav>
                                      </p:tavLst>
                                    </p:anim>
                                  </p:childTnLst>
                                </p:cTn>
                              </p:par>
                            </p:childTnLst>
                          </p:cTn>
                        </p:par>
                        <p:par>
                          <p:cTn id="27" fill="hold">
                            <p:stCondLst>
                              <p:cond delay="4000"/>
                            </p:stCondLst>
                            <p:childTnLst>
                              <p:par>
                                <p:cTn id="28" presetClass="entr" nodeType="afterEffect" presetSubtype="16" presetID="23" grpId="6" fill="hold">
                                  <p:stCondLst>
                                    <p:cond delay="0"/>
                                  </p:stCondLst>
                                  <p:iterate type="el" backwards="0">
                                    <p:tmAbs val="0"/>
                                  </p:iterate>
                                  <p:childTnLst>
                                    <p:set>
                                      <p:cBhvr>
                                        <p:cTn id="29" fill="hold"/>
                                        <p:tgtEl>
                                          <p:spTgt spid="1361"/>
                                        </p:tgtEl>
                                        <p:attrNameLst>
                                          <p:attrName>style.visibility</p:attrName>
                                        </p:attrNameLst>
                                      </p:cBhvr>
                                      <p:to>
                                        <p:strVal val="visible"/>
                                      </p:to>
                                    </p:set>
                                    <p:anim calcmode="lin" valueType="num">
                                      <p:cBhvr>
                                        <p:cTn id="30" dur="750" fill="hold"/>
                                        <p:tgtEl>
                                          <p:spTgt spid="1361"/>
                                        </p:tgtEl>
                                        <p:attrNameLst>
                                          <p:attrName>ppt_w</p:attrName>
                                        </p:attrNameLst>
                                      </p:cBhvr>
                                      <p:tavLst>
                                        <p:tav tm="0">
                                          <p:val>
                                            <p:fltVal val="0"/>
                                          </p:val>
                                        </p:tav>
                                        <p:tav tm="100000">
                                          <p:val>
                                            <p:strVal val="#ppt_w"/>
                                          </p:val>
                                        </p:tav>
                                      </p:tavLst>
                                    </p:anim>
                                    <p:anim calcmode="lin" valueType="num">
                                      <p:cBhvr>
                                        <p:cTn id="31" dur="750" fill="hold"/>
                                        <p:tgtEl>
                                          <p:spTgt spid="1361"/>
                                        </p:tgtEl>
                                        <p:attrNameLst>
                                          <p:attrName>ppt_h</p:attrName>
                                        </p:attrNameLst>
                                      </p:cBhvr>
                                      <p:tavLst>
                                        <p:tav tm="0">
                                          <p:val>
                                            <p:fltVal val="0"/>
                                          </p:val>
                                        </p:tav>
                                        <p:tav tm="100000">
                                          <p:val>
                                            <p:strVal val="#ppt_h"/>
                                          </p:val>
                                        </p:tav>
                                      </p:tavLst>
                                    </p:anim>
                                  </p:childTnLst>
                                </p:cTn>
                              </p:par>
                            </p:childTnLst>
                          </p:cTn>
                        </p:par>
                        <p:par>
                          <p:cTn id="32" fill="hold">
                            <p:stCondLst>
                              <p:cond delay="4750"/>
                            </p:stCondLst>
                            <p:childTnLst>
                              <p:par>
                                <p:cTn id="33" presetClass="entr" nodeType="afterEffect" presetSubtype="16" presetID="23" grpId="7" fill="hold">
                                  <p:stCondLst>
                                    <p:cond delay="100"/>
                                  </p:stCondLst>
                                  <p:iterate type="el" backwards="0">
                                    <p:tmAbs val="0"/>
                                  </p:iterate>
                                  <p:childTnLst>
                                    <p:set>
                                      <p:cBhvr>
                                        <p:cTn id="34" fill="hold"/>
                                        <p:tgtEl>
                                          <p:spTgt spid="1364"/>
                                        </p:tgtEl>
                                        <p:attrNameLst>
                                          <p:attrName>style.visibility</p:attrName>
                                        </p:attrNameLst>
                                      </p:cBhvr>
                                      <p:to>
                                        <p:strVal val="visible"/>
                                      </p:to>
                                    </p:set>
                                    <p:anim calcmode="lin" valueType="num">
                                      <p:cBhvr>
                                        <p:cTn id="35" dur="750" fill="hold"/>
                                        <p:tgtEl>
                                          <p:spTgt spid="1364"/>
                                        </p:tgtEl>
                                        <p:attrNameLst>
                                          <p:attrName>ppt_w</p:attrName>
                                        </p:attrNameLst>
                                      </p:cBhvr>
                                      <p:tavLst>
                                        <p:tav tm="0">
                                          <p:val>
                                            <p:fltVal val="0"/>
                                          </p:val>
                                        </p:tav>
                                        <p:tav tm="100000">
                                          <p:val>
                                            <p:strVal val="#ppt_w"/>
                                          </p:val>
                                        </p:tav>
                                      </p:tavLst>
                                    </p:anim>
                                    <p:anim calcmode="lin" valueType="num">
                                      <p:cBhvr>
                                        <p:cTn id="36" dur="750" fill="hold"/>
                                        <p:tgtEl>
                                          <p:spTgt spid="1364"/>
                                        </p:tgtEl>
                                        <p:attrNameLst>
                                          <p:attrName>ppt_h</p:attrName>
                                        </p:attrNameLst>
                                      </p:cBhvr>
                                      <p:tavLst>
                                        <p:tav tm="0">
                                          <p:val>
                                            <p:fltVal val="0"/>
                                          </p:val>
                                        </p:tav>
                                        <p:tav tm="100000">
                                          <p:val>
                                            <p:strVal val="#ppt_h"/>
                                          </p:val>
                                        </p:tav>
                                      </p:tavLst>
                                    </p:anim>
                                  </p:childTnLst>
                                </p:cTn>
                              </p:par>
                            </p:childTnLst>
                          </p:cTn>
                        </p:par>
                        <p:par>
                          <p:cTn id="37" fill="hold">
                            <p:stCondLst>
                              <p:cond delay="5600"/>
                            </p:stCondLst>
                            <p:childTnLst>
                              <p:par>
                                <p:cTn id="38" presetClass="entr" nodeType="afterEffect" presetSubtype="16" presetID="23" grpId="8" fill="hold">
                                  <p:stCondLst>
                                    <p:cond delay="100"/>
                                  </p:stCondLst>
                                  <p:iterate type="el" backwards="0">
                                    <p:tmAbs val="0"/>
                                  </p:iterate>
                                  <p:childTnLst>
                                    <p:set>
                                      <p:cBhvr>
                                        <p:cTn id="39" fill="hold"/>
                                        <p:tgtEl>
                                          <p:spTgt spid="1370"/>
                                        </p:tgtEl>
                                        <p:attrNameLst>
                                          <p:attrName>style.visibility</p:attrName>
                                        </p:attrNameLst>
                                      </p:cBhvr>
                                      <p:to>
                                        <p:strVal val="visible"/>
                                      </p:to>
                                    </p:set>
                                    <p:anim calcmode="lin" valueType="num">
                                      <p:cBhvr>
                                        <p:cTn id="40" dur="750" fill="hold"/>
                                        <p:tgtEl>
                                          <p:spTgt spid="1370"/>
                                        </p:tgtEl>
                                        <p:attrNameLst>
                                          <p:attrName>ppt_w</p:attrName>
                                        </p:attrNameLst>
                                      </p:cBhvr>
                                      <p:tavLst>
                                        <p:tav tm="0">
                                          <p:val>
                                            <p:fltVal val="0"/>
                                          </p:val>
                                        </p:tav>
                                        <p:tav tm="100000">
                                          <p:val>
                                            <p:strVal val="#ppt_w"/>
                                          </p:val>
                                        </p:tav>
                                      </p:tavLst>
                                    </p:anim>
                                    <p:anim calcmode="lin" valueType="num">
                                      <p:cBhvr>
                                        <p:cTn id="41" dur="750" fill="hold"/>
                                        <p:tgtEl>
                                          <p:spTgt spid="1370"/>
                                        </p:tgtEl>
                                        <p:attrNameLst>
                                          <p:attrName>ppt_h</p:attrName>
                                        </p:attrNameLst>
                                      </p:cBhvr>
                                      <p:tavLst>
                                        <p:tav tm="0">
                                          <p:val>
                                            <p:fltVal val="0"/>
                                          </p:val>
                                        </p:tav>
                                        <p:tav tm="100000">
                                          <p:val>
                                            <p:strVal val="#ppt_h"/>
                                          </p:val>
                                        </p:tav>
                                      </p:tavLst>
                                    </p:anim>
                                  </p:childTnLst>
                                </p:cTn>
                              </p:par>
                            </p:childTnLst>
                          </p:cTn>
                        </p:par>
                        <p:par>
                          <p:cTn id="42" fill="hold">
                            <p:stCondLst>
                              <p:cond delay="6450"/>
                            </p:stCondLst>
                            <p:childTnLst>
                              <p:par>
                                <p:cTn id="43" presetClass="entr" nodeType="afterEffect" presetSubtype="16" presetID="23" grpId="9" fill="hold">
                                  <p:stCondLst>
                                    <p:cond delay="100"/>
                                  </p:stCondLst>
                                  <p:iterate type="el" backwards="0">
                                    <p:tmAbs val="0"/>
                                  </p:iterate>
                                  <p:childTnLst>
                                    <p:set>
                                      <p:cBhvr>
                                        <p:cTn id="44" fill="hold"/>
                                        <p:tgtEl>
                                          <p:spTgt spid="1367"/>
                                        </p:tgtEl>
                                        <p:attrNameLst>
                                          <p:attrName>style.visibility</p:attrName>
                                        </p:attrNameLst>
                                      </p:cBhvr>
                                      <p:to>
                                        <p:strVal val="visible"/>
                                      </p:to>
                                    </p:set>
                                    <p:anim calcmode="lin" valueType="num">
                                      <p:cBhvr>
                                        <p:cTn id="45" dur="750" fill="hold"/>
                                        <p:tgtEl>
                                          <p:spTgt spid="1367"/>
                                        </p:tgtEl>
                                        <p:attrNameLst>
                                          <p:attrName>ppt_w</p:attrName>
                                        </p:attrNameLst>
                                      </p:cBhvr>
                                      <p:tavLst>
                                        <p:tav tm="0">
                                          <p:val>
                                            <p:fltVal val="0"/>
                                          </p:val>
                                        </p:tav>
                                        <p:tav tm="100000">
                                          <p:val>
                                            <p:strVal val="#ppt_w"/>
                                          </p:val>
                                        </p:tav>
                                      </p:tavLst>
                                    </p:anim>
                                    <p:anim calcmode="lin" valueType="num">
                                      <p:cBhvr>
                                        <p:cTn id="46" dur="750" fill="hold"/>
                                        <p:tgtEl>
                                          <p:spTgt spid="1367"/>
                                        </p:tgtEl>
                                        <p:attrNameLst>
                                          <p:attrName>ppt_h</p:attrName>
                                        </p:attrNameLst>
                                      </p:cBhvr>
                                      <p:tavLst>
                                        <p:tav tm="0">
                                          <p:val>
                                            <p:fltVal val="0"/>
                                          </p:val>
                                        </p:tav>
                                        <p:tav tm="100000">
                                          <p:val>
                                            <p:strVal val="#ppt_h"/>
                                          </p:val>
                                        </p:tav>
                                      </p:tavLst>
                                    </p:anim>
                                  </p:childTnLst>
                                </p:cTn>
                              </p:par>
                            </p:childTnLst>
                          </p:cTn>
                        </p:par>
                        <p:par>
                          <p:cTn id="47" fill="hold">
                            <p:stCondLst>
                              <p:cond delay="7300"/>
                            </p:stCondLst>
                            <p:childTnLst>
                              <p:par>
                                <p:cTn id="48" presetClass="entr" nodeType="afterEffect" presetID="9" grpId="10" fill="hold">
                                  <p:stCondLst>
                                    <p:cond delay="0"/>
                                  </p:stCondLst>
                                  <p:iterate type="el" backwards="0">
                                    <p:tmAbs val="0"/>
                                  </p:iterate>
                                  <p:childTnLst>
                                    <p:set>
                                      <p:cBhvr>
                                        <p:cTn id="49" fill="hold"/>
                                        <p:tgtEl>
                                          <p:spTgt spid="1357"/>
                                        </p:tgtEl>
                                        <p:attrNameLst>
                                          <p:attrName>style.visibility</p:attrName>
                                        </p:attrNameLst>
                                      </p:cBhvr>
                                      <p:to>
                                        <p:strVal val="visible"/>
                                      </p:to>
                                    </p:set>
                                    <p:animEffect filter="dissolve" transition="in">
                                      <p:cBhvr>
                                        <p:cTn id="50" dur="1000"/>
                                        <p:tgtEl>
                                          <p:spTgt spid="1357"/>
                                        </p:tgtEl>
                                      </p:cBhvr>
                                    </p:animEffect>
                                  </p:childTnLst>
                                </p:cTn>
                              </p:par>
                            </p:childTnLst>
                          </p:cTn>
                        </p:par>
                        <p:par>
                          <p:cTn id="51" fill="hold">
                            <p:stCondLst>
                              <p:cond delay="8300"/>
                            </p:stCondLst>
                            <p:childTnLst>
                              <p:par>
                                <p:cTn id="52" presetClass="entr" nodeType="afterEffect" presetID="9" grpId="11" fill="hold">
                                  <p:stCondLst>
                                    <p:cond delay="0"/>
                                  </p:stCondLst>
                                  <p:iterate type="el" backwards="0">
                                    <p:tmAbs val="0"/>
                                  </p:iterate>
                                  <p:childTnLst>
                                    <p:set>
                                      <p:cBhvr>
                                        <p:cTn id="53" fill="hold"/>
                                        <p:tgtEl>
                                          <p:spTgt spid="1356"/>
                                        </p:tgtEl>
                                        <p:attrNameLst>
                                          <p:attrName>style.visibility</p:attrName>
                                        </p:attrNameLst>
                                      </p:cBhvr>
                                      <p:to>
                                        <p:strVal val="visible"/>
                                      </p:to>
                                    </p:set>
                                    <p:animEffect filter="dissolve" transition="in">
                                      <p:cBhvr>
                                        <p:cTn id="54" dur="1000"/>
                                        <p:tgtEl>
                                          <p:spTgt spid="1356"/>
                                        </p:tgtEl>
                                      </p:cBhvr>
                                    </p:animEffect>
                                  </p:childTnLst>
                                </p:cTn>
                              </p:par>
                            </p:childTnLst>
                          </p:cTn>
                        </p:par>
                        <p:par>
                          <p:cTn id="55" fill="hold">
                            <p:stCondLst>
                              <p:cond delay="9300"/>
                            </p:stCondLst>
                            <p:childTnLst>
                              <p:par>
                                <p:cTn id="56" presetClass="entr" nodeType="afterEffect" presetID="9" grpId="12" fill="hold">
                                  <p:stCondLst>
                                    <p:cond delay="0"/>
                                  </p:stCondLst>
                                  <p:iterate type="el" backwards="0">
                                    <p:tmAbs val="0"/>
                                  </p:iterate>
                                  <p:childTnLst>
                                    <p:set>
                                      <p:cBhvr>
                                        <p:cTn id="57" fill="hold"/>
                                        <p:tgtEl>
                                          <p:spTgt spid="1358"/>
                                        </p:tgtEl>
                                        <p:attrNameLst>
                                          <p:attrName>style.visibility</p:attrName>
                                        </p:attrNameLst>
                                      </p:cBhvr>
                                      <p:to>
                                        <p:strVal val="visible"/>
                                      </p:to>
                                    </p:set>
                                    <p:animEffect filter="dissolve" transition="in">
                                      <p:cBhvr>
                                        <p:cTn id="58" dur="1000"/>
                                        <p:tgtEl>
                                          <p:spTgt spid="1358"/>
                                        </p:tgtEl>
                                      </p:cBhvr>
                                    </p:animEffect>
                                  </p:childTnLst>
                                </p:cTn>
                              </p:par>
                            </p:childTnLst>
                          </p:cTn>
                        </p:par>
                        <p:par>
                          <p:cTn id="59" fill="hold">
                            <p:stCondLst>
                              <p:cond delay="10300"/>
                            </p:stCondLst>
                            <p:childTnLst>
                              <p:par>
                                <p:cTn id="60" presetClass="entr" nodeType="afterEffect" presetID="9" grpId="13" fill="hold">
                                  <p:stCondLst>
                                    <p:cond delay="0"/>
                                  </p:stCondLst>
                                  <p:iterate type="el" backwards="0">
                                    <p:tmAbs val="0"/>
                                  </p:iterate>
                                  <p:childTnLst>
                                    <p:set>
                                      <p:cBhvr>
                                        <p:cTn id="61" fill="hold"/>
                                        <p:tgtEl>
                                          <p:spTgt spid="1355"/>
                                        </p:tgtEl>
                                        <p:attrNameLst>
                                          <p:attrName>style.visibility</p:attrName>
                                        </p:attrNameLst>
                                      </p:cBhvr>
                                      <p:to>
                                        <p:strVal val="visible"/>
                                      </p:to>
                                    </p:set>
                                    <p:animEffect filter="dissolve" transition="in">
                                      <p:cBhvr>
                                        <p:cTn id="62" dur="1000"/>
                                        <p:tgtEl>
                                          <p:spTgt spid="1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1" grpId="3"/>
      <p:bldP build="whole" bldLvl="1" animBg="1" rev="0" advAuto="0" spid="1354" grpId="2"/>
      <p:bldP build="whole" bldLvl="1" animBg="1" rev="0" advAuto="0" spid="1370" grpId="8"/>
      <p:bldP build="whole" bldLvl="1" animBg="1" rev="0" advAuto="0" spid="1357" grpId="10"/>
      <p:bldP build="whole" bldLvl="1" animBg="1" rev="0" advAuto="0" spid="1361" grpId="6"/>
      <p:bldP build="whole" bldLvl="1" animBg="1" rev="0" advAuto="0" spid="1353" grpId="1"/>
      <p:bldP build="whole" bldLvl="1" animBg="1" rev="0" advAuto="0" spid="1372" grpId="5"/>
      <p:bldP build="whole" bldLvl="1" animBg="1" rev="0" advAuto="0" spid="1355" grpId="13"/>
      <p:bldP build="whole" bldLvl="1" animBg="1" rev="0" advAuto="0" spid="1367" grpId="9"/>
      <p:bldP build="whole" bldLvl="1" animBg="1" rev="0" advAuto="0" spid="1373" grpId="4"/>
      <p:bldP build="whole" bldLvl="1" animBg="1" rev="0" advAuto="0" spid="1356" grpId="11"/>
      <p:bldP build="whole" bldLvl="1" animBg="1" rev="0" advAuto="0" spid="1358" grpId="12"/>
      <p:bldP build="whole" bldLvl="1" animBg="1" rev="0" advAuto="0" spid="1364" grpId="7"/>
    </p:bldLst>
  </p:timing>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5" name="Who we are"/>
          <p:cNvSpPr txBox="1"/>
          <p:nvPr>
            <p:ph type="ctrTitle"/>
          </p:nvPr>
        </p:nvSpPr>
        <p:spPr>
          <a:prstGeom prst="rect">
            <a:avLst/>
          </a:prstGeom>
        </p:spPr>
        <p:txBody>
          <a:bodyPr/>
          <a:lstStyle>
            <a:lvl1pPr defTabSz="566674">
              <a:defRPr sz="10864"/>
            </a:lvl1pPr>
          </a:lstStyle>
          <a:p>
            <a:pPr/>
            <a:r>
              <a:t>Who we are</a:t>
            </a:r>
          </a:p>
        </p:txBody>
      </p:sp>
      <p:sp>
        <p:nvSpPr>
          <p:cNvPr id="1376" name="Conducting market research is the first step to determine if you really do have an idea worth pursuing. Begin your research by writing down what you think the problem is that your business idea would be solving. Physically write it down and keep it in front of you."/>
          <p:cNvSpPr txBox="1"/>
          <p:nvPr/>
        </p:nvSpPr>
        <p:spPr>
          <a:xfrm>
            <a:off x="3508365" y="2945525"/>
            <a:ext cx="19776915" cy="1691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3200">
                <a:latin typeface="Helvetica"/>
                <a:ea typeface="Helvetica"/>
                <a:cs typeface="Helvetica"/>
                <a:sym typeface="Helvetica"/>
              </a:defRPr>
            </a:lvl1pPr>
          </a:lstStyle>
          <a:p>
            <a:pPr/>
            <a:r>
              <a:t>Conducting market research is the first step to determine if you really do have an idea worth pursuing. Begin your research by writing down what you think the problem is that your business idea would be solving. Physically write it down and keep it in front of you.</a:t>
            </a:r>
          </a:p>
        </p:txBody>
      </p:sp>
      <p:sp>
        <p:nvSpPr>
          <p:cNvPr id="1377" name="Incorporating is a big deal for a startup because there are so many aspects of the startup lifecycle that affect it, and are affected by it. Incorporating is the process of turning your business into a legal entity and deciding how it will be structured."/>
          <p:cNvSpPr txBox="1"/>
          <p:nvPr/>
        </p:nvSpPr>
        <p:spPr>
          <a:xfrm>
            <a:off x="3497511" y="8190510"/>
            <a:ext cx="20189040" cy="1691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3200">
                <a:latin typeface="Helvetica"/>
                <a:ea typeface="Helvetica"/>
                <a:cs typeface="Helvetica"/>
                <a:sym typeface="Helvetica"/>
              </a:defRPr>
            </a:lvl1pPr>
          </a:lstStyle>
          <a:p>
            <a:pPr/>
            <a:r>
              <a:t>Incorporating is a big deal for a startup because there are so many aspects of the startup lifecycle that affect it, and are affected by it. Incorporating is the process of turning your business into a legal entity and deciding how it will be structured. </a:t>
            </a:r>
          </a:p>
        </p:txBody>
      </p:sp>
      <p:sp>
        <p:nvSpPr>
          <p:cNvPr id="1378" name="Not having the proper support for even the best of ideas can kill your execution. In fact, some investors look at the founding team first before looking at the idea when considering making an investment. If you have a co-founder already — awesome."/>
          <p:cNvSpPr txBox="1"/>
          <p:nvPr/>
        </p:nvSpPr>
        <p:spPr>
          <a:xfrm>
            <a:off x="3508365" y="10698702"/>
            <a:ext cx="19901655" cy="1691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3200">
                <a:latin typeface="Helvetica"/>
                <a:ea typeface="Helvetica"/>
                <a:cs typeface="Helvetica"/>
                <a:sym typeface="Helvetica"/>
              </a:defRPr>
            </a:lvl1pPr>
          </a:lstStyle>
          <a:p>
            <a:pPr/>
            <a:r>
              <a:t>Not having the proper support for even the best of ideas can kill your execution. In fact, some investors look at the founding team first before looking at the idea when considering making an investment. If you have a co-founder already — awesome.</a:t>
            </a:r>
          </a:p>
        </p:txBody>
      </p:sp>
      <p:sp>
        <p:nvSpPr>
          <p:cNvPr id="1379" name="Branding is about more than just choosing a name, it's about deciding on an identity for your idea. You want to choose something you love, but you also want to choose a name that conveys the experience of using your product and the problem that it solves."/>
          <p:cNvSpPr txBox="1"/>
          <p:nvPr/>
        </p:nvSpPr>
        <p:spPr>
          <a:xfrm>
            <a:off x="3503452" y="5682317"/>
            <a:ext cx="19786742" cy="1691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sz="3200">
                <a:latin typeface="Helvetica"/>
                <a:ea typeface="Helvetica"/>
                <a:cs typeface="Helvetica"/>
                <a:sym typeface="Helvetica"/>
              </a:defRPr>
            </a:lvl1pPr>
          </a:lstStyle>
          <a:p>
            <a:pPr/>
            <a:r>
              <a:t>Branding is about more than just choosing a name, it's about deciding on an identity for your idea. You want to choose something you love, but you also want to choose a name that conveys the experience of using your product and the problem that it solves.</a:t>
            </a:r>
          </a:p>
        </p:txBody>
      </p:sp>
      <p:grpSp>
        <p:nvGrpSpPr>
          <p:cNvPr id="1382" name="成组"/>
          <p:cNvGrpSpPr/>
          <p:nvPr/>
        </p:nvGrpSpPr>
        <p:grpSpPr>
          <a:xfrm>
            <a:off x="954120" y="3017971"/>
            <a:ext cx="1917082" cy="1917082"/>
            <a:chOff x="0" y="0"/>
            <a:chExt cx="1917080" cy="1917080"/>
          </a:xfrm>
        </p:grpSpPr>
        <p:sp>
          <p:nvSpPr>
            <p:cNvPr id="1380" name="圆形"/>
            <p:cNvSpPr/>
            <p:nvPr/>
          </p:nvSpPr>
          <p:spPr>
            <a:xfrm>
              <a:off x="0" y="0"/>
              <a:ext cx="1917081" cy="1917081"/>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81" name="pasted-image.pdf" descr="pasted-image.pdf"/>
            <p:cNvPicPr>
              <a:picLocks noChangeAspect="1"/>
            </p:cNvPicPr>
            <p:nvPr/>
          </p:nvPicPr>
          <p:blipFill>
            <a:blip r:embed="rId2">
              <a:extLst/>
            </a:blip>
            <a:stretch>
              <a:fillRect/>
            </a:stretch>
          </p:blipFill>
          <p:spPr>
            <a:xfrm>
              <a:off x="429220" y="425116"/>
              <a:ext cx="1067435" cy="1066848"/>
            </a:xfrm>
            <a:prstGeom prst="rect">
              <a:avLst/>
            </a:prstGeom>
            <a:ln w="12700" cap="flat">
              <a:noFill/>
              <a:miter lim="400000"/>
            </a:ln>
            <a:effectLst/>
          </p:spPr>
        </p:pic>
      </p:grpSp>
      <p:grpSp>
        <p:nvGrpSpPr>
          <p:cNvPr id="1385" name="成组"/>
          <p:cNvGrpSpPr/>
          <p:nvPr/>
        </p:nvGrpSpPr>
        <p:grpSpPr>
          <a:xfrm>
            <a:off x="956319" y="8034356"/>
            <a:ext cx="1917081" cy="1917081"/>
            <a:chOff x="0" y="0"/>
            <a:chExt cx="1917080" cy="1917080"/>
          </a:xfrm>
        </p:grpSpPr>
        <p:sp>
          <p:nvSpPr>
            <p:cNvPr id="1383" name="圆形"/>
            <p:cNvSpPr/>
            <p:nvPr/>
          </p:nvSpPr>
          <p:spPr>
            <a:xfrm>
              <a:off x="0" y="0"/>
              <a:ext cx="1917081" cy="1917081"/>
            </a:xfrm>
            <a:prstGeom prst="ellipse">
              <a:avLst/>
            </a:prstGeom>
            <a:gradFill flip="none" rotWithShape="1">
              <a:gsLst>
                <a:gs pos="0">
                  <a:srgbClr val="3A5DFF"/>
                </a:gs>
                <a:gs pos="100000">
                  <a:srgbClr val="528AFF"/>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84" name="pasted-image.pdf" descr="pasted-image.pdf"/>
            <p:cNvPicPr>
              <a:picLocks noChangeAspect="1"/>
            </p:cNvPicPr>
            <p:nvPr/>
          </p:nvPicPr>
          <p:blipFill>
            <a:blip r:embed="rId3">
              <a:extLst/>
            </a:blip>
            <a:stretch>
              <a:fillRect/>
            </a:stretch>
          </p:blipFill>
          <p:spPr>
            <a:xfrm>
              <a:off x="500174" y="497975"/>
              <a:ext cx="921130" cy="921131"/>
            </a:xfrm>
            <a:prstGeom prst="rect">
              <a:avLst/>
            </a:prstGeom>
            <a:ln w="12700" cap="flat">
              <a:noFill/>
              <a:miter lim="400000"/>
            </a:ln>
            <a:effectLst/>
          </p:spPr>
        </p:pic>
      </p:grpSp>
      <p:grpSp>
        <p:nvGrpSpPr>
          <p:cNvPr id="1388" name="成组"/>
          <p:cNvGrpSpPr/>
          <p:nvPr/>
        </p:nvGrpSpPr>
        <p:grpSpPr>
          <a:xfrm>
            <a:off x="951921" y="5526163"/>
            <a:ext cx="1917082" cy="1917082"/>
            <a:chOff x="0" y="0"/>
            <a:chExt cx="1917080" cy="1917080"/>
          </a:xfrm>
        </p:grpSpPr>
        <p:sp>
          <p:nvSpPr>
            <p:cNvPr id="1386" name="圆形"/>
            <p:cNvSpPr/>
            <p:nvPr/>
          </p:nvSpPr>
          <p:spPr>
            <a:xfrm>
              <a:off x="0" y="0"/>
              <a:ext cx="1917081" cy="1917081"/>
            </a:xfrm>
            <a:prstGeom prst="ellipse">
              <a:avLst/>
            </a:prstGeom>
            <a:gradFill flip="none" rotWithShape="1">
              <a:gsLst>
                <a:gs pos="0">
                  <a:srgbClr val="FF4A4E"/>
                </a:gs>
                <a:gs pos="100000">
                  <a:srgbClr val="FF9F58"/>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87" name="pasted-image.pdf" descr="pasted-image.pdf"/>
            <p:cNvPicPr>
              <a:picLocks noChangeAspect="1"/>
            </p:cNvPicPr>
            <p:nvPr/>
          </p:nvPicPr>
          <p:blipFill>
            <a:blip r:embed="rId4">
              <a:extLst/>
            </a:blip>
            <a:stretch>
              <a:fillRect/>
            </a:stretch>
          </p:blipFill>
          <p:spPr>
            <a:xfrm>
              <a:off x="440935" y="484606"/>
              <a:ext cx="1048403" cy="786244"/>
            </a:xfrm>
            <a:prstGeom prst="rect">
              <a:avLst/>
            </a:prstGeom>
            <a:ln w="12700" cap="flat">
              <a:noFill/>
              <a:miter lim="400000"/>
            </a:ln>
            <a:effectLst/>
          </p:spPr>
        </p:pic>
      </p:grpSp>
      <p:grpSp>
        <p:nvGrpSpPr>
          <p:cNvPr id="1391" name="成组"/>
          <p:cNvGrpSpPr/>
          <p:nvPr/>
        </p:nvGrpSpPr>
        <p:grpSpPr>
          <a:xfrm>
            <a:off x="958518" y="10542548"/>
            <a:ext cx="1917081" cy="1917082"/>
            <a:chOff x="0" y="0"/>
            <a:chExt cx="1917080" cy="1917080"/>
          </a:xfrm>
        </p:grpSpPr>
        <p:sp>
          <p:nvSpPr>
            <p:cNvPr id="1389" name="圆形"/>
            <p:cNvSpPr/>
            <p:nvPr/>
          </p:nvSpPr>
          <p:spPr>
            <a:xfrm>
              <a:off x="0" y="0"/>
              <a:ext cx="1917081" cy="1917081"/>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pic>
          <p:nvPicPr>
            <p:cNvPr id="1390" name="pasted-image.pdf" descr="pasted-image.pdf"/>
            <p:cNvPicPr>
              <a:picLocks noChangeAspect="1"/>
            </p:cNvPicPr>
            <p:nvPr/>
          </p:nvPicPr>
          <p:blipFill>
            <a:blip r:embed="rId5">
              <a:extLst/>
            </a:blip>
            <a:stretch>
              <a:fillRect/>
            </a:stretch>
          </p:blipFill>
          <p:spPr>
            <a:xfrm>
              <a:off x="582379" y="501164"/>
              <a:ext cx="739130" cy="786244"/>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75"/>
                                        </p:tgtEl>
                                        <p:attrNameLst>
                                          <p:attrName>style.visibility</p:attrName>
                                        </p:attrNameLst>
                                      </p:cBhvr>
                                      <p:to>
                                        <p:strVal val="visible"/>
                                      </p:to>
                                    </p:set>
                                    <p:animEffect filter="dissolve" transition="in">
                                      <p:cBhvr>
                                        <p:cTn id="7" dur="1000"/>
                                        <p:tgtEl>
                                          <p:spTgt spid="1375"/>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382"/>
                                        </p:tgtEl>
                                        <p:attrNameLst>
                                          <p:attrName>style.visibility</p:attrName>
                                        </p:attrNameLst>
                                      </p:cBhvr>
                                      <p:to>
                                        <p:strVal val="visible"/>
                                      </p:to>
                                    </p:set>
                                    <p:anim calcmode="lin" valueType="num">
                                      <p:cBhvr>
                                        <p:cTn id="11" dur="750" fill="hold"/>
                                        <p:tgtEl>
                                          <p:spTgt spid="1382"/>
                                        </p:tgtEl>
                                        <p:attrNameLst>
                                          <p:attrName>ppt_w</p:attrName>
                                        </p:attrNameLst>
                                      </p:cBhvr>
                                      <p:tavLst>
                                        <p:tav tm="0">
                                          <p:val>
                                            <p:fltVal val="0"/>
                                          </p:val>
                                        </p:tav>
                                        <p:tav tm="100000">
                                          <p:val>
                                            <p:strVal val="#ppt_w"/>
                                          </p:val>
                                        </p:tav>
                                      </p:tavLst>
                                    </p:anim>
                                    <p:anim calcmode="lin" valueType="num">
                                      <p:cBhvr>
                                        <p:cTn id="12" dur="750" fill="hold"/>
                                        <p:tgtEl>
                                          <p:spTgt spid="1382"/>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100"/>
                                  </p:stCondLst>
                                  <p:iterate type="el" backwards="0">
                                    <p:tmAbs val="0"/>
                                  </p:iterate>
                                  <p:childTnLst>
                                    <p:set>
                                      <p:cBhvr>
                                        <p:cTn id="15" fill="hold"/>
                                        <p:tgtEl>
                                          <p:spTgt spid="1388"/>
                                        </p:tgtEl>
                                        <p:attrNameLst>
                                          <p:attrName>style.visibility</p:attrName>
                                        </p:attrNameLst>
                                      </p:cBhvr>
                                      <p:to>
                                        <p:strVal val="visible"/>
                                      </p:to>
                                    </p:set>
                                    <p:anim calcmode="lin" valueType="num">
                                      <p:cBhvr>
                                        <p:cTn id="16" dur="650" fill="hold"/>
                                        <p:tgtEl>
                                          <p:spTgt spid="1388"/>
                                        </p:tgtEl>
                                        <p:attrNameLst>
                                          <p:attrName>ppt_w</p:attrName>
                                        </p:attrNameLst>
                                      </p:cBhvr>
                                      <p:tavLst>
                                        <p:tav tm="0">
                                          <p:val>
                                            <p:fltVal val="0"/>
                                          </p:val>
                                        </p:tav>
                                        <p:tav tm="100000">
                                          <p:val>
                                            <p:strVal val="#ppt_w"/>
                                          </p:val>
                                        </p:tav>
                                      </p:tavLst>
                                    </p:anim>
                                    <p:anim calcmode="lin" valueType="num">
                                      <p:cBhvr>
                                        <p:cTn id="17" dur="650" fill="hold"/>
                                        <p:tgtEl>
                                          <p:spTgt spid="1388"/>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Class="entr" nodeType="afterEffect" presetSubtype="16" presetID="23" grpId="4" fill="hold">
                                  <p:stCondLst>
                                    <p:cond delay="100"/>
                                  </p:stCondLst>
                                  <p:iterate type="el" backwards="0">
                                    <p:tmAbs val="0"/>
                                  </p:iterate>
                                  <p:childTnLst>
                                    <p:set>
                                      <p:cBhvr>
                                        <p:cTn id="20" fill="hold"/>
                                        <p:tgtEl>
                                          <p:spTgt spid="1385"/>
                                        </p:tgtEl>
                                        <p:attrNameLst>
                                          <p:attrName>style.visibility</p:attrName>
                                        </p:attrNameLst>
                                      </p:cBhvr>
                                      <p:to>
                                        <p:strVal val="visible"/>
                                      </p:to>
                                    </p:set>
                                    <p:anim calcmode="lin" valueType="num">
                                      <p:cBhvr>
                                        <p:cTn id="21" dur="650" fill="hold"/>
                                        <p:tgtEl>
                                          <p:spTgt spid="1385"/>
                                        </p:tgtEl>
                                        <p:attrNameLst>
                                          <p:attrName>ppt_w</p:attrName>
                                        </p:attrNameLst>
                                      </p:cBhvr>
                                      <p:tavLst>
                                        <p:tav tm="0">
                                          <p:val>
                                            <p:fltVal val="0"/>
                                          </p:val>
                                        </p:tav>
                                        <p:tav tm="100000">
                                          <p:val>
                                            <p:strVal val="#ppt_w"/>
                                          </p:val>
                                        </p:tav>
                                      </p:tavLst>
                                    </p:anim>
                                    <p:anim calcmode="lin" valueType="num">
                                      <p:cBhvr>
                                        <p:cTn id="22" dur="650" fill="hold"/>
                                        <p:tgtEl>
                                          <p:spTgt spid="1385"/>
                                        </p:tgtEl>
                                        <p:attrNameLst>
                                          <p:attrName>ppt_h</p:attrName>
                                        </p:attrNameLst>
                                      </p:cBhvr>
                                      <p:tavLst>
                                        <p:tav tm="0">
                                          <p:val>
                                            <p:fltVal val="0"/>
                                          </p:val>
                                        </p:tav>
                                        <p:tav tm="100000">
                                          <p:val>
                                            <p:strVal val="#ppt_h"/>
                                          </p:val>
                                        </p:tav>
                                      </p:tavLst>
                                    </p:anim>
                                  </p:childTnLst>
                                </p:cTn>
                              </p:par>
                            </p:childTnLst>
                          </p:cTn>
                        </p:par>
                        <p:par>
                          <p:cTn id="23" fill="hold">
                            <p:stCondLst>
                              <p:cond delay="3250"/>
                            </p:stCondLst>
                            <p:childTnLst>
                              <p:par>
                                <p:cTn id="24" presetClass="entr" nodeType="afterEffect" presetSubtype="16" presetID="23" grpId="5" fill="hold">
                                  <p:stCondLst>
                                    <p:cond delay="100"/>
                                  </p:stCondLst>
                                  <p:iterate type="el" backwards="0">
                                    <p:tmAbs val="0"/>
                                  </p:iterate>
                                  <p:childTnLst>
                                    <p:set>
                                      <p:cBhvr>
                                        <p:cTn id="25" fill="hold"/>
                                        <p:tgtEl>
                                          <p:spTgt spid="1391"/>
                                        </p:tgtEl>
                                        <p:attrNameLst>
                                          <p:attrName>style.visibility</p:attrName>
                                        </p:attrNameLst>
                                      </p:cBhvr>
                                      <p:to>
                                        <p:strVal val="visible"/>
                                      </p:to>
                                    </p:set>
                                    <p:anim calcmode="lin" valueType="num">
                                      <p:cBhvr>
                                        <p:cTn id="26" dur="650" fill="hold"/>
                                        <p:tgtEl>
                                          <p:spTgt spid="1391"/>
                                        </p:tgtEl>
                                        <p:attrNameLst>
                                          <p:attrName>ppt_w</p:attrName>
                                        </p:attrNameLst>
                                      </p:cBhvr>
                                      <p:tavLst>
                                        <p:tav tm="0">
                                          <p:val>
                                            <p:fltVal val="0"/>
                                          </p:val>
                                        </p:tav>
                                        <p:tav tm="100000">
                                          <p:val>
                                            <p:strVal val="#ppt_w"/>
                                          </p:val>
                                        </p:tav>
                                      </p:tavLst>
                                    </p:anim>
                                    <p:anim calcmode="lin" valueType="num">
                                      <p:cBhvr>
                                        <p:cTn id="27" dur="650" fill="hold"/>
                                        <p:tgtEl>
                                          <p:spTgt spid="1391"/>
                                        </p:tgtEl>
                                        <p:attrNameLst>
                                          <p:attrName>ppt_h</p:attrName>
                                        </p:attrNameLst>
                                      </p:cBhvr>
                                      <p:tavLst>
                                        <p:tav tm="0">
                                          <p:val>
                                            <p:fltVal val="0"/>
                                          </p:val>
                                        </p:tav>
                                        <p:tav tm="100000">
                                          <p:val>
                                            <p:strVal val="#ppt_h"/>
                                          </p:val>
                                        </p:tav>
                                      </p:tavLst>
                                    </p:anim>
                                  </p:childTnLst>
                                </p:cTn>
                              </p:par>
                            </p:childTnLst>
                          </p:cTn>
                        </p:par>
                        <p:par>
                          <p:cTn id="28" fill="hold">
                            <p:stCondLst>
                              <p:cond delay="4000"/>
                            </p:stCondLst>
                            <p:childTnLst>
                              <p:par>
                                <p:cTn id="29" presetClass="entr" nodeType="afterEffect" presetID="9" grpId="6" fill="hold">
                                  <p:stCondLst>
                                    <p:cond delay="0"/>
                                  </p:stCondLst>
                                  <p:iterate type="el" backwards="0">
                                    <p:tmAbs val="0"/>
                                  </p:iterate>
                                  <p:childTnLst>
                                    <p:set>
                                      <p:cBhvr>
                                        <p:cTn id="30" fill="hold"/>
                                        <p:tgtEl>
                                          <p:spTgt spid="1376"/>
                                        </p:tgtEl>
                                        <p:attrNameLst>
                                          <p:attrName>style.visibility</p:attrName>
                                        </p:attrNameLst>
                                      </p:cBhvr>
                                      <p:to>
                                        <p:strVal val="visible"/>
                                      </p:to>
                                    </p:set>
                                    <p:animEffect filter="dissolve" transition="in">
                                      <p:cBhvr>
                                        <p:cTn id="31" dur="1000"/>
                                        <p:tgtEl>
                                          <p:spTgt spid="1376"/>
                                        </p:tgtEl>
                                      </p:cBhvr>
                                    </p:animEffect>
                                  </p:childTnLst>
                                </p:cTn>
                              </p:par>
                            </p:childTnLst>
                          </p:cTn>
                        </p:par>
                        <p:par>
                          <p:cTn id="32" fill="hold">
                            <p:stCondLst>
                              <p:cond delay="5000"/>
                            </p:stCondLst>
                            <p:childTnLst>
                              <p:par>
                                <p:cTn id="33" presetClass="entr" nodeType="afterEffect" presetID="9" grpId="7" fill="hold">
                                  <p:stCondLst>
                                    <p:cond delay="100"/>
                                  </p:stCondLst>
                                  <p:iterate type="el" backwards="0">
                                    <p:tmAbs val="0"/>
                                  </p:iterate>
                                  <p:childTnLst>
                                    <p:set>
                                      <p:cBhvr>
                                        <p:cTn id="34" fill="hold"/>
                                        <p:tgtEl>
                                          <p:spTgt spid="1379"/>
                                        </p:tgtEl>
                                        <p:attrNameLst>
                                          <p:attrName>style.visibility</p:attrName>
                                        </p:attrNameLst>
                                      </p:cBhvr>
                                      <p:to>
                                        <p:strVal val="visible"/>
                                      </p:to>
                                    </p:set>
                                    <p:animEffect filter="dissolve" transition="in">
                                      <p:cBhvr>
                                        <p:cTn id="35" dur="1000"/>
                                        <p:tgtEl>
                                          <p:spTgt spid="1379"/>
                                        </p:tgtEl>
                                      </p:cBhvr>
                                    </p:animEffect>
                                  </p:childTnLst>
                                </p:cTn>
                              </p:par>
                            </p:childTnLst>
                          </p:cTn>
                        </p:par>
                        <p:par>
                          <p:cTn id="36" fill="hold">
                            <p:stCondLst>
                              <p:cond delay="6100"/>
                            </p:stCondLst>
                            <p:childTnLst>
                              <p:par>
                                <p:cTn id="37" presetClass="entr" nodeType="afterEffect" presetID="9" grpId="8" fill="hold">
                                  <p:stCondLst>
                                    <p:cond delay="100"/>
                                  </p:stCondLst>
                                  <p:iterate type="el" backwards="0">
                                    <p:tmAbs val="0"/>
                                  </p:iterate>
                                  <p:childTnLst>
                                    <p:set>
                                      <p:cBhvr>
                                        <p:cTn id="38" fill="hold"/>
                                        <p:tgtEl>
                                          <p:spTgt spid="1377"/>
                                        </p:tgtEl>
                                        <p:attrNameLst>
                                          <p:attrName>style.visibility</p:attrName>
                                        </p:attrNameLst>
                                      </p:cBhvr>
                                      <p:to>
                                        <p:strVal val="visible"/>
                                      </p:to>
                                    </p:set>
                                    <p:animEffect filter="dissolve" transition="in">
                                      <p:cBhvr>
                                        <p:cTn id="39" dur="1000"/>
                                        <p:tgtEl>
                                          <p:spTgt spid="1377"/>
                                        </p:tgtEl>
                                      </p:cBhvr>
                                    </p:animEffect>
                                  </p:childTnLst>
                                </p:cTn>
                              </p:par>
                            </p:childTnLst>
                          </p:cTn>
                        </p:par>
                        <p:par>
                          <p:cTn id="40" fill="hold">
                            <p:stCondLst>
                              <p:cond delay="7200"/>
                            </p:stCondLst>
                            <p:childTnLst>
                              <p:par>
                                <p:cTn id="41" presetClass="entr" nodeType="afterEffect" presetID="9" grpId="9" fill="hold">
                                  <p:stCondLst>
                                    <p:cond delay="100"/>
                                  </p:stCondLst>
                                  <p:iterate type="el" backwards="0">
                                    <p:tmAbs val="0"/>
                                  </p:iterate>
                                  <p:childTnLst>
                                    <p:set>
                                      <p:cBhvr>
                                        <p:cTn id="42" fill="hold"/>
                                        <p:tgtEl>
                                          <p:spTgt spid="1378"/>
                                        </p:tgtEl>
                                        <p:attrNameLst>
                                          <p:attrName>style.visibility</p:attrName>
                                        </p:attrNameLst>
                                      </p:cBhvr>
                                      <p:to>
                                        <p:strVal val="visible"/>
                                      </p:to>
                                    </p:set>
                                    <p:animEffect filter="dissolve" transition="in">
                                      <p:cBhvr>
                                        <p:cTn id="43" dur="1000"/>
                                        <p:tgtEl>
                                          <p:spTgt spid="1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7" grpId="8"/>
      <p:bldP build="whole" bldLvl="1" animBg="1" rev="0" advAuto="0" spid="1391" grpId="5"/>
      <p:bldP build="whole" bldLvl="1" animBg="1" rev="0" advAuto="0" spid="1382" grpId="2"/>
      <p:bldP build="whole" bldLvl="1" animBg="1" rev="0" advAuto="0" spid="1388" grpId="3"/>
      <p:bldP build="whole" bldLvl="1" animBg="1" rev="0" advAuto="0" spid="1375" grpId="1"/>
      <p:bldP build="whole" bldLvl="1" animBg="1" rev="0" advAuto="0" spid="1376" grpId="6"/>
      <p:bldP build="whole" bldLvl="1" animBg="1" rev="0" advAuto="0" spid="1379" grpId="7"/>
      <p:bldP build="whole" bldLvl="1" animBg="1" rev="0" advAuto="0" spid="1378" grpId="9"/>
      <p:bldP build="whole" bldLvl="1" animBg="1" rev="0" advAuto="0" spid="1385" grpId="4"/>
    </p:bldLst>
  </p:timing>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3" name="Steps"/>
          <p:cNvSpPr txBox="1"/>
          <p:nvPr>
            <p:ph type="ctrTitle"/>
          </p:nvPr>
        </p:nvSpPr>
        <p:spPr>
          <a:prstGeom prst="rect">
            <a:avLst/>
          </a:prstGeom>
        </p:spPr>
        <p:txBody>
          <a:bodyPr/>
          <a:lstStyle>
            <a:lvl1pPr defTabSz="566674">
              <a:defRPr sz="10864"/>
            </a:lvl1pPr>
          </a:lstStyle>
          <a:p>
            <a:pPr/>
            <a:r>
              <a:t>Steps</a:t>
            </a:r>
          </a:p>
        </p:txBody>
      </p:sp>
      <p:sp>
        <p:nvSpPr>
          <p:cNvPr id="1394" name="Market…"/>
          <p:cNvSpPr txBox="1"/>
          <p:nvPr/>
        </p:nvSpPr>
        <p:spPr>
          <a:xfrm>
            <a:off x="10502571" y="7329250"/>
            <a:ext cx="5348347" cy="3622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lnSpc>
                <a:spcPct val="200000"/>
              </a:lnSpc>
              <a:defRPr sz="3200">
                <a:latin typeface="Helvetica"/>
                <a:ea typeface="Helvetica"/>
                <a:cs typeface="Helvetica"/>
                <a:sym typeface="Helvetica"/>
              </a:defRPr>
            </a:pPr>
            <a:r>
              <a:t>Market</a:t>
            </a:r>
          </a:p>
          <a:p>
            <a:pPr algn="l" defTabSz="825500">
              <a:lnSpc>
                <a:spcPct val="200000"/>
              </a:lnSpc>
              <a:defRPr sz="3200">
                <a:latin typeface="Helvetica"/>
                <a:ea typeface="Helvetica"/>
                <a:cs typeface="Helvetica"/>
                <a:sym typeface="Helvetica"/>
              </a:defRPr>
            </a:pPr>
            <a:r>
              <a:t>Reports</a:t>
            </a:r>
          </a:p>
          <a:p>
            <a:pPr algn="l" defTabSz="825500">
              <a:lnSpc>
                <a:spcPct val="200000"/>
              </a:lnSpc>
              <a:defRPr sz="3200">
                <a:latin typeface="Helvetica"/>
                <a:ea typeface="Helvetica"/>
                <a:cs typeface="Helvetica"/>
                <a:sym typeface="Helvetica"/>
              </a:defRPr>
            </a:pPr>
            <a:r>
              <a:t>Sales</a:t>
            </a:r>
          </a:p>
          <a:p>
            <a:pPr algn="l" defTabSz="825500">
              <a:lnSpc>
                <a:spcPct val="200000"/>
              </a:lnSpc>
              <a:defRPr sz="3200">
                <a:latin typeface="Helvetica"/>
                <a:ea typeface="Helvetica"/>
                <a:cs typeface="Helvetica"/>
                <a:sym typeface="Helvetica"/>
              </a:defRPr>
            </a:pPr>
            <a:r>
              <a:t>Delivery</a:t>
            </a:r>
          </a:p>
        </p:txBody>
      </p:sp>
      <p:sp>
        <p:nvSpPr>
          <p:cNvPr id="1395" name="Social activity…"/>
          <p:cNvSpPr txBox="1"/>
          <p:nvPr/>
        </p:nvSpPr>
        <p:spPr>
          <a:xfrm>
            <a:off x="2453173" y="7329250"/>
            <a:ext cx="5730823" cy="3622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lnSpc>
                <a:spcPct val="200000"/>
              </a:lnSpc>
              <a:defRPr sz="3200">
                <a:latin typeface="Helvetica"/>
                <a:ea typeface="Helvetica"/>
                <a:cs typeface="Helvetica"/>
                <a:sym typeface="Helvetica"/>
              </a:defRPr>
            </a:pPr>
            <a:r>
              <a:t>Social activity</a:t>
            </a:r>
          </a:p>
          <a:p>
            <a:pPr algn="l" defTabSz="825500">
              <a:lnSpc>
                <a:spcPct val="200000"/>
              </a:lnSpc>
              <a:defRPr sz="3200">
                <a:latin typeface="Helvetica"/>
                <a:ea typeface="Helvetica"/>
                <a:cs typeface="Helvetica"/>
                <a:sym typeface="Helvetica"/>
              </a:defRPr>
            </a:pPr>
            <a:r>
              <a:t>Quick Start</a:t>
            </a:r>
          </a:p>
          <a:p>
            <a:pPr algn="l" defTabSz="825500">
              <a:lnSpc>
                <a:spcPct val="200000"/>
              </a:lnSpc>
              <a:defRPr sz="3200">
                <a:latin typeface="Helvetica"/>
                <a:ea typeface="Helvetica"/>
                <a:cs typeface="Helvetica"/>
                <a:sym typeface="Helvetica"/>
              </a:defRPr>
            </a:pPr>
            <a:r>
              <a:t>Fast Sharing</a:t>
            </a:r>
          </a:p>
          <a:p>
            <a:pPr algn="l" defTabSz="825500">
              <a:lnSpc>
                <a:spcPct val="200000"/>
              </a:lnSpc>
              <a:defRPr sz="3200">
                <a:latin typeface="Helvetica"/>
                <a:ea typeface="Helvetica"/>
                <a:cs typeface="Helvetica"/>
                <a:sym typeface="Helvetica"/>
              </a:defRPr>
            </a:pPr>
            <a:r>
              <a:t>Detailed Reports</a:t>
            </a:r>
          </a:p>
        </p:txBody>
      </p:sp>
      <p:sp>
        <p:nvSpPr>
          <p:cNvPr id="1396" name="Marketing"/>
          <p:cNvSpPr txBox="1"/>
          <p:nvPr/>
        </p:nvSpPr>
        <p:spPr>
          <a:xfrm>
            <a:off x="11299365" y="5304868"/>
            <a:ext cx="5074630"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spcBef>
                <a:spcPts val="4500"/>
              </a:spcBef>
              <a:defRPr>
                <a:latin typeface="Helvetica"/>
                <a:ea typeface="Helvetica"/>
                <a:cs typeface="Helvetica"/>
                <a:sym typeface="Helvetica"/>
              </a:defRPr>
            </a:lvl1pPr>
          </a:lstStyle>
          <a:p>
            <a:pPr/>
            <a:r>
              <a:t>Marketing</a:t>
            </a:r>
          </a:p>
        </p:txBody>
      </p:sp>
      <p:sp>
        <p:nvSpPr>
          <p:cNvPr id="1397" name="Developing"/>
          <p:cNvSpPr txBox="1"/>
          <p:nvPr/>
        </p:nvSpPr>
        <p:spPr>
          <a:xfrm>
            <a:off x="3153866" y="5304868"/>
            <a:ext cx="5730822"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spcBef>
                <a:spcPts val="4500"/>
              </a:spcBef>
              <a:defRPr>
                <a:latin typeface="Helvetica"/>
                <a:ea typeface="Helvetica"/>
                <a:cs typeface="Helvetica"/>
                <a:sym typeface="Helvetica"/>
              </a:defRPr>
            </a:lvl1pPr>
          </a:lstStyle>
          <a:p>
            <a:pPr/>
            <a:r>
              <a:t>Developing</a:t>
            </a:r>
          </a:p>
        </p:txBody>
      </p:sp>
      <p:sp>
        <p:nvSpPr>
          <p:cNvPr id="1398" name="圆形"/>
          <p:cNvSpPr/>
          <p:nvPr/>
        </p:nvSpPr>
        <p:spPr>
          <a:xfrm>
            <a:off x="1479586" y="7397749"/>
            <a:ext cx="557601" cy="557600"/>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399" name="圆形"/>
          <p:cNvSpPr/>
          <p:nvPr/>
        </p:nvSpPr>
        <p:spPr>
          <a:xfrm>
            <a:off x="1479586" y="8285583"/>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0" name="圆形"/>
          <p:cNvSpPr/>
          <p:nvPr/>
        </p:nvSpPr>
        <p:spPr>
          <a:xfrm>
            <a:off x="1479586" y="9173417"/>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1" name="圆形"/>
          <p:cNvSpPr/>
          <p:nvPr/>
        </p:nvSpPr>
        <p:spPr>
          <a:xfrm>
            <a:off x="1479586" y="10061250"/>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2" name="圆形"/>
          <p:cNvSpPr/>
          <p:nvPr/>
        </p:nvSpPr>
        <p:spPr>
          <a:xfrm>
            <a:off x="9573105" y="7419483"/>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3" name="圆形"/>
          <p:cNvSpPr/>
          <p:nvPr/>
        </p:nvSpPr>
        <p:spPr>
          <a:xfrm>
            <a:off x="9573105" y="8307316"/>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4" name="圆形"/>
          <p:cNvSpPr/>
          <p:nvPr/>
        </p:nvSpPr>
        <p:spPr>
          <a:xfrm>
            <a:off x="9573105" y="9195151"/>
            <a:ext cx="557601" cy="557600"/>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5" name="圆形"/>
          <p:cNvSpPr/>
          <p:nvPr/>
        </p:nvSpPr>
        <p:spPr>
          <a:xfrm>
            <a:off x="9573105" y="10082984"/>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06"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grpSp>
        <p:nvGrpSpPr>
          <p:cNvPr id="1409" name="成组"/>
          <p:cNvGrpSpPr/>
          <p:nvPr/>
        </p:nvGrpSpPr>
        <p:grpSpPr>
          <a:xfrm>
            <a:off x="954550" y="4919351"/>
            <a:ext cx="1607672" cy="1767841"/>
            <a:chOff x="0" y="0"/>
            <a:chExt cx="1607671" cy="1767839"/>
          </a:xfrm>
        </p:grpSpPr>
        <p:sp>
          <p:nvSpPr>
            <p:cNvPr id="1407" name="圆形"/>
            <p:cNvSpPr/>
            <p:nvPr/>
          </p:nvSpPr>
          <p:spPr>
            <a:xfrm>
              <a:off x="0" y="144215"/>
              <a:ext cx="1607672" cy="160767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408" name="1"/>
            <p:cNvSpPr txBox="1"/>
            <p:nvPr/>
          </p:nvSpPr>
          <p:spPr>
            <a:xfrm>
              <a:off x="328929"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1</a:t>
              </a:r>
            </a:p>
          </p:txBody>
        </p:sp>
      </p:grpSp>
      <p:grpSp>
        <p:nvGrpSpPr>
          <p:cNvPr id="1412" name="成组"/>
          <p:cNvGrpSpPr/>
          <p:nvPr/>
        </p:nvGrpSpPr>
        <p:grpSpPr>
          <a:xfrm>
            <a:off x="9048069" y="4925494"/>
            <a:ext cx="1607672" cy="1767841"/>
            <a:chOff x="0" y="0"/>
            <a:chExt cx="1607671" cy="1767839"/>
          </a:xfrm>
        </p:grpSpPr>
        <p:sp>
          <p:nvSpPr>
            <p:cNvPr id="1410" name="圆形"/>
            <p:cNvSpPr/>
            <p:nvPr/>
          </p:nvSpPr>
          <p:spPr>
            <a:xfrm>
              <a:off x="0" y="156915"/>
              <a:ext cx="1607672" cy="1607672"/>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411" name="2"/>
            <p:cNvSpPr txBox="1"/>
            <p:nvPr/>
          </p:nvSpPr>
          <p:spPr>
            <a:xfrm>
              <a:off x="347905"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2</a:t>
              </a:r>
            </a:p>
          </p:txBody>
        </p:sp>
      </p:grpSp>
      <p:grpSp>
        <p:nvGrpSpPr>
          <p:cNvPr id="1415" name="成组"/>
          <p:cNvGrpSpPr/>
          <p:nvPr/>
        </p:nvGrpSpPr>
        <p:grpSpPr>
          <a:xfrm>
            <a:off x="16640069" y="4930218"/>
            <a:ext cx="1607673" cy="1767841"/>
            <a:chOff x="0" y="0"/>
            <a:chExt cx="1607671" cy="1767839"/>
          </a:xfrm>
        </p:grpSpPr>
        <p:sp>
          <p:nvSpPr>
            <p:cNvPr id="1413" name="圆形"/>
            <p:cNvSpPr/>
            <p:nvPr/>
          </p:nvSpPr>
          <p:spPr>
            <a:xfrm>
              <a:off x="0" y="131515"/>
              <a:ext cx="1607672" cy="1607672"/>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414" name="3"/>
            <p:cNvSpPr txBox="1"/>
            <p:nvPr/>
          </p:nvSpPr>
          <p:spPr>
            <a:xfrm>
              <a:off x="347905"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3</a:t>
              </a:r>
            </a:p>
          </p:txBody>
        </p:sp>
      </p:grpSp>
      <p:sp>
        <p:nvSpPr>
          <p:cNvPr id="1416" name="Release"/>
          <p:cNvSpPr txBox="1"/>
          <p:nvPr/>
        </p:nvSpPr>
        <p:spPr>
          <a:xfrm>
            <a:off x="18788671" y="5304868"/>
            <a:ext cx="5074631"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spcBef>
                <a:spcPts val="4500"/>
              </a:spcBef>
              <a:defRPr>
                <a:latin typeface="Helvetica"/>
                <a:ea typeface="Helvetica"/>
                <a:cs typeface="Helvetica"/>
                <a:sym typeface="Helvetica"/>
              </a:defRPr>
            </a:lvl1pPr>
          </a:lstStyle>
          <a:p>
            <a:pPr/>
            <a:r>
              <a:t>Release</a:t>
            </a:r>
          </a:p>
        </p:txBody>
      </p:sp>
      <p:sp>
        <p:nvSpPr>
          <p:cNvPr id="1417" name="Promo…"/>
          <p:cNvSpPr txBox="1"/>
          <p:nvPr/>
        </p:nvSpPr>
        <p:spPr>
          <a:xfrm>
            <a:off x="18094571" y="7329250"/>
            <a:ext cx="5348347" cy="2656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lnSpc>
                <a:spcPct val="200000"/>
              </a:lnSpc>
              <a:defRPr sz="3200">
                <a:latin typeface="Helvetica"/>
                <a:ea typeface="Helvetica"/>
                <a:cs typeface="Helvetica"/>
                <a:sym typeface="Helvetica"/>
              </a:defRPr>
            </a:pPr>
            <a:r>
              <a:t>Promo</a:t>
            </a:r>
          </a:p>
          <a:p>
            <a:pPr algn="l" defTabSz="825500">
              <a:lnSpc>
                <a:spcPct val="200000"/>
              </a:lnSpc>
              <a:defRPr sz="3200">
                <a:latin typeface="Helvetica"/>
                <a:ea typeface="Helvetica"/>
                <a:cs typeface="Helvetica"/>
                <a:sym typeface="Helvetica"/>
              </a:defRPr>
            </a:pPr>
            <a:r>
              <a:t>Commercial</a:t>
            </a:r>
          </a:p>
          <a:p>
            <a:pPr algn="l" defTabSz="825500">
              <a:lnSpc>
                <a:spcPct val="200000"/>
              </a:lnSpc>
              <a:defRPr sz="3200">
                <a:latin typeface="Helvetica"/>
                <a:ea typeface="Helvetica"/>
                <a:cs typeface="Helvetica"/>
                <a:sym typeface="Helvetica"/>
              </a:defRPr>
            </a:pPr>
            <a:r>
              <a:t>Free Version</a:t>
            </a:r>
          </a:p>
        </p:txBody>
      </p:sp>
      <p:sp>
        <p:nvSpPr>
          <p:cNvPr id="1418" name="圆形"/>
          <p:cNvSpPr/>
          <p:nvPr/>
        </p:nvSpPr>
        <p:spPr>
          <a:xfrm>
            <a:off x="17165105" y="7419483"/>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19" name="圆形"/>
          <p:cNvSpPr/>
          <p:nvPr/>
        </p:nvSpPr>
        <p:spPr>
          <a:xfrm>
            <a:off x="17165105" y="8307316"/>
            <a:ext cx="557601" cy="557601"/>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20" name="圆形"/>
          <p:cNvSpPr/>
          <p:nvPr/>
        </p:nvSpPr>
        <p:spPr>
          <a:xfrm>
            <a:off x="17165105" y="9195151"/>
            <a:ext cx="557601" cy="557600"/>
          </a:xfrm>
          <a:prstGeom prst="ellipse">
            <a:avLst/>
          </a:prstGeom>
          <a:solidFill>
            <a:srgbClr val="FFFFFF">
              <a:alpha val="3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93"/>
                                        </p:tgtEl>
                                        <p:attrNameLst>
                                          <p:attrName>style.visibility</p:attrName>
                                        </p:attrNameLst>
                                      </p:cBhvr>
                                      <p:to>
                                        <p:strVal val="visible"/>
                                      </p:to>
                                    </p:set>
                                    <p:animEffect filter="dissolve" transition="in">
                                      <p:cBhvr>
                                        <p:cTn id="7" dur="1000"/>
                                        <p:tgtEl>
                                          <p:spTgt spid="139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406"/>
                                        </p:tgtEl>
                                        <p:attrNameLst>
                                          <p:attrName>style.visibility</p:attrName>
                                        </p:attrNameLst>
                                      </p:cBhvr>
                                      <p:to>
                                        <p:strVal val="visible"/>
                                      </p:to>
                                    </p:set>
                                    <p:animEffect filter="dissolve" transition="in">
                                      <p:cBhvr>
                                        <p:cTn id="11" dur="1000"/>
                                        <p:tgtEl>
                                          <p:spTgt spid="1406"/>
                                        </p:tgtEl>
                                      </p:cBhvr>
                                    </p:animEffect>
                                  </p:childTnLst>
                                </p:cTn>
                              </p:par>
                            </p:childTnLst>
                          </p:cTn>
                        </p:par>
                        <p:par>
                          <p:cTn id="12" fill="hold">
                            <p:stCondLst>
                              <p:cond delay="2000"/>
                            </p:stCondLst>
                            <p:childTnLst>
                              <p:par>
                                <p:cTn id="13" presetClass="entr" nodeType="afterEffect" presetSubtype="1" presetID="2" grpId="3" fill="hold">
                                  <p:stCondLst>
                                    <p:cond delay="0"/>
                                  </p:stCondLst>
                                  <p:iterate type="el" backwards="0">
                                    <p:tmAbs val="0"/>
                                  </p:iterate>
                                  <p:childTnLst>
                                    <p:set>
                                      <p:cBhvr>
                                        <p:cTn id="14" fill="hold"/>
                                        <p:tgtEl>
                                          <p:spTgt spid="1409"/>
                                        </p:tgtEl>
                                        <p:attrNameLst>
                                          <p:attrName>style.visibility</p:attrName>
                                        </p:attrNameLst>
                                      </p:cBhvr>
                                      <p:to>
                                        <p:strVal val="visible"/>
                                      </p:to>
                                    </p:set>
                                    <p:anim calcmode="lin" valueType="num">
                                      <p:cBhvr>
                                        <p:cTn id="15" dur="1000" fill="hold"/>
                                        <p:tgtEl>
                                          <p:spTgt spid="1409"/>
                                        </p:tgtEl>
                                        <p:attrNameLst>
                                          <p:attrName>ppt_x</p:attrName>
                                        </p:attrNameLst>
                                      </p:cBhvr>
                                      <p:tavLst>
                                        <p:tav tm="0">
                                          <p:val>
                                            <p:strVal val="#ppt_x"/>
                                          </p:val>
                                        </p:tav>
                                        <p:tav tm="100000">
                                          <p:val>
                                            <p:strVal val="#ppt_x"/>
                                          </p:val>
                                        </p:tav>
                                      </p:tavLst>
                                    </p:anim>
                                    <p:anim calcmode="lin" valueType="num">
                                      <p:cBhvr>
                                        <p:cTn id="16" dur="1000" fill="hold"/>
                                        <p:tgtEl>
                                          <p:spTgt spid="1409"/>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Class="entr" nodeType="afterEffect" presetSubtype="1" presetID="2" grpId="4" fill="hold">
                                  <p:stCondLst>
                                    <p:cond delay="0"/>
                                  </p:stCondLst>
                                  <p:iterate type="el" backwards="0">
                                    <p:tmAbs val="0"/>
                                  </p:iterate>
                                  <p:childTnLst>
                                    <p:set>
                                      <p:cBhvr>
                                        <p:cTn id="19" fill="hold"/>
                                        <p:tgtEl>
                                          <p:spTgt spid="1412"/>
                                        </p:tgtEl>
                                        <p:attrNameLst>
                                          <p:attrName>style.visibility</p:attrName>
                                        </p:attrNameLst>
                                      </p:cBhvr>
                                      <p:to>
                                        <p:strVal val="visible"/>
                                      </p:to>
                                    </p:set>
                                    <p:anim calcmode="lin" valueType="num">
                                      <p:cBhvr>
                                        <p:cTn id="20" dur="1000" fill="hold"/>
                                        <p:tgtEl>
                                          <p:spTgt spid="1412"/>
                                        </p:tgtEl>
                                        <p:attrNameLst>
                                          <p:attrName>ppt_x</p:attrName>
                                        </p:attrNameLst>
                                      </p:cBhvr>
                                      <p:tavLst>
                                        <p:tav tm="0">
                                          <p:val>
                                            <p:strVal val="#ppt_x"/>
                                          </p:val>
                                        </p:tav>
                                        <p:tav tm="100000">
                                          <p:val>
                                            <p:strVal val="#ppt_x"/>
                                          </p:val>
                                        </p:tav>
                                      </p:tavLst>
                                    </p:anim>
                                    <p:anim calcmode="lin" valueType="num">
                                      <p:cBhvr>
                                        <p:cTn id="21" dur="1000" fill="hold"/>
                                        <p:tgtEl>
                                          <p:spTgt spid="1412"/>
                                        </p:tgtEl>
                                        <p:attrNameLst>
                                          <p:attrName>ppt_y</p:attrName>
                                        </p:attrNameLst>
                                      </p:cBhvr>
                                      <p:tavLst>
                                        <p:tav tm="0">
                                          <p:val>
                                            <p:strVal val="0-#ppt_h/2"/>
                                          </p:val>
                                        </p:tav>
                                        <p:tav tm="100000">
                                          <p:val>
                                            <p:strVal val="#ppt_y"/>
                                          </p:val>
                                        </p:tav>
                                      </p:tavLst>
                                    </p:anim>
                                  </p:childTnLst>
                                </p:cTn>
                              </p:par>
                            </p:childTnLst>
                          </p:cTn>
                        </p:par>
                        <p:par>
                          <p:cTn id="22" fill="hold">
                            <p:stCondLst>
                              <p:cond delay="4000"/>
                            </p:stCondLst>
                            <p:childTnLst>
                              <p:par>
                                <p:cTn id="23" presetClass="entr" nodeType="afterEffect" presetSubtype="1" presetID="2" grpId="5" fill="hold">
                                  <p:stCondLst>
                                    <p:cond delay="0"/>
                                  </p:stCondLst>
                                  <p:iterate type="el" backwards="0">
                                    <p:tmAbs val="0"/>
                                  </p:iterate>
                                  <p:childTnLst>
                                    <p:set>
                                      <p:cBhvr>
                                        <p:cTn id="24" fill="hold"/>
                                        <p:tgtEl>
                                          <p:spTgt spid="1415"/>
                                        </p:tgtEl>
                                        <p:attrNameLst>
                                          <p:attrName>style.visibility</p:attrName>
                                        </p:attrNameLst>
                                      </p:cBhvr>
                                      <p:to>
                                        <p:strVal val="visible"/>
                                      </p:to>
                                    </p:set>
                                    <p:anim calcmode="lin" valueType="num">
                                      <p:cBhvr>
                                        <p:cTn id="25" dur="1000" fill="hold"/>
                                        <p:tgtEl>
                                          <p:spTgt spid="1415"/>
                                        </p:tgtEl>
                                        <p:attrNameLst>
                                          <p:attrName>ppt_x</p:attrName>
                                        </p:attrNameLst>
                                      </p:cBhvr>
                                      <p:tavLst>
                                        <p:tav tm="0">
                                          <p:val>
                                            <p:strVal val="#ppt_x"/>
                                          </p:val>
                                        </p:tav>
                                        <p:tav tm="100000">
                                          <p:val>
                                            <p:strVal val="#ppt_x"/>
                                          </p:val>
                                        </p:tav>
                                      </p:tavLst>
                                    </p:anim>
                                    <p:anim calcmode="lin" valueType="num">
                                      <p:cBhvr>
                                        <p:cTn id="26" dur="1000" fill="hold"/>
                                        <p:tgtEl>
                                          <p:spTgt spid="1415"/>
                                        </p:tgtEl>
                                        <p:attrNameLst>
                                          <p:attrName>ppt_y</p:attrName>
                                        </p:attrNameLst>
                                      </p:cBhvr>
                                      <p:tavLst>
                                        <p:tav tm="0">
                                          <p:val>
                                            <p:strVal val="0-#ppt_h/2"/>
                                          </p:val>
                                        </p:tav>
                                        <p:tav tm="100000">
                                          <p:val>
                                            <p:strVal val="#ppt_y"/>
                                          </p:val>
                                        </p:tav>
                                      </p:tavLst>
                                    </p:anim>
                                  </p:childTnLst>
                                </p:cTn>
                              </p:par>
                            </p:childTnLst>
                          </p:cTn>
                        </p:par>
                        <p:par>
                          <p:cTn id="27" fill="hold">
                            <p:stCondLst>
                              <p:cond delay="5000"/>
                            </p:stCondLst>
                            <p:childTnLst>
                              <p:par>
                                <p:cTn id="28" presetClass="entr" nodeType="afterEffect" presetID="9" grpId="6" fill="hold">
                                  <p:stCondLst>
                                    <p:cond delay="0"/>
                                  </p:stCondLst>
                                  <p:iterate type="el" backwards="0">
                                    <p:tmAbs val="0"/>
                                  </p:iterate>
                                  <p:childTnLst>
                                    <p:set>
                                      <p:cBhvr>
                                        <p:cTn id="29" fill="hold"/>
                                        <p:tgtEl>
                                          <p:spTgt spid="1396"/>
                                        </p:tgtEl>
                                        <p:attrNameLst>
                                          <p:attrName>style.visibility</p:attrName>
                                        </p:attrNameLst>
                                      </p:cBhvr>
                                      <p:to>
                                        <p:strVal val="visible"/>
                                      </p:to>
                                    </p:set>
                                    <p:animEffect filter="dissolve" transition="in">
                                      <p:cBhvr>
                                        <p:cTn id="30" dur="1000"/>
                                        <p:tgtEl>
                                          <p:spTgt spid="1396"/>
                                        </p:tgtEl>
                                      </p:cBhvr>
                                    </p:animEffect>
                                  </p:childTnLst>
                                </p:cTn>
                              </p:par>
                            </p:childTnLst>
                          </p:cTn>
                        </p:par>
                        <p:par>
                          <p:cTn id="31" fill="hold">
                            <p:stCondLst>
                              <p:cond delay="6000"/>
                            </p:stCondLst>
                            <p:childTnLst>
                              <p:par>
                                <p:cTn id="32" presetClass="entr" nodeType="afterEffect" presetID="9" grpId="7" fill="hold">
                                  <p:stCondLst>
                                    <p:cond delay="0"/>
                                  </p:stCondLst>
                                  <p:iterate type="el" backwards="0">
                                    <p:tmAbs val="0"/>
                                  </p:iterate>
                                  <p:childTnLst>
                                    <p:set>
                                      <p:cBhvr>
                                        <p:cTn id="33" fill="hold"/>
                                        <p:tgtEl>
                                          <p:spTgt spid="1416"/>
                                        </p:tgtEl>
                                        <p:attrNameLst>
                                          <p:attrName>style.visibility</p:attrName>
                                        </p:attrNameLst>
                                      </p:cBhvr>
                                      <p:to>
                                        <p:strVal val="visible"/>
                                      </p:to>
                                    </p:set>
                                    <p:animEffect filter="dissolve" transition="in">
                                      <p:cBhvr>
                                        <p:cTn id="34" dur="1000"/>
                                        <p:tgtEl>
                                          <p:spTgt spid="1416"/>
                                        </p:tgtEl>
                                      </p:cBhvr>
                                    </p:animEffect>
                                  </p:childTnLst>
                                </p:cTn>
                              </p:par>
                            </p:childTnLst>
                          </p:cTn>
                        </p:par>
                        <p:par>
                          <p:cTn id="35" fill="hold">
                            <p:stCondLst>
                              <p:cond delay="7000"/>
                            </p:stCondLst>
                            <p:childTnLst>
                              <p:par>
                                <p:cTn id="36" presetClass="entr" nodeType="afterEffect" presetID="9" grpId="8" fill="hold">
                                  <p:stCondLst>
                                    <p:cond delay="0"/>
                                  </p:stCondLst>
                                  <p:iterate type="el" backwards="0">
                                    <p:tmAbs val="0"/>
                                  </p:iterate>
                                  <p:childTnLst>
                                    <p:set>
                                      <p:cBhvr>
                                        <p:cTn id="37" fill="hold"/>
                                        <p:tgtEl>
                                          <p:spTgt spid="1397"/>
                                        </p:tgtEl>
                                        <p:attrNameLst>
                                          <p:attrName>style.visibility</p:attrName>
                                        </p:attrNameLst>
                                      </p:cBhvr>
                                      <p:to>
                                        <p:strVal val="visible"/>
                                      </p:to>
                                    </p:set>
                                    <p:animEffect filter="dissolve" transition="in">
                                      <p:cBhvr>
                                        <p:cTn id="38" dur="1000"/>
                                        <p:tgtEl>
                                          <p:spTgt spid="1397"/>
                                        </p:tgtEl>
                                      </p:cBhvr>
                                    </p:animEffect>
                                  </p:childTnLst>
                                </p:cTn>
                              </p:par>
                            </p:childTnLst>
                          </p:cTn>
                        </p:par>
                        <p:par>
                          <p:cTn id="39" fill="hold">
                            <p:stCondLst>
                              <p:cond delay="8000"/>
                            </p:stCondLst>
                            <p:childTnLst>
                              <p:par>
                                <p:cTn id="40" presetClass="entr" nodeType="afterEffect" presetID="9" grpId="9" fill="hold">
                                  <p:stCondLst>
                                    <p:cond delay="0"/>
                                  </p:stCondLst>
                                  <p:iterate type="el" backwards="0">
                                    <p:tmAbs val="0"/>
                                  </p:iterate>
                                  <p:childTnLst>
                                    <p:set>
                                      <p:cBhvr>
                                        <p:cTn id="41" fill="hold"/>
                                        <p:tgtEl>
                                          <p:spTgt spid="1395"/>
                                        </p:tgtEl>
                                        <p:attrNameLst>
                                          <p:attrName>style.visibility</p:attrName>
                                        </p:attrNameLst>
                                      </p:cBhvr>
                                      <p:to>
                                        <p:strVal val="visible"/>
                                      </p:to>
                                    </p:set>
                                    <p:animEffect filter="dissolve" transition="in">
                                      <p:cBhvr>
                                        <p:cTn id="42" dur="1000"/>
                                        <p:tgtEl>
                                          <p:spTgt spid="1395"/>
                                        </p:tgtEl>
                                      </p:cBhvr>
                                    </p:animEffect>
                                  </p:childTnLst>
                                </p:cTn>
                              </p:par>
                            </p:childTnLst>
                          </p:cTn>
                        </p:par>
                        <p:par>
                          <p:cTn id="43" fill="hold">
                            <p:stCondLst>
                              <p:cond delay="9000"/>
                            </p:stCondLst>
                            <p:childTnLst>
                              <p:par>
                                <p:cTn id="44" presetClass="entr" nodeType="afterEffect" presetID="9" grpId="10" fill="hold">
                                  <p:stCondLst>
                                    <p:cond delay="0"/>
                                  </p:stCondLst>
                                  <p:iterate type="el" backwards="0">
                                    <p:tmAbs val="0"/>
                                  </p:iterate>
                                  <p:childTnLst>
                                    <p:set>
                                      <p:cBhvr>
                                        <p:cTn id="45" fill="hold"/>
                                        <p:tgtEl>
                                          <p:spTgt spid="1394"/>
                                        </p:tgtEl>
                                        <p:attrNameLst>
                                          <p:attrName>style.visibility</p:attrName>
                                        </p:attrNameLst>
                                      </p:cBhvr>
                                      <p:to>
                                        <p:strVal val="visible"/>
                                      </p:to>
                                    </p:set>
                                    <p:animEffect filter="dissolve" transition="in">
                                      <p:cBhvr>
                                        <p:cTn id="46" dur="1000"/>
                                        <p:tgtEl>
                                          <p:spTgt spid="1394"/>
                                        </p:tgtEl>
                                      </p:cBhvr>
                                    </p:animEffect>
                                  </p:childTnLst>
                                </p:cTn>
                              </p:par>
                            </p:childTnLst>
                          </p:cTn>
                        </p:par>
                        <p:par>
                          <p:cTn id="47" fill="hold">
                            <p:stCondLst>
                              <p:cond delay="10000"/>
                            </p:stCondLst>
                            <p:childTnLst>
                              <p:par>
                                <p:cTn id="48" presetClass="entr" nodeType="afterEffect" presetID="9" grpId="11" fill="hold">
                                  <p:stCondLst>
                                    <p:cond delay="0"/>
                                  </p:stCondLst>
                                  <p:iterate type="el" backwards="0">
                                    <p:tmAbs val="0"/>
                                  </p:iterate>
                                  <p:childTnLst>
                                    <p:set>
                                      <p:cBhvr>
                                        <p:cTn id="49" fill="hold"/>
                                        <p:tgtEl>
                                          <p:spTgt spid="1417"/>
                                        </p:tgtEl>
                                        <p:attrNameLst>
                                          <p:attrName>style.visibility</p:attrName>
                                        </p:attrNameLst>
                                      </p:cBhvr>
                                      <p:to>
                                        <p:strVal val="visible"/>
                                      </p:to>
                                    </p:set>
                                    <p:animEffect filter="dissolve" transition="in">
                                      <p:cBhvr>
                                        <p:cTn id="50" dur="1000"/>
                                        <p:tgtEl>
                                          <p:spTgt spid="1417"/>
                                        </p:tgtEl>
                                      </p:cBhvr>
                                    </p:animEffect>
                                  </p:childTnLst>
                                </p:cTn>
                              </p:par>
                            </p:childTnLst>
                          </p:cTn>
                        </p:par>
                        <p:par>
                          <p:cTn id="51" fill="hold">
                            <p:stCondLst>
                              <p:cond delay="11000"/>
                            </p:stCondLst>
                            <p:childTnLst>
                              <p:par>
                                <p:cTn id="52" presetClass="entr" nodeType="afterEffect" presetID="9" grpId="12" fill="hold">
                                  <p:stCondLst>
                                    <p:cond delay="0"/>
                                  </p:stCondLst>
                                  <p:iterate type="el" backwards="0">
                                    <p:tmAbs val="0"/>
                                  </p:iterate>
                                  <p:childTnLst>
                                    <p:set>
                                      <p:cBhvr>
                                        <p:cTn id="53" fill="hold"/>
                                        <p:tgtEl>
                                          <p:spTgt spid="1398"/>
                                        </p:tgtEl>
                                        <p:attrNameLst>
                                          <p:attrName>style.visibility</p:attrName>
                                        </p:attrNameLst>
                                      </p:cBhvr>
                                      <p:to>
                                        <p:strVal val="visible"/>
                                      </p:to>
                                    </p:set>
                                    <p:animEffect filter="dissolve" transition="in">
                                      <p:cBhvr>
                                        <p:cTn id="54" dur="1000"/>
                                        <p:tgtEl>
                                          <p:spTgt spid="1398"/>
                                        </p:tgtEl>
                                      </p:cBhvr>
                                    </p:animEffect>
                                  </p:childTnLst>
                                </p:cTn>
                              </p:par>
                            </p:childTnLst>
                          </p:cTn>
                        </p:par>
                        <p:par>
                          <p:cTn id="55" fill="hold">
                            <p:stCondLst>
                              <p:cond delay="12000"/>
                            </p:stCondLst>
                            <p:childTnLst>
                              <p:par>
                                <p:cTn id="56" presetClass="entr" nodeType="afterEffect" presetID="9" grpId="13" fill="hold">
                                  <p:stCondLst>
                                    <p:cond delay="0"/>
                                  </p:stCondLst>
                                  <p:iterate type="el" backwards="0">
                                    <p:tmAbs val="0"/>
                                  </p:iterate>
                                  <p:childTnLst>
                                    <p:set>
                                      <p:cBhvr>
                                        <p:cTn id="57" fill="hold"/>
                                        <p:tgtEl>
                                          <p:spTgt spid="1418"/>
                                        </p:tgtEl>
                                        <p:attrNameLst>
                                          <p:attrName>style.visibility</p:attrName>
                                        </p:attrNameLst>
                                      </p:cBhvr>
                                      <p:to>
                                        <p:strVal val="visible"/>
                                      </p:to>
                                    </p:set>
                                    <p:animEffect filter="dissolve" transition="in">
                                      <p:cBhvr>
                                        <p:cTn id="58" dur="1000"/>
                                        <p:tgtEl>
                                          <p:spTgt spid="1418"/>
                                        </p:tgtEl>
                                      </p:cBhvr>
                                    </p:animEffect>
                                  </p:childTnLst>
                                </p:cTn>
                              </p:par>
                            </p:childTnLst>
                          </p:cTn>
                        </p:par>
                        <p:par>
                          <p:cTn id="59" fill="hold">
                            <p:stCondLst>
                              <p:cond delay="13000"/>
                            </p:stCondLst>
                            <p:childTnLst>
                              <p:par>
                                <p:cTn id="60" presetClass="entr" nodeType="afterEffect" presetID="9" grpId="14" fill="hold">
                                  <p:stCondLst>
                                    <p:cond delay="0"/>
                                  </p:stCondLst>
                                  <p:iterate type="el" backwards="0">
                                    <p:tmAbs val="0"/>
                                  </p:iterate>
                                  <p:childTnLst>
                                    <p:set>
                                      <p:cBhvr>
                                        <p:cTn id="61" fill="hold"/>
                                        <p:tgtEl>
                                          <p:spTgt spid="1402"/>
                                        </p:tgtEl>
                                        <p:attrNameLst>
                                          <p:attrName>style.visibility</p:attrName>
                                        </p:attrNameLst>
                                      </p:cBhvr>
                                      <p:to>
                                        <p:strVal val="visible"/>
                                      </p:to>
                                    </p:set>
                                    <p:animEffect filter="dissolve" transition="in">
                                      <p:cBhvr>
                                        <p:cTn id="62" dur="1000"/>
                                        <p:tgtEl>
                                          <p:spTgt spid="1402"/>
                                        </p:tgtEl>
                                      </p:cBhvr>
                                    </p:animEffect>
                                  </p:childTnLst>
                                </p:cTn>
                              </p:par>
                            </p:childTnLst>
                          </p:cTn>
                        </p:par>
                        <p:par>
                          <p:cTn id="63" fill="hold">
                            <p:stCondLst>
                              <p:cond delay="14000"/>
                            </p:stCondLst>
                            <p:childTnLst>
                              <p:par>
                                <p:cTn id="64" presetClass="entr" nodeType="afterEffect" presetID="9" grpId="15" fill="hold">
                                  <p:stCondLst>
                                    <p:cond delay="0"/>
                                  </p:stCondLst>
                                  <p:iterate type="el" backwards="0">
                                    <p:tmAbs val="0"/>
                                  </p:iterate>
                                  <p:childTnLst>
                                    <p:set>
                                      <p:cBhvr>
                                        <p:cTn id="65" fill="hold"/>
                                        <p:tgtEl>
                                          <p:spTgt spid="1399"/>
                                        </p:tgtEl>
                                        <p:attrNameLst>
                                          <p:attrName>style.visibility</p:attrName>
                                        </p:attrNameLst>
                                      </p:cBhvr>
                                      <p:to>
                                        <p:strVal val="visible"/>
                                      </p:to>
                                    </p:set>
                                    <p:animEffect filter="dissolve" transition="in">
                                      <p:cBhvr>
                                        <p:cTn id="66" dur="1000"/>
                                        <p:tgtEl>
                                          <p:spTgt spid="1399"/>
                                        </p:tgtEl>
                                      </p:cBhvr>
                                    </p:animEffect>
                                  </p:childTnLst>
                                </p:cTn>
                              </p:par>
                            </p:childTnLst>
                          </p:cTn>
                        </p:par>
                        <p:par>
                          <p:cTn id="67" fill="hold">
                            <p:stCondLst>
                              <p:cond delay="15000"/>
                            </p:stCondLst>
                            <p:childTnLst>
                              <p:par>
                                <p:cTn id="68" presetClass="entr" nodeType="afterEffect" presetID="9" grpId="16" fill="hold">
                                  <p:stCondLst>
                                    <p:cond delay="0"/>
                                  </p:stCondLst>
                                  <p:iterate type="el" backwards="0">
                                    <p:tmAbs val="0"/>
                                  </p:iterate>
                                  <p:childTnLst>
                                    <p:set>
                                      <p:cBhvr>
                                        <p:cTn id="69" fill="hold"/>
                                        <p:tgtEl>
                                          <p:spTgt spid="1419"/>
                                        </p:tgtEl>
                                        <p:attrNameLst>
                                          <p:attrName>style.visibility</p:attrName>
                                        </p:attrNameLst>
                                      </p:cBhvr>
                                      <p:to>
                                        <p:strVal val="visible"/>
                                      </p:to>
                                    </p:set>
                                    <p:animEffect filter="dissolve" transition="in">
                                      <p:cBhvr>
                                        <p:cTn id="70" dur="1000"/>
                                        <p:tgtEl>
                                          <p:spTgt spid="1419"/>
                                        </p:tgtEl>
                                      </p:cBhvr>
                                    </p:animEffect>
                                  </p:childTnLst>
                                </p:cTn>
                              </p:par>
                            </p:childTnLst>
                          </p:cTn>
                        </p:par>
                        <p:par>
                          <p:cTn id="71" fill="hold">
                            <p:stCondLst>
                              <p:cond delay="16000"/>
                            </p:stCondLst>
                            <p:childTnLst>
                              <p:par>
                                <p:cTn id="72" presetClass="entr" nodeType="afterEffect" presetID="9" grpId="17" fill="hold">
                                  <p:stCondLst>
                                    <p:cond delay="0"/>
                                  </p:stCondLst>
                                  <p:iterate type="el" backwards="0">
                                    <p:tmAbs val="0"/>
                                  </p:iterate>
                                  <p:childTnLst>
                                    <p:set>
                                      <p:cBhvr>
                                        <p:cTn id="73" fill="hold"/>
                                        <p:tgtEl>
                                          <p:spTgt spid="1403"/>
                                        </p:tgtEl>
                                        <p:attrNameLst>
                                          <p:attrName>style.visibility</p:attrName>
                                        </p:attrNameLst>
                                      </p:cBhvr>
                                      <p:to>
                                        <p:strVal val="visible"/>
                                      </p:to>
                                    </p:set>
                                    <p:animEffect filter="dissolve" transition="in">
                                      <p:cBhvr>
                                        <p:cTn id="74" dur="1000"/>
                                        <p:tgtEl>
                                          <p:spTgt spid="1403"/>
                                        </p:tgtEl>
                                      </p:cBhvr>
                                    </p:animEffect>
                                  </p:childTnLst>
                                </p:cTn>
                              </p:par>
                            </p:childTnLst>
                          </p:cTn>
                        </p:par>
                        <p:par>
                          <p:cTn id="75" fill="hold">
                            <p:stCondLst>
                              <p:cond delay="17000"/>
                            </p:stCondLst>
                            <p:childTnLst>
                              <p:par>
                                <p:cTn id="76" presetClass="entr" nodeType="afterEffect" presetID="9" grpId="18" fill="hold">
                                  <p:stCondLst>
                                    <p:cond delay="0"/>
                                  </p:stCondLst>
                                  <p:iterate type="el" backwards="0">
                                    <p:tmAbs val="0"/>
                                  </p:iterate>
                                  <p:childTnLst>
                                    <p:set>
                                      <p:cBhvr>
                                        <p:cTn id="77" fill="hold"/>
                                        <p:tgtEl>
                                          <p:spTgt spid="1400"/>
                                        </p:tgtEl>
                                        <p:attrNameLst>
                                          <p:attrName>style.visibility</p:attrName>
                                        </p:attrNameLst>
                                      </p:cBhvr>
                                      <p:to>
                                        <p:strVal val="visible"/>
                                      </p:to>
                                    </p:set>
                                    <p:animEffect filter="dissolve" transition="in">
                                      <p:cBhvr>
                                        <p:cTn id="78" dur="1000"/>
                                        <p:tgtEl>
                                          <p:spTgt spid="1400"/>
                                        </p:tgtEl>
                                      </p:cBhvr>
                                    </p:animEffect>
                                  </p:childTnLst>
                                </p:cTn>
                              </p:par>
                            </p:childTnLst>
                          </p:cTn>
                        </p:par>
                        <p:par>
                          <p:cTn id="79" fill="hold">
                            <p:stCondLst>
                              <p:cond delay="18000"/>
                            </p:stCondLst>
                            <p:childTnLst>
                              <p:par>
                                <p:cTn id="80" presetClass="entr" nodeType="afterEffect" presetID="9" grpId="19" fill="hold">
                                  <p:stCondLst>
                                    <p:cond delay="0"/>
                                  </p:stCondLst>
                                  <p:iterate type="el" backwards="0">
                                    <p:tmAbs val="0"/>
                                  </p:iterate>
                                  <p:childTnLst>
                                    <p:set>
                                      <p:cBhvr>
                                        <p:cTn id="81" fill="hold"/>
                                        <p:tgtEl>
                                          <p:spTgt spid="1420"/>
                                        </p:tgtEl>
                                        <p:attrNameLst>
                                          <p:attrName>style.visibility</p:attrName>
                                        </p:attrNameLst>
                                      </p:cBhvr>
                                      <p:to>
                                        <p:strVal val="visible"/>
                                      </p:to>
                                    </p:set>
                                    <p:animEffect filter="dissolve" transition="in">
                                      <p:cBhvr>
                                        <p:cTn id="82" dur="1000"/>
                                        <p:tgtEl>
                                          <p:spTgt spid="1420"/>
                                        </p:tgtEl>
                                      </p:cBhvr>
                                    </p:animEffect>
                                  </p:childTnLst>
                                </p:cTn>
                              </p:par>
                            </p:childTnLst>
                          </p:cTn>
                        </p:par>
                        <p:par>
                          <p:cTn id="83" fill="hold">
                            <p:stCondLst>
                              <p:cond delay="19000"/>
                            </p:stCondLst>
                            <p:childTnLst>
                              <p:par>
                                <p:cTn id="84" presetClass="entr" nodeType="afterEffect" presetID="9" grpId="20" fill="hold">
                                  <p:stCondLst>
                                    <p:cond delay="0"/>
                                  </p:stCondLst>
                                  <p:iterate type="el" backwards="0">
                                    <p:tmAbs val="0"/>
                                  </p:iterate>
                                  <p:childTnLst>
                                    <p:set>
                                      <p:cBhvr>
                                        <p:cTn id="85" fill="hold"/>
                                        <p:tgtEl>
                                          <p:spTgt spid="1404"/>
                                        </p:tgtEl>
                                        <p:attrNameLst>
                                          <p:attrName>style.visibility</p:attrName>
                                        </p:attrNameLst>
                                      </p:cBhvr>
                                      <p:to>
                                        <p:strVal val="visible"/>
                                      </p:to>
                                    </p:set>
                                    <p:animEffect filter="dissolve" transition="in">
                                      <p:cBhvr>
                                        <p:cTn id="86" dur="1000"/>
                                        <p:tgtEl>
                                          <p:spTgt spid="1404"/>
                                        </p:tgtEl>
                                      </p:cBhvr>
                                    </p:animEffect>
                                  </p:childTnLst>
                                </p:cTn>
                              </p:par>
                            </p:childTnLst>
                          </p:cTn>
                        </p:par>
                        <p:par>
                          <p:cTn id="87" fill="hold">
                            <p:stCondLst>
                              <p:cond delay="20000"/>
                            </p:stCondLst>
                            <p:childTnLst>
                              <p:par>
                                <p:cTn id="88" presetClass="entr" nodeType="afterEffect" presetID="9" grpId="21" fill="hold">
                                  <p:stCondLst>
                                    <p:cond delay="0"/>
                                  </p:stCondLst>
                                  <p:iterate type="el" backwards="0">
                                    <p:tmAbs val="0"/>
                                  </p:iterate>
                                  <p:childTnLst>
                                    <p:set>
                                      <p:cBhvr>
                                        <p:cTn id="89" fill="hold"/>
                                        <p:tgtEl>
                                          <p:spTgt spid="1401"/>
                                        </p:tgtEl>
                                        <p:attrNameLst>
                                          <p:attrName>style.visibility</p:attrName>
                                        </p:attrNameLst>
                                      </p:cBhvr>
                                      <p:to>
                                        <p:strVal val="visible"/>
                                      </p:to>
                                    </p:set>
                                    <p:animEffect filter="dissolve" transition="in">
                                      <p:cBhvr>
                                        <p:cTn id="90" dur="1000"/>
                                        <p:tgtEl>
                                          <p:spTgt spid="1401"/>
                                        </p:tgtEl>
                                      </p:cBhvr>
                                    </p:animEffect>
                                  </p:childTnLst>
                                </p:cTn>
                              </p:par>
                            </p:childTnLst>
                          </p:cTn>
                        </p:par>
                        <p:par>
                          <p:cTn id="91" fill="hold">
                            <p:stCondLst>
                              <p:cond delay="21000"/>
                            </p:stCondLst>
                            <p:childTnLst>
                              <p:par>
                                <p:cTn id="92" presetClass="entr" nodeType="afterEffect" presetID="9" grpId="22" fill="hold">
                                  <p:stCondLst>
                                    <p:cond delay="0"/>
                                  </p:stCondLst>
                                  <p:iterate type="el" backwards="0">
                                    <p:tmAbs val="0"/>
                                  </p:iterate>
                                  <p:childTnLst>
                                    <p:set>
                                      <p:cBhvr>
                                        <p:cTn id="93" fill="hold"/>
                                        <p:tgtEl>
                                          <p:spTgt spid="1405"/>
                                        </p:tgtEl>
                                        <p:attrNameLst>
                                          <p:attrName>style.visibility</p:attrName>
                                        </p:attrNameLst>
                                      </p:cBhvr>
                                      <p:to>
                                        <p:strVal val="visible"/>
                                      </p:to>
                                    </p:set>
                                    <p:animEffect filter="dissolve" transition="in">
                                      <p:cBhvr>
                                        <p:cTn id="94" dur="1000"/>
                                        <p:tgtEl>
                                          <p:spTgt spid="1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1" grpId="21"/>
      <p:bldP build="whole" bldLvl="1" animBg="1" rev="0" advAuto="0" spid="1400" grpId="18"/>
      <p:bldP build="whole" bldLvl="1" animBg="1" rev="0" advAuto="0" spid="1406" grpId="2"/>
      <p:bldP build="whole" bldLvl="1" animBg="1" rev="0" advAuto="0" spid="1394" grpId="10"/>
      <p:bldP build="whole" bldLvl="1" animBg="1" rev="0" advAuto="0" spid="1399" grpId="15"/>
      <p:bldP build="whole" bldLvl="1" animBg="1" rev="0" advAuto="0" spid="1416" grpId="7"/>
      <p:bldP build="whole" bldLvl="1" animBg="1" rev="0" advAuto="0" spid="1404" grpId="20"/>
      <p:bldP build="whole" bldLvl="1" animBg="1" rev="0" advAuto="0" spid="1418" grpId="13"/>
      <p:bldP build="whole" bldLvl="1" animBg="1" rev="0" advAuto="0" spid="1398" grpId="12"/>
      <p:bldP build="whole" bldLvl="1" animBg="1" rev="0" advAuto="0" spid="1420" grpId="19"/>
      <p:bldP build="whole" bldLvl="1" animBg="1" rev="0" advAuto="0" spid="1419" grpId="16"/>
      <p:bldP build="whole" bldLvl="1" animBg="1" rev="0" advAuto="0" spid="1409" grpId="3"/>
      <p:bldP build="whole" bldLvl="1" animBg="1" rev="0" advAuto="0" spid="1397" grpId="8"/>
      <p:bldP build="whole" bldLvl="1" animBg="1" rev="0" advAuto="0" spid="1412" grpId="4"/>
      <p:bldP build="whole" bldLvl="1" animBg="1" rev="0" advAuto="0" spid="1396" grpId="6"/>
      <p:bldP build="whole" bldLvl="1" animBg="1" rev="0" advAuto="0" spid="1405" grpId="22"/>
      <p:bldP build="whole" bldLvl="1" animBg="1" rev="0" advAuto="0" spid="1403" grpId="17"/>
      <p:bldP build="whole" bldLvl="1" animBg="1" rev="0" advAuto="0" spid="1402" grpId="14"/>
      <p:bldP build="whole" bldLvl="1" animBg="1" rev="0" advAuto="0" spid="1415" grpId="5"/>
      <p:bldP build="whole" bldLvl="1" animBg="1" rev="0" advAuto="0" spid="1417" grpId="11"/>
      <p:bldP build="whole" bldLvl="1" animBg="1" rev="0" advAuto="0" spid="1393" grpId="1"/>
      <p:bldP build="whole" bldLvl="1" animBg="1" rev="0" advAuto="0" spid="1395" grpId="9"/>
    </p:bldLst>
  </p:timing>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2" name="Team"/>
          <p:cNvSpPr txBox="1"/>
          <p:nvPr>
            <p:ph type="ctrTitle"/>
          </p:nvPr>
        </p:nvSpPr>
        <p:spPr>
          <a:prstGeom prst="rect">
            <a:avLst/>
          </a:prstGeom>
        </p:spPr>
        <p:txBody>
          <a:bodyPr/>
          <a:lstStyle>
            <a:lvl1pPr defTabSz="566674">
              <a:defRPr sz="10864"/>
            </a:lvl1pPr>
          </a:lstStyle>
          <a:p>
            <a:pPr/>
            <a:r>
              <a:t>Team</a:t>
            </a:r>
          </a:p>
        </p:txBody>
      </p:sp>
      <p:sp>
        <p:nvSpPr>
          <p:cNvPr id="1423" name="圆形"/>
          <p:cNvSpPr/>
          <p:nvPr/>
        </p:nvSpPr>
        <p:spPr>
          <a:xfrm>
            <a:off x="10743805" y="5858285"/>
            <a:ext cx="557601" cy="557601"/>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4" name="圆形"/>
          <p:cNvSpPr/>
          <p:nvPr/>
        </p:nvSpPr>
        <p:spPr>
          <a:xfrm>
            <a:off x="13698335" y="5858285"/>
            <a:ext cx="557601" cy="557601"/>
          </a:xfrm>
          <a:prstGeom prst="ellipse">
            <a:avLst/>
          </a:prstGeom>
          <a:gradFill>
            <a:gsLst>
              <a:gs pos="0">
                <a:srgbClr val="3A5DFF"/>
              </a:gs>
              <a:gs pos="100000">
                <a:srgbClr val="528AFF"/>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5" name="圆形"/>
          <p:cNvSpPr/>
          <p:nvPr/>
        </p:nvSpPr>
        <p:spPr>
          <a:xfrm>
            <a:off x="16711133" y="5858285"/>
            <a:ext cx="557601" cy="557601"/>
          </a:xfrm>
          <a:prstGeom prst="ellipse">
            <a:avLst/>
          </a:prstGeom>
          <a:gradFill>
            <a:gsLst>
              <a:gs pos="0">
                <a:srgbClr val="FFA244"/>
              </a:gs>
              <a:gs pos="100000">
                <a:srgbClr val="FFEE8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6" name="圆形"/>
          <p:cNvSpPr/>
          <p:nvPr/>
        </p:nvSpPr>
        <p:spPr>
          <a:xfrm>
            <a:off x="19446434" y="5858285"/>
            <a:ext cx="557601" cy="557601"/>
          </a:xfrm>
          <a:prstGeom prst="ellipse">
            <a:avLst/>
          </a:prstGeom>
          <a:gradFill>
            <a:gsLst>
              <a:gs pos="0">
                <a:srgbClr val="3E35A5"/>
              </a:gs>
              <a:gs pos="100000">
                <a:srgbClr val="805DD1"/>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7" name="圆形"/>
          <p:cNvSpPr/>
          <p:nvPr/>
        </p:nvSpPr>
        <p:spPr>
          <a:xfrm>
            <a:off x="22299212" y="5858285"/>
            <a:ext cx="557601" cy="557601"/>
          </a:xfrm>
          <a:prstGeom prst="ellipse">
            <a:avLst/>
          </a:prstGeom>
          <a:gradFill>
            <a:gsLst>
              <a:gs pos="0">
                <a:srgbClr val="43BEFF"/>
              </a:gs>
              <a:gs pos="100000">
                <a:srgbClr val="67FBC2"/>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8" name="圆形"/>
          <p:cNvSpPr/>
          <p:nvPr/>
        </p:nvSpPr>
        <p:spPr>
          <a:xfrm>
            <a:off x="10743805" y="7488324"/>
            <a:ext cx="557601" cy="557601"/>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29" name="圆形"/>
          <p:cNvSpPr/>
          <p:nvPr/>
        </p:nvSpPr>
        <p:spPr>
          <a:xfrm>
            <a:off x="10743805" y="9095799"/>
            <a:ext cx="557601" cy="557600"/>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0" name="圆形"/>
          <p:cNvSpPr/>
          <p:nvPr/>
        </p:nvSpPr>
        <p:spPr>
          <a:xfrm>
            <a:off x="10743805" y="10695486"/>
            <a:ext cx="557601" cy="557601"/>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1" name="圆形"/>
          <p:cNvSpPr/>
          <p:nvPr/>
        </p:nvSpPr>
        <p:spPr>
          <a:xfrm>
            <a:off x="13698335" y="10695486"/>
            <a:ext cx="557601" cy="557601"/>
          </a:xfrm>
          <a:prstGeom prst="ellipse">
            <a:avLst/>
          </a:prstGeom>
          <a:gradFill>
            <a:gsLst>
              <a:gs pos="0">
                <a:srgbClr val="3A5DFF"/>
              </a:gs>
              <a:gs pos="100000">
                <a:srgbClr val="528AFF"/>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2" name="圆形"/>
          <p:cNvSpPr/>
          <p:nvPr/>
        </p:nvSpPr>
        <p:spPr>
          <a:xfrm>
            <a:off x="10743805" y="12355233"/>
            <a:ext cx="557601" cy="557601"/>
          </a:xfrm>
          <a:prstGeom prst="ellipse">
            <a:avLst/>
          </a:prstGeom>
          <a:gradFill>
            <a:gsLst>
              <a:gs pos="0">
                <a:srgbClr val="FF3379"/>
              </a:gs>
              <a:gs pos="100000">
                <a:srgbClr val="FF56D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3" name="圆形"/>
          <p:cNvSpPr/>
          <p:nvPr/>
        </p:nvSpPr>
        <p:spPr>
          <a:xfrm>
            <a:off x="13698335" y="12355233"/>
            <a:ext cx="557601" cy="557601"/>
          </a:xfrm>
          <a:prstGeom prst="ellipse">
            <a:avLst/>
          </a:prstGeom>
          <a:gradFill>
            <a:gsLst>
              <a:gs pos="0">
                <a:srgbClr val="3A5DFF"/>
              </a:gs>
              <a:gs pos="100000">
                <a:srgbClr val="528AFF"/>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4" name="圆形"/>
          <p:cNvSpPr/>
          <p:nvPr/>
        </p:nvSpPr>
        <p:spPr>
          <a:xfrm>
            <a:off x="16711133" y="12355233"/>
            <a:ext cx="557601" cy="557601"/>
          </a:xfrm>
          <a:prstGeom prst="ellipse">
            <a:avLst/>
          </a:prstGeom>
          <a:gradFill>
            <a:gsLst>
              <a:gs pos="0">
                <a:srgbClr val="FFA244"/>
              </a:gs>
              <a:gs pos="100000">
                <a:srgbClr val="FFEE8A"/>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5" name="圆形"/>
          <p:cNvSpPr/>
          <p:nvPr/>
        </p:nvSpPr>
        <p:spPr>
          <a:xfrm>
            <a:off x="19446433" y="12355233"/>
            <a:ext cx="557600" cy="557601"/>
          </a:xfrm>
          <a:prstGeom prst="ellipse">
            <a:avLst/>
          </a:prstGeom>
          <a:gradFill>
            <a:gsLst>
              <a:gs pos="0">
                <a:srgbClr val="3E35A5"/>
              </a:gs>
              <a:gs pos="100000">
                <a:srgbClr val="805DD1"/>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6" name="圆形"/>
          <p:cNvSpPr/>
          <p:nvPr/>
        </p:nvSpPr>
        <p:spPr>
          <a:xfrm>
            <a:off x="22299212" y="12355233"/>
            <a:ext cx="557601" cy="557601"/>
          </a:xfrm>
          <a:prstGeom prst="ellipse">
            <a:avLst/>
          </a:prstGeom>
          <a:gradFill>
            <a:gsLst>
              <a:gs pos="0">
                <a:srgbClr val="43BEFF"/>
              </a:gs>
              <a:gs pos="100000">
                <a:srgbClr val="67FBC2"/>
              </a:gs>
            </a:gsLst>
            <a:lin ang="19237376"/>
          </a:gra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defRPr sz="3600"/>
            </a:lvl1pPr>
          </a:lstStyle>
          <a:p>
            <a:pPr/>
            <a:r>
              <a:t> </a:t>
            </a:r>
          </a:p>
        </p:txBody>
      </p:sp>
      <p:sp>
        <p:nvSpPr>
          <p:cNvPr id="1437" name="Stage 1"/>
          <p:cNvSpPr txBox="1"/>
          <p:nvPr/>
        </p:nvSpPr>
        <p:spPr>
          <a:xfrm>
            <a:off x="701286" y="5774879"/>
            <a:ext cx="352544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457200">
              <a:defRPr baseline="6250" cap="all" spc="96" sz="3200">
                <a:latin typeface="Helvetica"/>
                <a:ea typeface="Helvetica"/>
                <a:cs typeface="Helvetica"/>
                <a:sym typeface="Helvetica"/>
              </a:defRPr>
            </a:pPr>
            <a:r>
              <a:t>Stage 1</a:t>
            </a:r>
          </a:p>
        </p:txBody>
      </p:sp>
      <p:sp>
        <p:nvSpPr>
          <p:cNvPr id="1438" name="Stage 2"/>
          <p:cNvSpPr txBox="1"/>
          <p:nvPr/>
        </p:nvSpPr>
        <p:spPr>
          <a:xfrm>
            <a:off x="711775" y="7403903"/>
            <a:ext cx="3504468"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457200">
              <a:defRPr baseline="6250" cap="all" spc="96" sz="3200">
                <a:latin typeface="Helvetica"/>
                <a:ea typeface="Helvetica"/>
                <a:cs typeface="Helvetica"/>
                <a:sym typeface="Helvetica"/>
              </a:defRPr>
            </a:pPr>
            <a:r>
              <a:t>Stage 2</a:t>
            </a:r>
          </a:p>
        </p:txBody>
      </p:sp>
      <p:sp>
        <p:nvSpPr>
          <p:cNvPr id="1439" name="Stage 3"/>
          <p:cNvSpPr txBox="1"/>
          <p:nvPr/>
        </p:nvSpPr>
        <p:spPr>
          <a:xfrm>
            <a:off x="701286" y="9007485"/>
            <a:ext cx="352544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457200">
              <a:defRPr baseline="6250" cap="all" spc="96" sz="3200">
                <a:latin typeface="Helvetica"/>
                <a:ea typeface="Helvetica"/>
                <a:cs typeface="Helvetica"/>
                <a:sym typeface="Helvetica"/>
              </a:defRPr>
            </a:pPr>
            <a:r>
              <a:t>Stage 3</a:t>
            </a:r>
          </a:p>
        </p:txBody>
      </p:sp>
      <p:sp>
        <p:nvSpPr>
          <p:cNvPr id="1440" name="Stage 4"/>
          <p:cNvSpPr txBox="1"/>
          <p:nvPr/>
        </p:nvSpPr>
        <p:spPr>
          <a:xfrm>
            <a:off x="701286" y="10625846"/>
            <a:ext cx="352544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457200">
              <a:defRPr baseline="6250" cap="all" spc="96" sz="3200">
                <a:latin typeface="Helvetica"/>
                <a:ea typeface="Helvetica"/>
                <a:cs typeface="Helvetica"/>
                <a:sym typeface="Helvetica"/>
              </a:defRPr>
            </a:pPr>
            <a:r>
              <a:t>Stage 4</a:t>
            </a:r>
          </a:p>
        </p:txBody>
      </p:sp>
      <p:sp>
        <p:nvSpPr>
          <p:cNvPr id="1441" name="Stage 5"/>
          <p:cNvSpPr txBox="1"/>
          <p:nvPr/>
        </p:nvSpPr>
        <p:spPr>
          <a:xfrm>
            <a:off x="701286" y="12270813"/>
            <a:ext cx="3525446" cy="751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algn="l" defTabSz="457200">
              <a:defRPr baseline="6250" cap="all" spc="96" sz="3200">
                <a:latin typeface="Helvetica"/>
                <a:ea typeface="Helvetica"/>
                <a:cs typeface="Helvetica"/>
                <a:sym typeface="Helvetica"/>
              </a:defRPr>
            </a:pPr>
            <a:r>
              <a:t>Stage 5</a:t>
            </a:r>
          </a:p>
        </p:txBody>
      </p:sp>
      <p:sp>
        <p:nvSpPr>
          <p:cNvPr id="1442" name="圆形"/>
          <p:cNvSpPr/>
          <p:nvPr/>
        </p:nvSpPr>
        <p:spPr>
          <a:xfrm>
            <a:off x="13698335" y="7438109"/>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3" name="圆形"/>
          <p:cNvSpPr/>
          <p:nvPr/>
        </p:nvSpPr>
        <p:spPr>
          <a:xfrm>
            <a:off x="16711133" y="7438109"/>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4" name="圆形"/>
          <p:cNvSpPr/>
          <p:nvPr/>
        </p:nvSpPr>
        <p:spPr>
          <a:xfrm>
            <a:off x="19446434" y="7438109"/>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5" name="圆形"/>
          <p:cNvSpPr/>
          <p:nvPr/>
        </p:nvSpPr>
        <p:spPr>
          <a:xfrm>
            <a:off x="22299212" y="7438109"/>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6" name="圆形"/>
          <p:cNvSpPr/>
          <p:nvPr/>
        </p:nvSpPr>
        <p:spPr>
          <a:xfrm>
            <a:off x="13702927" y="9070691"/>
            <a:ext cx="557601" cy="557600"/>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7" name="圆形"/>
          <p:cNvSpPr/>
          <p:nvPr/>
        </p:nvSpPr>
        <p:spPr>
          <a:xfrm>
            <a:off x="16715725" y="9070691"/>
            <a:ext cx="557601" cy="557600"/>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8" name="圆形"/>
          <p:cNvSpPr/>
          <p:nvPr/>
        </p:nvSpPr>
        <p:spPr>
          <a:xfrm>
            <a:off x="19451026" y="9070691"/>
            <a:ext cx="557601" cy="557600"/>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49" name="圆形"/>
          <p:cNvSpPr/>
          <p:nvPr/>
        </p:nvSpPr>
        <p:spPr>
          <a:xfrm>
            <a:off x="22303804" y="9070691"/>
            <a:ext cx="557601" cy="557600"/>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50" name="圆形"/>
          <p:cNvSpPr/>
          <p:nvPr/>
        </p:nvSpPr>
        <p:spPr>
          <a:xfrm>
            <a:off x="16720957" y="10695486"/>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51" name="圆形"/>
          <p:cNvSpPr/>
          <p:nvPr/>
        </p:nvSpPr>
        <p:spPr>
          <a:xfrm>
            <a:off x="19456258" y="10695486"/>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52" name="圆形"/>
          <p:cNvSpPr/>
          <p:nvPr/>
        </p:nvSpPr>
        <p:spPr>
          <a:xfrm>
            <a:off x="22309036" y="10695486"/>
            <a:ext cx="557601" cy="557601"/>
          </a:xfrm>
          <a:prstGeom prst="ellipse">
            <a:avLst/>
          </a:prstGeom>
          <a:solidFill>
            <a:srgbClr val="FFFFFF">
              <a:alpha val="20000"/>
            </a:srgb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algn="l" defTabSz="457200">
              <a:defRPr sz="4800">
                <a:latin typeface="Calibri"/>
                <a:ea typeface="Calibri"/>
                <a:cs typeface="Calibri"/>
                <a:sym typeface="Calibri"/>
              </a:defRPr>
            </a:lvl1pPr>
          </a:lstStyle>
          <a:p>
            <a:pPr/>
            <a:r>
              <a:t> </a:t>
            </a:r>
          </a:p>
        </p:txBody>
      </p:sp>
      <p:sp>
        <p:nvSpPr>
          <p:cNvPr id="1453" name="线条"/>
          <p:cNvSpPr/>
          <p:nvPr/>
        </p:nvSpPr>
        <p:spPr>
          <a:xfrm flipH="1" flipV="1">
            <a:off x="973057" y="6928336"/>
            <a:ext cx="22539487" cy="1"/>
          </a:xfrm>
          <a:prstGeom prst="line">
            <a:avLst/>
          </a:prstGeom>
          <a:ln w="38100">
            <a:solidFill>
              <a:srgbClr val="FFFFFF">
                <a:alpha val="18000"/>
              </a:srgbClr>
            </a:solidFill>
            <a:bevel/>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454" name="线条"/>
          <p:cNvSpPr/>
          <p:nvPr/>
        </p:nvSpPr>
        <p:spPr>
          <a:xfrm flipH="1" flipV="1">
            <a:off x="922257" y="8549830"/>
            <a:ext cx="22539486" cy="1"/>
          </a:xfrm>
          <a:prstGeom prst="line">
            <a:avLst/>
          </a:prstGeom>
          <a:ln w="38100">
            <a:solidFill>
              <a:srgbClr val="FFFFFF">
                <a:alpha val="18000"/>
              </a:srgbClr>
            </a:solidFill>
            <a:bevel/>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455" name="线条"/>
          <p:cNvSpPr/>
          <p:nvPr/>
        </p:nvSpPr>
        <p:spPr>
          <a:xfrm flipH="1" flipV="1">
            <a:off x="922257" y="10171325"/>
            <a:ext cx="22539486" cy="1"/>
          </a:xfrm>
          <a:prstGeom prst="line">
            <a:avLst/>
          </a:prstGeom>
          <a:ln w="38100">
            <a:solidFill>
              <a:srgbClr val="FFFFFF">
                <a:alpha val="18000"/>
              </a:srgbClr>
            </a:solidFill>
            <a:bevel/>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456" name="线条"/>
          <p:cNvSpPr/>
          <p:nvPr/>
        </p:nvSpPr>
        <p:spPr>
          <a:xfrm flipH="1" flipV="1">
            <a:off x="922257" y="11792819"/>
            <a:ext cx="22539486" cy="1"/>
          </a:xfrm>
          <a:prstGeom prst="line">
            <a:avLst/>
          </a:prstGeom>
          <a:ln w="38100">
            <a:solidFill>
              <a:srgbClr val="FFFFFF">
                <a:alpha val="18000"/>
              </a:srgbClr>
            </a:solidFill>
            <a:bevel/>
          </a:ln>
        </p:spPr>
        <p:txBody>
          <a:bodyPr lIns="121919" tIns="121919" rIns="121919" bIns="121919"/>
          <a:lstStyle/>
          <a:p>
            <a:pPr algn="l" defTabSz="457200">
              <a:spcBef>
                <a:spcPts val="1000"/>
              </a:spcBef>
              <a:defRPr baseline="6250" spc="96" sz="3200">
                <a:latin typeface="Helvetica"/>
                <a:ea typeface="Helvetica"/>
                <a:cs typeface="Helvetica"/>
                <a:sym typeface="Helvetica"/>
              </a:defRPr>
            </a:pPr>
          </a:p>
        </p:txBody>
      </p:sp>
      <p:sp>
        <p:nvSpPr>
          <p:cNvPr id="1457" name="September"/>
          <p:cNvSpPr txBox="1"/>
          <p:nvPr/>
        </p:nvSpPr>
        <p:spPr>
          <a:xfrm>
            <a:off x="9786387" y="4249732"/>
            <a:ext cx="2472056"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defTabSz="457200">
              <a:defRPr baseline="6666" spc="90" sz="3000"/>
            </a:pPr>
            <a:r>
              <a:t>September</a:t>
            </a:r>
          </a:p>
        </p:txBody>
      </p:sp>
      <p:sp>
        <p:nvSpPr>
          <p:cNvPr id="1458" name="October"/>
          <p:cNvSpPr txBox="1"/>
          <p:nvPr/>
        </p:nvSpPr>
        <p:spPr>
          <a:xfrm>
            <a:off x="12995806" y="4249732"/>
            <a:ext cx="1962659"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defTabSz="457200">
              <a:defRPr baseline="6666" spc="90" sz="3000"/>
            </a:pPr>
            <a:r>
              <a:t>October</a:t>
            </a:r>
          </a:p>
        </p:txBody>
      </p:sp>
      <p:sp>
        <p:nvSpPr>
          <p:cNvPr id="1459" name="November"/>
          <p:cNvSpPr txBox="1"/>
          <p:nvPr/>
        </p:nvSpPr>
        <p:spPr>
          <a:xfrm>
            <a:off x="15822404" y="4249732"/>
            <a:ext cx="2354708"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defTabSz="457200">
              <a:defRPr baseline="6666" spc="90" sz="3000"/>
            </a:pPr>
            <a:r>
              <a:t>November</a:t>
            </a:r>
          </a:p>
        </p:txBody>
      </p:sp>
      <p:sp>
        <p:nvSpPr>
          <p:cNvPr id="1460" name="December"/>
          <p:cNvSpPr txBox="1"/>
          <p:nvPr/>
        </p:nvSpPr>
        <p:spPr>
          <a:xfrm>
            <a:off x="18535909" y="4249732"/>
            <a:ext cx="2376044"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defTabSz="457200">
              <a:defRPr baseline="6666" spc="90" sz="3000"/>
            </a:pPr>
            <a:r>
              <a:t>December</a:t>
            </a:r>
          </a:p>
        </p:txBody>
      </p:sp>
      <p:sp>
        <p:nvSpPr>
          <p:cNvPr id="1461" name="January"/>
          <p:cNvSpPr txBox="1"/>
          <p:nvPr/>
        </p:nvSpPr>
        <p:spPr>
          <a:xfrm>
            <a:off x="21624224" y="4249732"/>
            <a:ext cx="1927226" cy="726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defTabSz="457200">
              <a:defRPr baseline="6666" spc="90" sz="3000"/>
            </a:pPr>
            <a:r>
              <a:t>January</a:t>
            </a:r>
          </a:p>
        </p:txBody>
      </p:sp>
      <p:sp>
        <p:nvSpPr>
          <p:cNvPr id="1462"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22"/>
                                        </p:tgtEl>
                                        <p:attrNameLst>
                                          <p:attrName>style.visibility</p:attrName>
                                        </p:attrNameLst>
                                      </p:cBhvr>
                                      <p:to>
                                        <p:strVal val="visible"/>
                                      </p:to>
                                    </p:set>
                                    <p:animEffect filter="dissolve" transition="in">
                                      <p:cBhvr>
                                        <p:cTn id="7" dur="1000"/>
                                        <p:tgtEl>
                                          <p:spTgt spid="142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462"/>
                                        </p:tgtEl>
                                        <p:attrNameLst>
                                          <p:attrName>style.visibility</p:attrName>
                                        </p:attrNameLst>
                                      </p:cBhvr>
                                      <p:to>
                                        <p:strVal val="visible"/>
                                      </p:to>
                                    </p:set>
                                    <p:animEffect filter="dissolve" transition="in">
                                      <p:cBhvr>
                                        <p:cTn id="11" dur="1000"/>
                                        <p:tgtEl>
                                          <p:spTgt spid="1462"/>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457"/>
                                        </p:tgtEl>
                                        <p:attrNameLst>
                                          <p:attrName>style.visibility</p:attrName>
                                        </p:attrNameLst>
                                      </p:cBhvr>
                                      <p:to>
                                        <p:strVal val="visible"/>
                                      </p:to>
                                    </p:set>
                                    <p:animEffect filter="dissolve" transition="in">
                                      <p:cBhvr>
                                        <p:cTn id="15" dur="1000"/>
                                        <p:tgtEl>
                                          <p:spTgt spid="1457"/>
                                        </p:tgtEl>
                                      </p:cBhvr>
                                    </p:animEffect>
                                  </p:childTnLst>
                                </p:cTn>
                              </p:par>
                            </p:childTnLst>
                          </p:cTn>
                        </p:par>
                        <p:par>
                          <p:cTn id="16" fill="hold">
                            <p:stCondLst>
                              <p:cond delay="3000"/>
                            </p:stCondLst>
                            <p:childTnLst>
                              <p:par>
                                <p:cTn id="17" presetClass="entr" nodeType="afterEffect" presetID="9" grpId="4" fill="hold">
                                  <p:stCondLst>
                                    <p:cond delay="300"/>
                                  </p:stCondLst>
                                  <p:iterate type="el" backwards="0">
                                    <p:tmAbs val="0"/>
                                  </p:iterate>
                                  <p:childTnLst>
                                    <p:set>
                                      <p:cBhvr>
                                        <p:cTn id="18" fill="hold"/>
                                        <p:tgtEl>
                                          <p:spTgt spid="1458"/>
                                        </p:tgtEl>
                                        <p:attrNameLst>
                                          <p:attrName>style.visibility</p:attrName>
                                        </p:attrNameLst>
                                      </p:cBhvr>
                                      <p:to>
                                        <p:strVal val="visible"/>
                                      </p:to>
                                    </p:set>
                                    <p:animEffect filter="dissolve" transition="in">
                                      <p:cBhvr>
                                        <p:cTn id="19" dur="1000"/>
                                        <p:tgtEl>
                                          <p:spTgt spid="1458"/>
                                        </p:tgtEl>
                                      </p:cBhvr>
                                    </p:animEffect>
                                  </p:childTnLst>
                                </p:cTn>
                              </p:par>
                            </p:childTnLst>
                          </p:cTn>
                        </p:par>
                        <p:par>
                          <p:cTn id="20" fill="hold">
                            <p:stCondLst>
                              <p:cond delay="4300"/>
                            </p:stCondLst>
                            <p:childTnLst>
                              <p:par>
                                <p:cTn id="21" presetClass="entr" nodeType="afterEffect" presetID="9" grpId="5" fill="hold">
                                  <p:stCondLst>
                                    <p:cond delay="300"/>
                                  </p:stCondLst>
                                  <p:iterate type="el" backwards="0">
                                    <p:tmAbs val="0"/>
                                  </p:iterate>
                                  <p:childTnLst>
                                    <p:set>
                                      <p:cBhvr>
                                        <p:cTn id="22" fill="hold"/>
                                        <p:tgtEl>
                                          <p:spTgt spid="1459"/>
                                        </p:tgtEl>
                                        <p:attrNameLst>
                                          <p:attrName>style.visibility</p:attrName>
                                        </p:attrNameLst>
                                      </p:cBhvr>
                                      <p:to>
                                        <p:strVal val="visible"/>
                                      </p:to>
                                    </p:set>
                                    <p:animEffect filter="dissolve" transition="in">
                                      <p:cBhvr>
                                        <p:cTn id="23" dur="1000"/>
                                        <p:tgtEl>
                                          <p:spTgt spid="1459"/>
                                        </p:tgtEl>
                                      </p:cBhvr>
                                    </p:animEffect>
                                  </p:childTnLst>
                                </p:cTn>
                              </p:par>
                            </p:childTnLst>
                          </p:cTn>
                        </p:par>
                        <p:par>
                          <p:cTn id="24" fill="hold">
                            <p:stCondLst>
                              <p:cond delay="5600"/>
                            </p:stCondLst>
                            <p:childTnLst>
                              <p:par>
                                <p:cTn id="25" presetClass="entr" nodeType="afterEffect" presetID="9" grpId="6" fill="hold">
                                  <p:stCondLst>
                                    <p:cond delay="300"/>
                                  </p:stCondLst>
                                  <p:iterate type="el" backwards="0">
                                    <p:tmAbs val="0"/>
                                  </p:iterate>
                                  <p:childTnLst>
                                    <p:set>
                                      <p:cBhvr>
                                        <p:cTn id="26" fill="hold"/>
                                        <p:tgtEl>
                                          <p:spTgt spid="1460"/>
                                        </p:tgtEl>
                                        <p:attrNameLst>
                                          <p:attrName>style.visibility</p:attrName>
                                        </p:attrNameLst>
                                      </p:cBhvr>
                                      <p:to>
                                        <p:strVal val="visible"/>
                                      </p:to>
                                    </p:set>
                                    <p:animEffect filter="dissolve" transition="in">
                                      <p:cBhvr>
                                        <p:cTn id="27" dur="1000"/>
                                        <p:tgtEl>
                                          <p:spTgt spid="1460"/>
                                        </p:tgtEl>
                                      </p:cBhvr>
                                    </p:animEffect>
                                  </p:childTnLst>
                                </p:cTn>
                              </p:par>
                            </p:childTnLst>
                          </p:cTn>
                        </p:par>
                        <p:par>
                          <p:cTn id="28" fill="hold">
                            <p:stCondLst>
                              <p:cond delay="6900"/>
                            </p:stCondLst>
                            <p:childTnLst>
                              <p:par>
                                <p:cTn id="29" presetClass="entr" nodeType="afterEffect" presetID="9" grpId="7" fill="hold">
                                  <p:stCondLst>
                                    <p:cond delay="300"/>
                                  </p:stCondLst>
                                  <p:iterate type="el" backwards="0">
                                    <p:tmAbs val="0"/>
                                  </p:iterate>
                                  <p:childTnLst>
                                    <p:set>
                                      <p:cBhvr>
                                        <p:cTn id="30" fill="hold"/>
                                        <p:tgtEl>
                                          <p:spTgt spid="1461"/>
                                        </p:tgtEl>
                                        <p:attrNameLst>
                                          <p:attrName>style.visibility</p:attrName>
                                        </p:attrNameLst>
                                      </p:cBhvr>
                                      <p:to>
                                        <p:strVal val="visible"/>
                                      </p:to>
                                    </p:set>
                                    <p:animEffect filter="dissolve" transition="in">
                                      <p:cBhvr>
                                        <p:cTn id="31" dur="1000"/>
                                        <p:tgtEl>
                                          <p:spTgt spid="1461"/>
                                        </p:tgtEl>
                                      </p:cBhvr>
                                    </p:animEffect>
                                  </p:childTnLst>
                                </p:cTn>
                              </p:par>
                            </p:childTnLst>
                          </p:cTn>
                        </p:par>
                        <p:par>
                          <p:cTn id="32" fill="hold">
                            <p:stCondLst>
                              <p:cond delay="8200"/>
                            </p:stCondLst>
                            <p:childTnLst>
                              <p:par>
                                <p:cTn id="33" presetClass="entr" nodeType="afterEffect" presetID="9" grpId="8" fill="hold">
                                  <p:stCondLst>
                                    <p:cond delay="300"/>
                                  </p:stCondLst>
                                  <p:iterate type="el" backwards="0">
                                    <p:tmAbs val="0"/>
                                  </p:iterate>
                                  <p:childTnLst>
                                    <p:set>
                                      <p:cBhvr>
                                        <p:cTn id="34" fill="hold"/>
                                        <p:tgtEl>
                                          <p:spTgt spid="1437"/>
                                        </p:tgtEl>
                                        <p:attrNameLst>
                                          <p:attrName>style.visibility</p:attrName>
                                        </p:attrNameLst>
                                      </p:cBhvr>
                                      <p:to>
                                        <p:strVal val="visible"/>
                                      </p:to>
                                    </p:set>
                                    <p:animEffect filter="dissolve" transition="in">
                                      <p:cBhvr>
                                        <p:cTn id="35" dur="1000"/>
                                        <p:tgtEl>
                                          <p:spTgt spid="1437"/>
                                        </p:tgtEl>
                                      </p:cBhvr>
                                    </p:animEffect>
                                  </p:childTnLst>
                                </p:cTn>
                              </p:par>
                            </p:childTnLst>
                          </p:cTn>
                        </p:par>
                        <p:par>
                          <p:cTn id="36" fill="hold">
                            <p:stCondLst>
                              <p:cond delay="9500"/>
                            </p:stCondLst>
                            <p:childTnLst>
                              <p:par>
                                <p:cTn id="37" presetClass="entr" nodeType="afterEffect" presetID="9" grpId="9" fill="hold">
                                  <p:stCondLst>
                                    <p:cond delay="300"/>
                                  </p:stCondLst>
                                  <p:iterate type="el" backwards="0">
                                    <p:tmAbs val="0"/>
                                  </p:iterate>
                                  <p:childTnLst>
                                    <p:set>
                                      <p:cBhvr>
                                        <p:cTn id="38" fill="hold"/>
                                        <p:tgtEl>
                                          <p:spTgt spid="1423"/>
                                        </p:tgtEl>
                                        <p:attrNameLst>
                                          <p:attrName>style.visibility</p:attrName>
                                        </p:attrNameLst>
                                      </p:cBhvr>
                                      <p:to>
                                        <p:strVal val="visible"/>
                                      </p:to>
                                    </p:set>
                                    <p:animEffect filter="dissolve" transition="in">
                                      <p:cBhvr>
                                        <p:cTn id="39" dur="1000"/>
                                        <p:tgtEl>
                                          <p:spTgt spid="1423"/>
                                        </p:tgtEl>
                                      </p:cBhvr>
                                    </p:animEffect>
                                  </p:childTnLst>
                                </p:cTn>
                              </p:par>
                            </p:childTnLst>
                          </p:cTn>
                        </p:par>
                        <p:par>
                          <p:cTn id="40" fill="hold">
                            <p:stCondLst>
                              <p:cond delay="10800"/>
                            </p:stCondLst>
                            <p:childTnLst>
                              <p:par>
                                <p:cTn id="41" presetClass="entr" nodeType="afterEffect" presetID="9" grpId="10" fill="hold">
                                  <p:stCondLst>
                                    <p:cond delay="300"/>
                                  </p:stCondLst>
                                  <p:iterate type="el" backwards="0">
                                    <p:tmAbs val="0"/>
                                  </p:iterate>
                                  <p:childTnLst>
                                    <p:set>
                                      <p:cBhvr>
                                        <p:cTn id="42" fill="hold"/>
                                        <p:tgtEl>
                                          <p:spTgt spid="1424"/>
                                        </p:tgtEl>
                                        <p:attrNameLst>
                                          <p:attrName>style.visibility</p:attrName>
                                        </p:attrNameLst>
                                      </p:cBhvr>
                                      <p:to>
                                        <p:strVal val="visible"/>
                                      </p:to>
                                    </p:set>
                                    <p:animEffect filter="dissolve" transition="in">
                                      <p:cBhvr>
                                        <p:cTn id="43" dur="1000"/>
                                        <p:tgtEl>
                                          <p:spTgt spid="1424"/>
                                        </p:tgtEl>
                                      </p:cBhvr>
                                    </p:animEffect>
                                  </p:childTnLst>
                                </p:cTn>
                              </p:par>
                            </p:childTnLst>
                          </p:cTn>
                        </p:par>
                        <p:par>
                          <p:cTn id="44" fill="hold">
                            <p:stCondLst>
                              <p:cond delay="12100"/>
                            </p:stCondLst>
                            <p:childTnLst>
                              <p:par>
                                <p:cTn id="45" presetClass="entr" nodeType="afterEffect" presetID="9" grpId="11" fill="hold">
                                  <p:stCondLst>
                                    <p:cond delay="300"/>
                                  </p:stCondLst>
                                  <p:iterate type="el" backwards="0">
                                    <p:tmAbs val="0"/>
                                  </p:iterate>
                                  <p:childTnLst>
                                    <p:set>
                                      <p:cBhvr>
                                        <p:cTn id="46" fill="hold"/>
                                        <p:tgtEl>
                                          <p:spTgt spid="1425"/>
                                        </p:tgtEl>
                                        <p:attrNameLst>
                                          <p:attrName>style.visibility</p:attrName>
                                        </p:attrNameLst>
                                      </p:cBhvr>
                                      <p:to>
                                        <p:strVal val="visible"/>
                                      </p:to>
                                    </p:set>
                                    <p:animEffect filter="dissolve" transition="in">
                                      <p:cBhvr>
                                        <p:cTn id="47" dur="1000"/>
                                        <p:tgtEl>
                                          <p:spTgt spid="1425"/>
                                        </p:tgtEl>
                                      </p:cBhvr>
                                    </p:animEffect>
                                  </p:childTnLst>
                                </p:cTn>
                              </p:par>
                            </p:childTnLst>
                          </p:cTn>
                        </p:par>
                        <p:par>
                          <p:cTn id="48" fill="hold">
                            <p:stCondLst>
                              <p:cond delay="13400"/>
                            </p:stCondLst>
                            <p:childTnLst>
                              <p:par>
                                <p:cTn id="49" presetClass="entr" nodeType="afterEffect" presetID="9" grpId="12" fill="hold">
                                  <p:stCondLst>
                                    <p:cond delay="300"/>
                                  </p:stCondLst>
                                  <p:iterate type="el" backwards="0">
                                    <p:tmAbs val="0"/>
                                  </p:iterate>
                                  <p:childTnLst>
                                    <p:set>
                                      <p:cBhvr>
                                        <p:cTn id="50" fill="hold"/>
                                        <p:tgtEl>
                                          <p:spTgt spid="1426"/>
                                        </p:tgtEl>
                                        <p:attrNameLst>
                                          <p:attrName>style.visibility</p:attrName>
                                        </p:attrNameLst>
                                      </p:cBhvr>
                                      <p:to>
                                        <p:strVal val="visible"/>
                                      </p:to>
                                    </p:set>
                                    <p:animEffect filter="dissolve" transition="in">
                                      <p:cBhvr>
                                        <p:cTn id="51" dur="1000"/>
                                        <p:tgtEl>
                                          <p:spTgt spid="1426"/>
                                        </p:tgtEl>
                                      </p:cBhvr>
                                    </p:animEffect>
                                  </p:childTnLst>
                                </p:cTn>
                              </p:par>
                            </p:childTnLst>
                          </p:cTn>
                        </p:par>
                        <p:par>
                          <p:cTn id="52" fill="hold">
                            <p:stCondLst>
                              <p:cond delay="14700"/>
                            </p:stCondLst>
                            <p:childTnLst>
                              <p:par>
                                <p:cTn id="53" presetClass="entr" nodeType="afterEffect" presetID="9" grpId="13" fill="hold">
                                  <p:stCondLst>
                                    <p:cond delay="300"/>
                                  </p:stCondLst>
                                  <p:iterate type="el" backwards="0">
                                    <p:tmAbs val="0"/>
                                  </p:iterate>
                                  <p:childTnLst>
                                    <p:set>
                                      <p:cBhvr>
                                        <p:cTn id="54" fill="hold"/>
                                        <p:tgtEl>
                                          <p:spTgt spid="1427"/>
                                        </p:tgtEl>
                                        <p:attrNameLst>
                                          <p:attrName>style.visibility</p:attrName>
                                        </p:attrNameLst>
                                      </p:cBhvr>
                                      <p:to>
                                        <p:strVal val="visible"/>
                                      </p:to>
                                    </p:set>
                                    <p:animEffect filter="dissolve" transition="in">
                                      <p:cBhvr>
                                        <p:cTn id="55" dur="1000"/>
                                        <p:tgtEl>
                                          <p:spTgt spid="1427"/>
                                        </p:tgtEl>
                                      </p:cBhvr>
                                    </p:animEffect>
                                  </p:childTnLst>
                                </p:cTn>
                              </p:par>
                            </p:childTnLst>
                          </p:cTn>
                        </p:par>
                        <p:par>
                          <p:cTn id="56" fill="hold">
                            <p:stCondLst>
                              <p:cond delay="16000"/>
                            </p:stCondLst>
                            <p:childTnLst>
                              <p:par>
                                <p:cTn id="57" presetClass="entr" nodeType="afterEffect" presetID="9" grpId="14" fill="hold">
                                  <p:stCondLst>
                                    <p:cond delay="300"/>
                                  </p:stCondLst>
                                  <p:iterate type="el" backwards="0">
                                    <p:tmAbs val="0"/>
                                  </p:iterate>
                                  <p:childTnLst>
                                    <p:set>
                                      <p:cBhvr>
                                        <p:cTn id="58" fill="hold"/>
                                        <p:tgtEl>
                                          <p:spTgt spid="1453"/>
                                        </p:tgtEl>
                                        <p:attrNameLst>
                                          <p:attrName>style.visibility</p:attrName>
                                        </p:attrNameLst>
                                      </p:cBhvr>
                                      <p:to>
                                        <p:strVal val="visible"/>
                                      </p:to>
                                    </p:set>
                                    <p:animEffect filter="dissolve" transition="in">
                                      <p:cBhvr>
                                        <p:cTn id="59" dur="1000"/>
                                        <p:tgtEl>
                                          <p:spTgt spid="1453"/>
                                        </p:tgtEl>
                                      </p:cBhvr>
                                    </p:animEffect>
                                  </p:childTnLst>
                                </p:cTn>
                              </p:par>
                            </p:childTnLst>
                          </p:cTn>
                        </p:par>
                        <p:par>
                          <p:cTn id="60" fill="hold">
                            <p:stCondLst>
                              <p:cond delay="17300"/>
                            </p:stCondLst>
                            <p:childTnLst>
                              <p:par>
                                <p:cTn id="61" presetClass="entr" nodeType="afterEffect" presetID="9" grpId="15" fill="hold">
                                  <p:stCondLst>
                                    <p:cond delay="300"/>
                                  </p:stCondLst>
                                  <p:iterate type="el" backwards="0">
                                    <p:tmAbs val="0"/>
                                  </p:iterate>
                                  <p:childTnLst>
                                    <p:set>
                                      <p:cBhvr>
                                        <p:cTn id="62" fill="hold"/>
                                        <p:tgtEl>
                                          <p:spTgt spid="1438"/>
                                        </p:tgtEl>
                                        <p:attrNameLst>
                                          <p:attrName>style.visibility</p:attrName>
                                        </p:attrNameLst>
                                      </p:cBhvr>
                                      <p:to>
                                        <p:strVal val="visible"/>
                                      </p:to>
                                    </p:set>
                                    <p:animEffect filter="dissolve" transition="in">
                                      <p:cBhvr>
                                        <p:cTn id="63" dur="1000"/>
                                        <p:tgtEl>
                                          <p:spTgt spid="1438"/>
                                        </p:tgtEl>
                                      </p:cBhvr>
                                    </p:animEffect>
                                  </p:childTnLst>
                                </p:cTn>
                              </p:par>
                            </p:childTnLst>
                          </p:cTn>
                        </p:par>
                        <p:par>
                          <p:cTn id="64" fill="hold">
                            <p:stCondLst>
                              <p:cond delay="18600"/>
                            </p:stCondLst>
                            <p:childTnLst>
                              <p:par>
                                <p:cTn id="65" presetClass="entr" nodeType="afterEffect" presetID="9" grpId="16" fill="hold">
                                  <p:stCondLst>
                                    <p:cond delay="300"/>
                                  </p:stCondLst>
                                  <p:iterate type="el" backwards="0">
                                    <p:tmAbs val="0"/>
                                  </p:iterate>
                                  <p:childTnLst>
                                    <p:set>
                                      <p:cBhvr>
                                        <p:cTn id="66" fill="hold"/>
                                        <p:tgtEl>
                                          <p:spTgt spid="1442"/>
                                        </p:tgtEl>
                                        <p:attrNameLst>
                                          <p:attrName>style.visibility</p:attrName>
                                        </p:attrNameLst>
                                      </p:cBhvr>
                                      <p:to>
                                        <p:strVal val="visible"/>
                                      </p:to>
                                    </p:set>
                                    <p:animEffect filter="dissolve" transition="in">
                                      <p:cBhvr>
                                        <p:cTn id="67" dur="1000"/>
                                        <p:tgtEl>
                                          <p:spTgt spid="1442"/>
                                        </p:tgtEl>
                                      </p:cBhvr>
                                    </p:animEffect>
                                  </p:childTnLst>
                                </p:cTn>
                              </p:par>
                            </p:childTnLst>
                          </p:cTn>
                        </p:par>
                        <p:par>
                          <p:cTn id="68" fill="hold">
                            <p:stCondLst>
                              <p:cond delay="19900"/>
                            </p:stCondLst>
                            <p:childTnLst>
                              <p:par>
                                <p:cTn id="69" presetClass="entr" nodeType="afterEffect" presetID="9" grpId="17" fill="hold">
                                  <p:stCondLst>
                                    <p:cond delay="300"/>
                                  </p:stCondLst>
                                  <p:iterate type="el" backwards="0">
                                    <p:tmAbs val="0"/>
                                  </p:iterate>
                                  <p:childTnLst>
                                    <p:set>
                                      <p:cBhvr>
                                        <p:cTn id="70" fill="hold"/>
                                        <p:tgtEl>
                                          <p:spTgt spid="1443"/>
                                        </p:tgtEl>
                                        <p:attrNameLst>
                                          <p:attrName>style.visibility</p:attrName>
                                        </p:attrNameLst>
                                      </p:cBhvr>
                                      <p:to>
                                        <p:strVal val="visible"/>
                                      </p:to>
                                    </p:set>
                                    <p:animEffect filter="dissolve" transition="in">
                                      <p:cBhvr>
                                        <p:cTn id="71" dur="1000"/>
                                        <p:tgtEl>
                                          <p:spTgt spid="1443"/>
                                        </p:tgtEl>
                                      </p:cBhvr>
                                    </p:animEffect>
                                  </p:childTnLst>
                                </p:cTn>
                              </p:par>
                            </p:childTnLst>
                          </p:cTn>
                        </p:par>
                        <p:par>
                          <p:cTn id="72" fill="hold">
                            <p:stCondLst>
                              <p:cond delay="21200"/>
                            </p:stCondLst>
                            <p:childTnLst>
                              <p:par>
                                <p:cTn id="73" presetClass="entr" nodeType="afterEffect" presetID="9" grpId="18" fill="hold">
                                  <p:stCondLst>
                                    <p:cond delay="300"/>
                                  </p:stCondLst>
                                  <p:iterate type="el" backwards="0">
                                    <p:tmAbs val="0"/>
                                  </p:iterate>
                                  <p:childTnLst>
                                    <p:set>
                                      <p:cBhvr>
                                        <p:cTn id="74" fill="hold"/>
                                        <p:tgtEl>
                                          <p:spTgt spid="1444"/>
                                        </p:tgtEl>
                                        <p:attrNameLst>
                                          <p:attrName>style.visibility</p:attrName>
                                        </p:attrNameLst>
                                      </p:cBhvr>
                                      <p:to>
                                        <p:strVal val="visible"/>
                                      </p:to>
                                    </p:set>
                                    <p:animEffect filter="dissolve" transition="in">
                                      <p:cBhvr>
                                        <p:cTn id="75" dur="1000"/>
                                        <p:tgtEl>
                                          <p:spTgt spid="1444"/>
                                        </p:tgtEl>
                                      </p:cBhvr>
                                    </p:animEffect>
                                  </p:childTnLst>
                                </p:cTn>
                              </p:par>
                            </p:childTnLst>
                          </p:cTn>
                        </p:par>
                        <p:par>
                          <p:cTn id="76" fill="hold">
                            <p:stCondLst>
                              <p:cond delay="22500"/>
                            </p:stCondLst>
                            <p:childTnLst>
                              <p:par>
                                <p:cTn id="77" presetClass="entr" nodeType="afterEffect" presetID="9" grpId="19" fill="hold">
                                  <p:stCondLst>
                                    <p:cond delay="300"/>
                                  </p:stCondLst>
                                  <p:iterate type="el" backwards="0">
                                    <p:tmAbs val="0"/>
                                  </p:iterate>
                                  <p:childTnLst>
                                    <p:set>
                                      <p:cBhvr>
                                        <p:cTn id="78" fill="hold"/>
                                        <p:tgtEl>
                                          <p:spTgt spid="1445"/>
                                        </p:tgtEl>
                                        <p:attrNameLst>
                                          <p:attrName>style.visibility</p:attrName>
                                        </p:attrNameLst>
                                      </p:cBhvr>
                                      <p:to>
                                        <p:strVal val="visible"/>
                                      </p:to>
                                    </p:set>
                                    <p:animEffect filter="dissolve" transition="in">
                                      <p:cBhvr>
                                        <p:cTn id="79" dur="1000"/>
                                        <p:tgtEl>
                                          <p:spTgt spid="1445"/>
                                        </p:tgtEl>
                                      </p:cBhvr>
                                    </p:animEffect>
                                  </p:childTnLst>
                                </p:cTn>
                              </p:par>
                            </p:childTnLst>
                          </p:cTn>
                        </p:par>
                        <p:par>
                          <p:cTn id="80" fill="hold">
                            <p:stCondLst>
                              <p:cond delay="23800"/>
                            </p:stCondLst>
                            <p:childTnLst>
                              <p:par>
                                <p:cTn id="81" presetClass="entr" nodeType="afterEffect" presetID="9" grpId="20" fill="hold">
                                  <p:stCondLst>
                                    <p:cond delay="300"/>
                                  </p:stCondLst>
                                  <p:iterate type="el" backwards="0">
                                    <p:tmAbs val="0"/>
                                  </p:iterate>
                                  <p:childTnLst>
                                    <p:set>
                                      <p:cBhvr>
                                        <p:cTn id="82" fill="hold"/>
                                        <p:tgtEl>
                                          <p:spTgt spid="1428"/>
                                        </p:tgtEl>
                                        <p:attrNameLst>
                                          <p:attrName>style.visibility</p:attrName>
                                        </p:attrNameLst>
                                      </p:cBhvr>
                                      <p:to>
                                        <p:strVal val="visible"/>
                                      </p:to>
                                    </p:set>
                                    <p:animEffect filter="dissolve" transition="in">
                                      <p:cBhvr>
                                        <p:cTn id="83" dur="1000"/>
                                        <p:tgtEl>
                                          <p:spTgt spid="1428"/>
                                        </p:tgtEl>
                                      </p:cBhvr>
                                    </p:animEffect>
                                  </p:childTnLst>
                                </p:cTn>
                              </p:par>
                            </p:childTnLst>
                          </p:cTn>
                        </p:par>
                        <p:par>
                          <p:cTn id="84" fill="hold">
                            <p:stCondLst>
                              <p:cond delay="25100"/>
                            </p:stCondLst>
                            <p:childTnLst>
                              <p:par>
                                <p:cTn id="85" presetClass="entr" nodeType="afterEffect" presetID="9" grpId="21" fill="hold">
                                  <p:stCondLst>
                                    <p:cond delay="300"/>
                                  </p:stCondLst>
                                  <p:iterate type="el" backwards="0">
                                    <p:tmAbs val="0"/>
                                  </p:iterate>
                                  <p:childTnLst>
                                    <p:set>
                                      <p:cBhvr>
                                        <p:cTn id="86" fill="hold"/>
                                        <p:tgtEl>
                                          <p:spTgt spid="1454"/>
                                        </p:tgtEl>
                                        <p:attrNameLst>
                                          <p:attrName>style.visibility</p:attrName>
                                        </p:attrNameLst>
                                      </p:cBhvr>
                                      <p:to>
                                        <p:strVal val="visible"/>
                                      </p:to>
                                    </p:set>
                                    <p:animEffect filter="dissolve" transition="in">
                                      <p:cBhvr>
                                        <p:cTn id="87" dur="1000"/>
                                        <p:tgtEl>
                                          <p:spTgt spid="1454"/>
                                        </p:tgtEl>
                                      </p:cBhvr>
                                    </p:animEffect>
                                  </p:childTnLst>
                                </p:cTn>
                              </p:par>
                            </p:childTnLst>
                          </p:cTn>
                        </p:par>
                        <p:par>
                          <p:cTn id="88" fill="hold">
                            <p:stCondLst>
                              <p:cond delay="26400"/>
                            </p:stCondLst>
                            <p:childTnLst>
                              <p:par>
                                <p:cTn id="89" presetClass="entr" nodeType="afterEffect" presetID="9" grpId="22" fill="hold">
                                  <p:stCondLst>
                                    <p:cond delay="300"/>
                                  </p:stCondLst>
                                  <p:iterate type="el" backwards="0">
                                    <p:tmAbs val="0"/>
                                  </p:iterate>
                                  <p:childTnLst>
                                    <p:set>
                                      <p:cBhvr>
                                        <p:cTn id="90" fill="hold"/>
                                        <p:tgtEl>
                                          <p:spTgt spid="1439"/>
                                        </p:tgtEl>
                                        <p:attrNameLst>
                                          <p:attrName>style.visibility</p:attrName>
                                        </p:attrNameLst>
                                      </p:cBhvr>
                                      <p:to>
                                        <p:strVal val="visible"/>
                                      </p:to>
                                    </p:set>
                                    <p:animEffect filter="dissolve" transition="in">
                                      <p:cBhvr>
                                        <p:cTn id="91" dur="1000"/>
                                        <p:tgtEl>
                                          <p:spTgt spid="1439"/>
                                        </p:tgtEl>
                                      </p:cBhvr>
                                    </p:animEffect>
                                  </p:childTnLst>
                                </p:cTn>
                              </p:par>
                            </p:childTnLst>
                          </p:cTn>
                        </p:par>
                        <p:par>
                          <p:cTn id="92" fill="hold">
                            <p:stCondLst>
                              <p:cond delay="27700"/>
                            </p:stCondLst>
                            <p:childTnLst>
                              <p:par>
                                <p:cTn id="93" presetClass="entr" nodeType="afterEffect" presetID="9" grpId="23" fill="hold">
                                  <p:stCondLst>
                                    <p:cond delay="300"/>
                                  </p:stCondLst>
                                  <p:iterate type="el" backwards="0">
                                    <p:tmAbs val="0"/>
                                  </p:iterate>
                                  <p:childTnLst>
                                    <p:set>
                                      <p:cBhvr>
                                        <p:cTn id="94" fill="hold"/>
                                        <p:tgtEl>
                                          <p:spTgt spid="1446"/>
                                        </p:tgtEl>
                                        <p:attrNameLst>
                                          <p:attrName>style.visibility</p:attrName>
                                        </p:attrNameLst>
                                      </p:cBhvr>
                                      <p:to>
                                        <p:strVal val="visible"/>
                                      </p:to>
                                    </p:set>
                                    <p:animEffect filter="dissolve" transition="in">
                                      <p:cBhvr>
                                        <p:cTn id="95" dur="1000"/>
                                        <p:tgtEl>
                                          <p:spTgt spid="1446"/>
                                        </p:tgtEl>
                                      </p:cBhvr>
                                    </p:animEffect>
                                  </p:childTnLst>
                                </p:cTn>
                              </p:par>
                            </p:childTnLst>
                          </p:cTn>
                        </p:par>
                        <p:par>
                          <p:cTn id="96" fill="hold">
                            <p:stCondLst>
                              <p:cond delay="29000"/>
                            </p:stCondLst>
                            <p:childTnLst>
                              <p:par>
                                <p:cTn id="97" presetClass="entr" nodeType="afterEffect" presetID="9" grpId="24" fill="hold">
                                  <p:stCondLst>
                                    <p:cond delay="300"/>
                                  </p:stCondLst>
                                  <p:iterate type="el" backwards="0">
                                    <p:tmAbs val="0"/>
                                  </p:iterate>
                                  <p:childTnLst>
                                    <p:set>
                                      <p:cBhvr>
                                        <p:cTn id="98" fill="hold"/>
                                        <p:tgtEl>
                                          <p:spTgt spid="1447"/>
                                        </p:tgtEl>
                                        <p:attrNameLst>
                                          <p:attrName>style.visibility</p:attrName>
                                        </p:attrNameLst>
                                      </p:cBhvr>
                                      <p:to>
                                        <p:strVal val="visible"/>
                                      </p:to>
                                    </p:set>
                                    <p:animEffect filter="dissolve" transition="in">
                                      <p:cBhvr>
                                        <p:cTn id="99" dur="1000"/>
                                        <p:tgtEl>
                                          <p:spTgt spid="1447"/>
                                        </p:tgtEl>
                                      </p:cBhvr>
                                    </p:animEffect>
                                  </p:childTnLst>
                                </p:cTn>
                              </p:par>
                            </p:childTnLst>
                          </p:cTn>
                        </p:par>
                        <p:par>
                          <p:cTn id="100" fill="hold">
                            <p:stCondLst>
                              <p:cond delay="30300"/>
                            </p:stCondLst>
                            <p:childTnLst>
                              <p:par>
                                <p:cTn id="101" presetClass="entr" nodeType="afterEffect" presetID="9" grpId="25" fill="hold">
                                  <p:stCondLst>
                                    <p:cond delay="300"/>
                                  </p:stCondLst>
                                  <p:iterate type="el" backwards="0">
                                    <p:tmAbs val="0"/>
                                  </p:iterate>
                                  <p:childTnLst>
                                    <p:set>
                                      <p:cBhvr>
                                        <p:cTn id="102" fill="hold"/>
                                        <p:tgtEl>
                                          <p:spTgt spid="1448"/>
                                        </p:tgtEl>
                                        <p:attrNameLst>
                                          <p:attrName>style.visibility</p:attrName>
                                        </p:attrNameLst>
                                      </p:cBhvr>
                                      <p:to>
                                        <p:strVal val="visible"/>
                                      </p:to>
                                    </p:set>
                                    <p:animEffect filter="dissolve" transition="in">
                                      <p:cBhvr>
                                        <p:cTn id="103" dur="1000"/>
                                        <p:tgtEl>
                                          <p:spTgt spid="1448"/>
                                        </p:tgtEl>
                                      </p:cBhvr>
                                    </p:animEffect>
                                  </p:childTnLst>
                                </p:cTn>
                              </p:par>
                            </p:childTnLst>
                          </p:cTn>
                        </p:par>
                        <p:par>
                          <p:cTn id="104" fill="hold">
                            <p:stCondLst>
                              <p:cond delay="31600"/>
                            </p:stCondLst>
                            <p:childTnLst>
                              <p:par>
                                <p:cTn id="105" presetClass="entr" nodeType="afterEffect" presetID="9" grpId="26" fill="hold">
                                  <p:stCondLst>
                                    <p:cond delay="300"/>
                                  </p:stCondLst>
                                  <p:iterate type="el" backwards="0">
                                    <p:tmAbs val="0"/>
                                  </p:iterate>
                                  <p:childTnLst>
                                    <p:set>
                                      <p:cBhvr>
                                        <p:cTn id="106" fill="hold"/>
                                        <p:tgtEl>
                                          <p:spTgt spid="1449"/>
                                        </p:tgtEl>
                                        <p:attrNameLst>
                                          <p:attrName>style.visibility</p:attrName>
                                        </p:attrNameLst>
                                      </p:cBhvr>
                                      <p:to>
                                        <p:strVal val="visible"/>
                                      </p:to>
                                    </p:set>
                                    <p:animEffect filter="dissolve" transition="in">
                                      <p:cBhvr>
                                        <p:cTn id="107" dur="1000"/>
                                        <p:tgtEl>
                                          <p:spTgt spid="1449"/>
                                        </p:tgtEl>
                                      </p:cBhvr>
                                    </p:animEffect>
                                  </p:childTnLst>
                                </p:cTn>
                              </p:par>
                            </p:childTnLst>
                          </p:cTn>
                        </p:par>
                        <p:par>
                          <p:cTn id="108" fill="hold">
                            <p:stCondLst>
                              <p:cond delay="32900"/>
                            </p:stCondLst>
                            <p:childTnLst>
                              <p:par>
                                <p:cTn id="109" presetClass="entr" nodeType="afterEffect" presetID="9" grpId="27" fill="hold">
                                  <p:stCondLst>
                                    <p:cond delay="300"/>
                                  </p:stCondLst>
                                  <p:iterate type="el" backwards="0">
                                    <p:tmAbs val="0"/>
                                  </p:iterate>
                                  <p:childTnLst>
                                    <p:set>
                                      <p:cBhvr>
                                        <p:cTn id="110" fill="hold"/>
                                        <p:tgtEl>
                                          <p:spTgt spid="1429"/>
                                        </p:tgtEl>
                                        <p:attrNameLst>
                                          <p:attrName>style.visibility</p:attrName>
                                        </p:attrNameLst>
                                      </p:cBhvr>
                                      <p:to>
                                        <p:strVal val="visible"/>
                                      </p:to>
                                    </p:set>
                                    <p:animEffect filter="dissolve" transition="in">
                                      <p:cBhvr>
                                        <p:cTn id="111" dur="1000"/>
                                        <p:tgtEl>
                                          <p:spTgt spid="1429"/>
                                        </p:tgtEl>
                                      </p:cBhvr>
                                    </p:animEffect>
                                  </p:childTnLst>
                                </p:cTn>
                              </p:par>
                            </p:childTnLst>
                          </p:cTn>
                        </p:par>
                        <p:par>
                          <p:cTn id="112" fill="hold">
                            <p:stCondLst>
                              <p:cond delay="34200"/>
                            </p:stCondLst>
                            <p:childTnLst>
                              <p:par>
                                <p:cTn id="113" presetClass="entr" nodeType="afterEffect" presetID="9" grpId="28" fill="hold">
                                  <p:stCondLst>
                                    <p:cond delay="300"/>
                                  </p:stCondLst>
                                  <p:iterate type="el" backwards="0">
                                    <p:tmAbs val="0"/>
                                  </p:iterate>
                                  <p:childTnLst>
                                    <p:set>
                                      <p:cBhvr>
                                        <p:cTn id="114" fill="hold"/>
                                        <p:tgtEl>
                                          <p:spTgt spid="1455"/>
                                        </p:tgtEl>
                                        <p:attrNameLst>
                                          <p:attrName>style.visibility</p:attrName>
                                        </p:attrNameLst>
                                      </p:cBhvr>
                                      <p:to>
                                        <p:strVal val="visible"/>
                                      </p:to>
                                    </p:set>
                                    <p:animEffect filter="dissolve" transition="in">
                                      <p:cBhvr>
                                        <p:cTn id="115" dur="1000"/>
                                        <p:tgtEl>
                                          <p:spTgt spid="1455"/>
                                        </p:tgtEl>
                                      </p:cBhvr>
                                    </p:animEffect>
                                  </p:childTnLst>
                                </p:cTn>
                              </p:par>
                            </p:childTnLst>
                          </p:cTn>
                        </p:par>
                        <p:par>
                          <p:cTn id="116" fill="hold">
                            <p:stCondLst>
                              <p:cond delay="35500"/>
                            </p:stCondLst>
                            <p:childTnLst>
                              <p:par>
                                <p:cTn id="117" presetClass="entr" nodeType="afterEffect" presetID="9" grpId="29" fill="hold">
                                  <p:stCondLst>
                                    <p:cond delay="300"/>
                                  </p:stCondLst>
                                  <p:iterate type="el" backwards="0">
                                    <p:tmAbs val="0"/>
                                  </p:iterate>
                                  <p:childTnLst>
                                    <p:set>
                                      <p:cBhvr>
                                        <p:cTn id="118" fill="hold"/>
                                        <p:tgtEl>
                                          <p:spTgt spid="1440"/>
                                        </p:tgtEl>
                                        <p:attrNameLst>
                                          <p:attrName>style.visibility</p:attrName>
                                        </p:attrNameLst>
                                      </p:cBhvr>
                                      <p:to>
                                        <p:strVal val="visible"/>
                                      </p:to>
                                    </p:set>
                                    <p:animEffect filter="dissolve" transition="in">
                                      <p:cBhvr>
                                        <p:cTn id="119" dur="1000"/>
                                        <p:tgtEl>
                                          <p:spTgt spid="1440"/>
                                        </p:tgtEl>
                                      </p:cBhvr>
                                    </p:animEffect>
                                  </p:childTnLst>
                                </p:cTn>
                              </p:par>
                            </p:childTnLst>
                          </p:cTn>
                        </p:par>
                        <p:par>
                          <p:cTn id="120" fill="hold">
                            <p:stCondLst>
                              <p:cond delay="36800"/>
                            </p:stCondLst>
                            <p:childTnLst>
                              <p:par>
                                <p:cTn id="121" presetClass="entr" nodeType="afterEffect" presetID="9" grpId="30" fill="hold">
                                  <p:stCondLst>
                                    <p:cond delay="300"/>
                                  </p:stCondLst>
                                  <p:iterate type="el" backwards="0">
                                    <p:tmAbs val="0"/>
                                  </p:iterate>
                                  <p:childTnLst>
                                    <p:set>
                                      <p:cBhvr>
                                        <p:cTn id="122" fill="hold"/>
                                        <p:tgtEl>
                                          <p:spTgt spid="1430"/>
                                        </p:tgtEl>
                                        <p:attrNameLst>
                                          <p:attrName>style.visibility</p:attrName>
                                        </p:attrNameLst>
                                      </p:cBhvr>
                                      <p:to>
                                        <p:strVal val="visible"/>
                                      </p:to>
                                    </p:set>
                                    <p:animEffect filter="dissolve" transition="in">
                                      <p:cBhvr>
                                        <p:cTn id="123" dur="1000"/>
                                        <p:tgtEl>
                                          <p:spTgt spid="1430"/>
                                        </p:tgtEl>
                                      </p:cBhvr>
                                    </p:animEffect>
                                  </p:childTnLst>
                                </p:cTn>
                              </p:par>
                            </p:childTnLst>
                          </p:cTn>
                        </p:par>
                        <p:par>
                          <p:cTn id="124" fill="hold">
                            <p:stCondLst>
                              <p:cond delay="38100"/>
                            </p:stCondLst>
                            <p:childTnLst>
                              <p:par>
                                <p:cTn id="125" presetClass="entr" nodeType="afterEffect" presetID="9" grpId="31" fill="hold">
                                  <p:stCondLst>
                                    <p:cond delay="300"/>
                                  </p:stCondLst>
                                  <p:iterate type="el" backwards="0">
                                    <p:tmAbs val="0"/>
                                  </p:iterate>
                                  <p:childTnLst>
                                    <p:set>
                                      <p:cBhvr>
                                        <p:cTn id="126" fill="hold"/>
                                        <p:tgtEl>
                                          <p:spTgt spid="1431"/>
                                        </p:tgtEl>
                                        <p:attrNameLst>
                                          <p:attrName>style.visibility</p:attrName>
                                        </p:attrNameLst>
                                      </p:cBhvr>
                                      <p:to>
                                        <p:strVal val="visible"/>
                                      </p:to>
                                    </p:set>
                                    <p:animEffect filter="dissolve" transition="in">
                                      <p:cBhvr>
                                        <p:cTn id="127" dur="1000"/>
                                        <p:tgtEl>
                                          <p:spTgt spid="1431"/>
                                        </p:tgtEl>
                                      </p:cBhvr>
                                    </p:animEffect>
                                  </p:childTnLst>
                                </p:cTn>
                              </p:par>
                            </p:childTnLst>
                          </p:cTn>
                        </p:par>
                        <p:par>
                          <p:cTn id="128" fill="hold">
                            <p:stCondLst>
                              <p:cond delay="39400"/>
                            </p:stCondLst>
                            <p:childTnLst>
                              <p:par>
                                <p:cTn id="129" presetClass="entr" nodeType="afterEffect" presetID="9" grpId="32" fill="hold">
                                  <p:stCondLst>
                                    <p:cond delay="300"/>
                                  </p:stCondLst>
                                  <p:iterate type="el" backwards="0">
                                    <p:tmAbs val="0"/>
                                  </p:iterate>
                                  <p:childTnLst>
                                    <p:set>
                                      <p:cBhvr>
                                        <p:cTn id="130" fill="hold"/>
                                        <p:tgtEl>
                                          <p:spTgt spid="1450"/>
                                        </p:tgtEl>
                                        <p:attrNameLst>
                                          <p:attrName>style.visibility</p:attrName>
                                        </p:attrNameLst>
                                      </p:cBhvr>
                                      <p:to>
                                        <p:strVal val="visible"/>
                                      </p:to>
                                    </p:set>
                                    <p:animEffect filter="dissolve" transition="in">
                                      <p:cBhvr>
                                        <p:cTn id="131" dur="1000"/>
                                        <p:tgtEl>
                                          <p:spTgt spid="1450"/>
                                        </p:tgtEl>
                                      </p:cBhvr>
                                    </p:animEffect>
                                  </p:childTnLst>
                                </p:cTn>
                              </p:par>
                            </p:childTnLst>
                          </p:cTn>
                        </p:par>
                        <p:par>
                          <p:cTn id="132" fill="hold">
                            <p:stCondLst>
                              <p:cond delay="40700"/>
                            </p:stCondLst>
                            <p:childTnLst>
                              <p:par>
                                <p:cTn id="133" presetClass="entr" nodeType="afterEffect" presetID="9" grpId="33" fill="hold">
                                  <p:stCondLst>
                                    <p:cond delay="300"/>
                                  </p:stCondLst>
                                  <p:iterate type="el" backwards="0">
                                    <p:tmAbs val="0"/>
                                  </p:iterate>
                                  <p:childTnLst>
                                    <p:set>
                                      <p:cBhvr>
                                        <p:cTn id="134" fill="hold"/>
                                        <p:tgtEl>
                                          <p:spTgt spid="1451"/>
                                        </p:tgtEl>
                                        <p:attrNameLst>
                                          <p:attrName>style.visibility</p:attrName>
                                        </p:attrNameLst>
                                      </p:cBhvr>
                                      <p:to>
                                        <p:strVal val="visible"/>
                                      </p:to>
                                    </p:set>
                                    <p:animEffect filter="dissolve" transition="in">
                                      <p:cBhvr>
                                        <p:cTn id="135" dur="1000"/>
                                        <p:tgtEl>
                                          <p:spTgt spid="1451"/>
                                        </p:tgtEl>
                                      </p:cBhvr>
                                    </p:animEffect>
                                  </p:childTnLst>
                                </p:cTn>
                              </p:par>
                            </p:childTnLst>
                          </p:cTn>
                        </p:par>
                        <p:par>
                          <p:cTn id="136" fill="hold">
                            <p:stCondLst>
                              <p:cond delay="42000"/>
                            </p:stCondLst>
                            <p:childTnLst>
                              <p:par>
                                <p:cTn id="137" presetClass="entr" nodeType="afterEffect" presetID="9" grpId="34" fill="hold">
                                  <p:stCondLst>
                                    <p:cond delay="300"/>
                                  </p:stCondLst>
                                  <p:iterate type="el" backwards="0">
                                    <p:tmAbs val="0"/>
                                  </p:iterate>
                                  <p:childTnLst>
                                    <p:set>
                                      <p:cBhvr>
                                        <p:cTn id="138" fill="hold"/>
                                        <p:tgtEl>
                                          <p:spTgt spid="1452"/>
                                        </p:tgtEl>
                                        <p:attrNameLst>
                                          <p:attrName>style.visibility</p:attrName>
                                        </p:attrNameLst>
                                      </p:cBhvr>
                                      <p:to>
                                        <p:strVal val="visible"/>
                                      </p:to>
                                    </p:set>
                                    <p:animEffect filter="dissolve" transition="in">
                                      <p:cBhvr>
                                        <p:cTn id="139" dur="1000"/>
                                        <p:tgtEl>
                                          <p:spTgt spid="1452"/>
                                        </p:tgtEl>
                                      </p:cBhvr>
                                    </p:animEffect>
                                  </p:childTnLst>
                                </p:cTn>
                              </p:par>
                            </p:childTnLst>
                          </p:cTn>
                        </p:par>
                        <p:par>
                          <p:cTn id="140" fill="hold">
                            <p:stCondLst>
                              <p:cond delay="43300"/>
                            </p:stCondLst>
                            <p:childTnLst>
                              <p:par>
                                <p:cTn id="141" presetClass="entr" nodeType="afterEffect" presetID="9" grpId="35" fill="hold">
                                  <p:stCondLst>
                                    <p:cond delay="300"/>
                                  </p:stCondLst>
                                  <p:iterate type="el" backwards="0">
                                    <p:tmAbs val="0"/>
                                  </p:iterate>
                                  <p:childTnLst>
                                    <p:set>
                                      <p:cBhvr>
                                        <p:cTn id="142" fill="hold"/>
                                        <p:tgtEl>
                                          <p:spTgt spid="1456"/>
                                        </p:tgtEl>
                                        <p:attrNameLst>
                                          <p:attrName>style.visibility</p:attrName>
                                        </p:attrNameLst>
                                      </p:cBhvr>
                                      <p:to>
                                        <p:strVal val="visible"/>
                                      </p:to>
                                    </p:set>
                                    <p:animEffect filter="dissolve" transition="in">
                                      <p:cBhvr>
                                        <p:cTn id="143" dur="1000"/>
                                        <p:tgtEl>
                                          <p:spTgt spid="1456"/>
                                        </p:tgtEl>
                                      </p:cBhvr>
                                    </p:animEffect>
                                  </p:childTnLst>
                                </p:cTn>
                              </p:par>
                            </p:childTnLst>
                          </p:cTn>
                        </p:par>
                        <p:par>
                          <p:cTn id="144" fill="hold">
                            <p:stCondLst>
                              <p:cond delay="44600"/>
                            </p:stCondLst>
                            <p:childTnLst>
                              <p:par>
                                <p:cTn id="145" presetClass="entr" nodeType="afterEffect" presetID="9" grpId="36" fill="hold">
                                  <p:stCondLst>
                                    <p:cond delay="300"/>
                                  </p:stCondLst>
                                  <p:iterate type="el" backwards="0">
                                    <p:tmAbs val="0"/>
                                  </p:iterate>
                                  <p:childTnLst>
                                    <p:set>
                                      <p:cBhvr>
                                        <p:cTn id="146" fill="hold"/>
                                        <p:tgtEl>
                                          <p:spTgt spid="1441"/>
                                        </p:tgtEl>
                                        <p:attrNameLst>
                                          <p:attrName>style.visibility</p:attrName>
                                        </p:attrNameLst>
                                      </p:cBhvr>
                                      <p:to>
                                        <p:strVal val="visible"/>
                                      </p:to>
                                    </p:set>
                                    <p:animEffect filter="dissolve" transition="in">
                                      <p:cBhvr>
                                        <p:cTn id="147" dur="1000"/>
                                        <p:tgtEl>
                                          <p:spTgt spid="1441"/>
                                        </p:tgtEl>
                                      </p:cBhvr>
                                    </p:animEffect>
                                  </p:childTnLst>
                                </p:cTn>
                              </p:par>
                            </p:childTnLst>
                          </p:cTn>
                        </p:par>
                        <p:par>
                          <p:cTn id="148" fill="hold">
                            <p:stCondLst>
                              <p:cond delay="45900"/>
                            </p:stCondLst>
                            <p:childTnLst>
                              <p:par>
                                <p:cTn id="149" presetClass="entr" nodeType="afterEffect" presetID="9" grpId="37" fill="hold">
                                  <p:stCondLst>
                                    <p:cond delay="300"/>
                                  </p:stCondLst>
                                  <p:iterate type="el" backwards="0">
                                    <p:tmAbs val="0"/>
                                  </p:iterate>
                                  <p:childTnLst>
                                    <p:set>
                                      <p:cBhvr>
                                        <p:cTn id="150" fill="hold"/>
                                        <p:tgtEl>
                                          <p:spTgt spid="1432"/>
                                        </p:tgtEl>
                                        <p:attrNameLst>
                                          <p:attrName>style.visibility</p:attrName>
                                        </p:attrNameLst>
                                      </p:cBhvr>
                                      <p:to>
                                        <p:strVal val="visible"/>
                                      </p:to>
                                    </p:set>
                                    <p:animEffect filter="dissolve" transition="in">
                                      <p:cBhvr>
                                        <p:cTn id="151" dur="1000"/>
                                        <p:tgtEl>
                                          <p:spTgt spid="1432"/>
                                        </p:tgtEl>
                                      </p:cBhvr>
                                    </p:animEffect>
                                  </p:childTnLst>
                                </p:cTn>
                              </p:par>
                            </p:childTnLst>
                          </p:cTn>
                        </p:par>
                        <p:par>
                          <p:cTn id="152" fill="hold">
                            <p:stCondLst>
                              <p:cond delay="47200"/>
                            </p:stCondLst>
                            <p:childTnLst>
                              <p:par>
                                <p:cTn id="153" presetClass="entr" nodeType="afterEffect" presetID="9" grpId="38" fill="hold">
                                  <p:stCondLst>
                                    <p:cond delay="300"/>
                                  </p:stCondLst>
                                  <p:iterate type="el" backwards="0">
                                    <p:tmAbs val="0"/>
                                  </p:iterate>
                                  <p:childTnLst>
                                    <p:set>
                                      <p:cBhvr>
                                        <p:cTn id="154" fill="hold"/>
                                        <p:tgtEl>
                                          <p:spTgt spid="1433"/>
                                        </p:tgtEl>
                                        <p:attrNameLst>
                                          <p:attrName>style.visibility</p:attrName>
                                        </p:attrNameLst>
                                      </p:cBhvr>
                                      <p:to>
                                        <p:strVal val="visible"/>
                                      </p:to>
                                    </p:set>
                                    <p:animEffect filter="dissolve" transition="in">
                                      <p:cBhvr>
                                        <p:cTn id="155" dur="1000"/>
                                        <p:tgtEl>
                                          <p:spTgt spid="1433"/>
                                        </p:tgtEl>
                                      </p:cBhvr>
                                    </p:animEffect>
                                  </p:childTnLst>
                                </p:cTn>
                              </p:par>
                            </p:childTnLst>
                          </p:cTn>
                        </p:par>
                        <p:par>
                          <p:cTn id="156" fill="hold">
                            <p:stCondLst>
                              <p:cond delay="48500"/>
                            </p:stCondLst>
                            <p:childTnLst>
                              <p:par>
                                <p:cTn id="157" presetClass="entr" nodeType="afterEffect" presetID="9" grpId="39" fill="hold">
                                  <p:stCondLst>
                                    <p:cond delay="300"/>
                                  </p:stCondLst>
                                  <p:iterate type="el" backwards="0">
                                    <p:tmAbs val="0"/>
                                  </p:iterate>
                                  <p:childTnLst>
                                    <p:set>
                                      <p:cBhvr>
                                        <p:cTn id="158" fill="hold"/>
                                        <p:tgtEl>
                                          <p:spTgt spid="1434"/>
                                        </p:tgtEl>
                                        <p:attrNameLst>
                                          <p:attrName>style.visibility</p:attrName>
                                        </p:attrNameLst>
                                      </p:cBhvr>
                                      <p:to>
                                        <p:strVal val="visible"/>
                                      </p:to>
                                    </p:set>
                                    <p:animEffect filter="dissolve" transition="in">
                                      <p:cBhvr>
                                        <p:cTn id="159" dur="1000"/>
                                        <p:tgtEl>
                                          <p:spTgt spid="1434"/>
                                        </p:tgtEl>
                                      </p:cBhvr>
                                    </p:animEffect>
                                  </p:childTnLst>
                                </p:cTn>
                              </p:par>
                            </p:childTnLst>
                          </p:cTn>
                        </p:par>
                        <p:par>
                          <p:cTn id="160" fill="hold">
                            <p:stCondLst>
                              <p:cond delay="49800"/>
                            </p:stCondLst>
                            <p:childTnLst>
                              <p:par>
                                <p:cTn id="161" presetClass="entr" nodeType="afterEffect" presetID="9" grpId="40" fill="hold">
                                  <p:stCondLst>
                                    <p:cond delay="300"/>
                                  </p:stCondLst>
                                  <p:iterate type="el" backwards="0">
                                    <p:tmAbs val="0"/>
                                  </p:iterate>
                                  <p:childTnLst>
                                    <p:set>
                                      <p:cBhvr>
                                        <p:cTn id="162" fill="hold"/>
                                        <p:tgtEl>
                                          <p:spTgt spid="1435"/>
                                        </p:tgtEl>
                                        <p:attrNameLst>
                                          <p:attrName>style.visibility</p:attrName>
                                        </p:attrNameLst>
                                      </p:cBhvr>
                                      <p:to>
                                        <p:strVal val="visible"/>
                                      </p:to>
                                    </p:set>
                                    <p:animEffect filter="dissolve" transition="in">
                                      <p:cBhvr>
                                        <p:cTn id="163" dur="1000"/>
                                        <p:tgtEl>
                                          <p:spTgt spid="1435"/>
                                        </p:tgtEl>
                                      </p:cBhvr>
                                    </p:animEffect>
                                  </p:childTnLst>
                                </p:cTn>
                              </p:par>
                            </p:childTnLst>
                          </p:cTn>
                        </p:par>
                        <p:par>
                          <p:cTn id="164" fill="hold">
                            <p:stCondLst>
                              <p:cond delay="51100"/>
                            </p:stCondLst>
                            <p:childTnLst>
                              <p:par>
                                <p:cTn id="165" presetClass="entr" nodeType="afterEffect" presetID="9" grpId="41" fill="hold">
                                  <p:stCondLst>
                                    <p:cond delay="300"/>
                                  </p:stCondLst>
                                  <p:iterate type="el" backwards="0">
                                    <p:tmAbs val="0"/>
                                  </p:iterate>
                                  <p:childTnLst>
                                    <p:set>
                                      <p:cBhvr>
                                        <p:cTn id="166" fill="hold"/>
                                        <p:tgtEl>
                                          <p:spTgt spid="1436"/>
                                        </p:tgtEl>
                                        <p:attrNameLst>
                                          <p:attrName>style.visibility</p:attrName>
                                        </p:attrNameLst>
                                      </p:cBhvr>
                                      <p:to>
                                        <p:strVal val="visible"/>
                                      </p:to>
                                    </p:set>
                                    <p:animEffect filter="dissolve" transition="in">
                                      <p:cBhvr>
                                        <p:cTn id="167" dur="1000"/>
                                        <p:tgtEl>
                                          <p:spTgt spid="1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9" grpId="5"/>
      <p:bldP build="whole" bldLvl="1" animBg="1" rev="0" advAuto="0" spid="1422" grpId="1"/>
      <p:bldP build="whole" bldLvl="1" animBg="1" rev="0" advAuto="0" spid="1451" grpId="33"/>
      <p:bldP build="whole" bldLvl="1" animBg="1" rev="0" advAuto="0" spid="1424" grpId="10"/>
      <p:bldP build="whole" bldLvl="1" animBg="1" rev="0" advAuto="0" spid="1433" grpId="38"/>
      <p:bldP build="whole" bldLvl="1" animBg="1" rev="0" advAuto="0" spid="1425" grpId="11"/>
      <p:bldP build="whole" bldLvl="1" animBg="1" rev="0" advAuto="0" spid="1440" grpId="29"/>
      <p:bldP build="whole" bldLvl="1" animBg="1" rev="0" advAuto="0" spid="1442" grpId="16"/>
      <p:bldP build="whole" bldLvl="1" animBg="1" rev="0" advAuto="0" spid="1461" grpId="7"/>
      <p:bldP build="whole" bldLvl="1" animBg="1" rev="0" advAuto="0" spid="1432" grpId="37"/>
      <p:bldP build="whole" bldLvl="1" animBg="1" rev="0" advAuto="0" spid="1445" grpId="19"/>
      <p:bldP build="whole" bldLvl="1" animBg="1" rev="0" advAuto="0" spid="1431" grpId="31"/>
      <p:bldP build="whole" bldLvl="1" animBg="1" rev="0" advAuto="0" spid="1455" grpId="28"/>
      <p:bldP build="whole" bldLvl="1" animBg="1" rev="0" advAuto="0" spid="1443" grpId="17"/>
      <p:bldP build="whole" bldLvl="1" animBg="1" rev="0" advAuto="0" spid="1462" grpId="2"/>
      <p:bldP build="whole" bldLvl="1" animBg="1" rev="0" advAuto="0" spid="1441" grpId="36"/>
      <p:bldP build="whole" bldLvl="1" animBg="1" rev="0" advAuto="0" spid="1450" grpId="32"/>
      <p:bldP build="whole" bldLvl="1" animBg="1" rev="0" advAuto="0" spid="1447" grpId="24"/>
      <p:bldP build="whole" bldLvl="1" animBg="1" rev="0" advAuto="0" spid="1436" grpId="41"/>
      <p:bldP build="whole" bldLvl="1" animBg="1" rev="0" advAuto="0" spid="1457" grpId="3"/>
      <p:bldP build="whole" bldLvl="1" animBg="1" rev="0" advAuto="0" spid="1453" grpId="14"/>
      <p:bldP build="whole" bldLvl="1" animBg="1" rev="0" advAuto="0" spid="1446" grpId="23"/>
      <p:bldP build="whole" bldLvl="1" animBg="1" rev="0" advAuto="0" spid="1437" grpId="8"/>
      <p:bldP build="whole" bldLvl="1" animBg="1" rev="0" advAuto="0" spid="1434" grpId="39"/>
      <p:bldP build="whole" bldLvl="1" animBg="1" rev="0" advAuto="0" spid="1423" grpId="9"/>
      <p:bldP build="whole" bldLvl="1" animBg="1" rev="0" advAuto="0" spid="1435" grpId="40"/>
      <p:bldP build="whole" bldLvl="1" animBg="1" rev="0" advAuto="0" spid="1444" grpId="18"/>
      <p:bldP build="whole" bldLvl="1" animBg="1" rev="0" advAuto="0" spid="1458" grpId="4"/>
      <p:bldP build="whole" bldLvl="1" animBg="1" rev="0" advAuto="0" spid="1438" grpId="15"/>
      <p:bldP build="whole" bldLvl="1" animBg="1" rev="0" advAuto="0" spid="1439" grpId="22"/>
      <p:bldP build="whole" bldLvl="1" animBg="1" rev="0" advAuto="0" spid="1449" grpId="26"/>
      <p:bldP build="whole" bldLvl="1" animBg="1" rev="0" advAuto="0" spid="1426" grpId="12"/>
      <p:bldP build="whole" bldLvl="1" animBg="1" rev="0" advAuto="0" spid="1430" grpId="30"/>
      <p:bldP build="whole" bldLvl="1" animBg="1" rev="0" advAuto="0" spid="1428" grpId="20"/>
      <p:bldP build="whole" bldLvl="1" animBg="1" rev="0" advAuto="0" spid="1460" grpId="6"/>
      <p:bldP build="whole" bldLvl="1" animBg="1" rev="0" advAuto="0" spid="1452" grpId="34"/>
      <p:bldP build="whole" bldLvl="1" animBg="1" rev="0" advAuto="0" spid="1448" grpId="25"/>
      <p:bldP build="whole" bldLvl="1" animBg="1" rev="0" advAuto="0" spid="1429" grpId="27"/>
      <p:bldP build="whole" bldLvl="1" animBg="1" rev="0" advAuto="0" spid="1456" grpId="35"/>
      <p:bldP build="whole" bldLvl="1" animBg="1" rev="0" advAuto="0" spid="1427" grpId="13"/>
      <p:bldP build="whole" bldLvl="1" animBg="1" rev="0" advAuto="0" spid="1454" grpId="21"/>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4" name="Team"/>
          <p:cNvSpPr txBox="1"/>
          <p:nvPr>
            <p:ph type="ctrTitle"/>
          </p:nvPr>
        </p:nvSpPr>
        <p:spPr>
          <a:prstGeom prst="rect">
            <a:avLst/>
          </a:prstGeom>
        </p:spPr>
        <p:txBody>
          <a:bodyPr/>
          <a:lstStyle>
            <a:lvl1pPr defTabSz="566674">
              <a:defRPr sz="10864"/>
            </a:lvl1pPr>
          </a:lstStyle>
          <a:p>
            <a:pPr/>
            <a:r>
              <a:t>Team</a:t>
            </a:r>
          </a:p>
        </p:txBody>
      </p:sp>
      <p:sp>
        <p:nvSpPr>
          <p:cNvPr id="1465"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
        <p:nvSpPr>
          <p:cNvPr id="1475" name="连接线"/>
          <p:cNvSpPr/>
          <p:nvPr/>
        </p:nvSpPr>
        <p:spPr>
          <a:xfrm>
            <a:off x="1451754" y="6998599"/>
            <a:ext cx="6915358" cy="1890543"/>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5312"/>
                </a:moveTo>
                <a:cubicBezTo>
                  <a:pt x="7058" y="-5397"/>
                  <a:pt x="14258" y="-5100"/>
                  <a:pt x="21600" y="16203"/>
                </a:cubicBezTo>
              </a:path>
            </a:pathLst>
          </a:custGeom>
          <a:ln w="254000">
            <a:solidFill>
              <a:srgbClr val="FF42A0"/>
            </a:solidFill>
            <a:miter lim="400000"/>
            <a:tailEnd type="triangle"/>
          </a:ln>
        </p:spPr>
        <p:txBody>
          <a:bodyPr/>
          <a:lstStyle/>
          <a:p>
            <a:pPr/>
          </a:p>
        </p:txBody>
      </p:sp>
      <p:sp>
        <p:nvSpPr>
          <p:cNvPr id="1476" name="连接线"/>
          <p:cNvSpPr/>
          <p:nvPr/>
        </p:nvSpPr>
        <p:spPr>
          <a:xfrm>
            <a:off x="8542111" y="9048623"/>
            <a:ext cx="6915358" cy="1890543"/>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891"/>
                </a:moveTo>
                <a:cubicBezTo>
                  <a:pt x="7058" y="21600"/>
                  <a:pt x="14258" y="21303"/>
                  <a:pt x="21600" y="0"/>
                </a:cubicBezTo>
              </a:path>
            </a:pathLst>
          </a:custGeom>
          <a:ln w="254000">
            <a:solidFill>
              <a:srgbClr val="5DE7D6"/>
            </a:solidFill>
            <a:miter lim="400000"/>
            <a:tailEnd type="triangle"/>
          </a:ln>
        </p:spPr>
        <p:txBody>
          <a:bodyPr/>
          <a:lstStyle/>
          <a:p>
            <a:pPr/>
          </a:p>
        </p:txBody>
      </p:sp>
      <p:sp>
        <p:nvSpPr>
          <p:cNvPr id="1477" name="连接线"/>
          <p:cNvSpPr/>
          <p:nvPr/>
        </p:nvSpPr>
        <p:spPr>
          <a:xfrm>
            <a:off x="15668149" y="6998599"/>
            <a:ext cx="6915358" cy="1890543"/>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5312"/>
                </a:moveTo>
                <a:cubicBezTo>
                  <a:pt x="7058" y="-5397"/>
                  <a:pt x="14258" y="-5100"/>
                  <a:pt x="21600" y="16203"/>
                </a:cubicBezTo>
              </a:path>
            </a:pathLst>
          </a:custGeom>
          <a:ln w="254000">
            <a:solidFill>
              <a:srgbClr val="634ABD"/>
            </a:solidFill>
            <a:miter lim="400000"/>
            <a:tailEnd type="triangle"/>
          </a:ln>
        </p:spPr>
        <p:txBody>
          <a:bodyPr/>
          <a:lstStyle/>
          <a:p>
            <a:pPr/>
          </a:p>
        </p:txBody>
      </p:sp>
      <p:sp>
        <p:nvSpPr>
          <p:cNvPr id="1469" name="Marketing"/>
          <p:cNvSpPr txBox="1"/>
          <p:nvPr/>
        </p:nvSpPr>
        <p:spPr>
          <a:xfrm>
            <a:off x="9406152" y="11729211"/>
            <a:ext cx="5074631"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Marketing</a:t>
            </a:r>
          </a:p>
        </p:txBody>
      </p:sp>
      <p:sp>
        <p:nvSpPr>
          <p:cNvPr id="1470" name="Developing"/>
          <p:cNvSpPr txBox="1"/>
          <p:nvPr/>
        </p:nvSpPr>
        <p:spPr>
          <a:xfrm>
            <a:off x="1997642" y="5179700"/>
            <a:ext cx="5730823"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Developing</a:t>
            </a:r>
          </a:p>
        </p:txBody>
      </p:sp>
      <p:sp>
        <p:nvSpPr>
          <p:cNvPr id="1471" name="Release"/>
          <p:cNvSpPr txBox="1"/>
          <p:nvPr/>
        </p:nvSpPr>
        <p:spPr>
          <a:xfrm>
            <a:off x="16542132" y="5170757"/>
            <a:ext cx="5074631"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Release</a:t>
            </a:r>
          </a:p>
        </p:txBody>
      </p:sp>
      <p:sp>
        <p:nvSpPr>
          <p:cNvPr id="1472" name="$32141.00"/>
          <p:cNvSpPr txBox="1"/>
          <p:nvPr/>
        </p:nvSpPr>
        <p:spPr>
          <a:xfrm>
            <a:off x="8320459" y="8322450"/>
            <a:ext cx="726590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$32141.00</a:t>
            </a:r>
          </a:p>
        </p:txBody>
      </p:sp>
      <p:sp>
        <p:nvSpPr>
          <p:cNvPr id="1473" name="$43000.00"/>
          <p:cNvSpPr txBox="1"/>
          <p:nvPr/>
        </p:nvSpPr>
        <p:spPr>
          <a:xfrm>
            <a:off x="15446495" y="8322450"/>
            <a:ext cx="726590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$43000.00</a:t>
            </a:r>
          </a:p>
        </p:txBody>
      </p:sp>
      <p:sp>
        <p:nvSpPr>
          <p:cNvPr id="1474" name="$50000.00"/>
          <p:cNvSpPr txBox="1"/>
          <p:nvPr/>
        </p:nvSpPr>
        <p:spPr>
          <a:xfrm>
            <a:off x="1230102" y="8322450"/>
            <a:ext cx="726590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$50000.00</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64"/>
                                        </p:tgtEl>
                                        <p:attrNameLst>
                                          <p:attrName>style.visibility</p:attrName>
                                        </p:attrNameLst>
                                      </p:cBhvr>
                                      <p:to>
                                        <p:strVal val="visible"/>
                                      </p:to>
                                    </p:set>
                                    <p:animEffect filter="dissolve" transition="in">
                                      <p:cBhvr>
                                        <p:cTn id="7" dur="1000"/>
                                        <p:tgtEl>
                                          <p:spTgt spid="1464"/>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465"/>
                                        </p:tgtEl>
                                        <p:attrNameLst>
                                          <p:attrName>style.visibility</p:attrName>
                                        </p:attrNameLst>
                                      </p:cBhvr>
                                      <p:to>
                                        <p:strVal val="visible"/>
                                      </p:to>
                                    </p:set>
                                    <p:animEffect filter="dissolve" transition="in">
                                      <p:cBhvr>
                                        <p:cTn id="11" dur="1000"/>
                                        <p:tgtEl>
                                          <p:spTgt spid="1465"/>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1470"/>
                                        </p:tgtEl>
                                        <p:attrNameLst>
                                          <p:attrName>style.visibility</p:attrName>
                                        </p:attrNameLst>
                                      </p:cBhvr>
                                      <p:to>
                                        <p:strVal val="visible"/>
                                      </p:to>
                                    </p:set>
                                    <p:animEffect filter="dissolve" transition="in">
                                      <p:cBhvr>
                                        <p:cTn id="15" dur="1000"/>
                                        <p:tgtEl>
                                          <p:spTgt spid="1470"/>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1475"/>
                                        </p:tgtEl>
                                        <p:attrNameLst>
                                          <p:attrName>style.visibility</p:attrName>
                                        </p:attrNameLst>
                                      </p:cBhvr>
                                      <p:to>
                                        <p:strVal val="visible"/>
                                      </p:to>
                                    </p:set>
                                    <p:animEffect filter="wipe(left)" transition="in">
                                      <p:cBhvr>
                                        <p:cTn id="19" dur="600"/>
                                        <p:tgtEl>
                                          <p:spTgt spid="1475"/>
                                        </p:tgtEl>
                                      </p:cBhvr>
                                    </p:animEffect>
                                  </p:childTnLst>
                                </p:cTn>
                              </p:par>
                            </p:childTnLst>
                          </p:cTn>
                        </p:par>
                        <p:par>
                          <p:cTn id="20" fill="hold">
                            <p:stCondLst>
                              <p:cond delay="3600"/>
                            </p:stCondLst>
                            <p:childTnLst>
                              <p:par>
                                <p:cTn id="21" presetClass="entr" nodeType="afterEffect" presetID="9" grpId="5" fill="hold">
                                  <p:stCondLst>
                                    <p:cond delay="0"/>
                                  </p:stCondLst>
                                  <p:iterate type="el" backwards="0">
                                    <p:tmAbs val="0"/>
                                  </p:iterate>
                                  <p:childTnLst>
                                    <p:set>
                                      <p:cBhvr>
                                        <p:cTn id="22" fill="hold"/>
                                        <p:tgtEl>
                                          <p:spTgt spid="1469"/>
                                        </p:tgtEl>
                                        <p:attrNameLst>
                                          <p:attrName>style.visibility</p:attrName>
                                        </p:attrNameLst>
                                      </p:cBhvr>
                                      <p:to>
                                        <p:strVal val="visible"/>
                                      </p:to>
                                    </p:set>
                                    <p:animEffect filter="dissolve" transition="in">
                                      <p:cBhvr>
                                        <p:cTn id="23" dur="1000"/>
                                        <p:tgtEl>
                                          <p:spTgt spid="1469"/>
                                        </p:tgtEl>
                                      </p:cBhvr>
                                    </p:animEffect>
                                  </p:childTnLst>
                                </p:cTn>
                              </p:par>
                            </p:childTnLst>
                          </p:cTn>
                        </p:par>
                        <p:par>
                          <p:cTn id="24" fill="hold">
                            <p:stCondLst>
                              <p:cond delay="4600"/>
                            </p:stCondLst>
                            <p:childTnLst>
                              <p:par>
                                <p:cTn id="25" presetClass="entr" nodeType="afterEffect" presetSubtype="8" presetID="22" grpId="6" fill="hold">
                                  <p:stCondLst>
                                    <p:cond delay="0"/>
                                  </p:stCondLst>
                                  <p:iterate type="el" backwards="0">
                                    <p:tmAbs val="0"/>
                                  </p:iterate>
                                  <p:childTnLst>
                                    <p:set>
                                      <p:cBhvr>
                                        <p:cTn id="26" fill="hold"/>
                                        <p:tgtEl>
                                          <p:spTgt spid="1476"/>
                                        </p:tgtEl>
                                        <p:attrNameLst>
                                          <p:attrName>style.visibility</p:attrName>
                                        </p:attrNameLst>
                                      </p:cBhvr>
                                      <p:to>
                                        <p:strVal val="visible"/>
                                      </p:to>
                                    </p:set>
                                    <p:animEffect filter="wipe(left)" transition="in">
                                      <p:cBhvr>
                                        <p:cTn id="27" dur="600"/>
                                        <p:tgtEl>
                                          <p:spTgt spid="1476"/>
                                        </p:tgtEl>
                                      </p:cBhvr>
                                    </p:animEffect>
                                  </p:childTnLst>
                                </p:cTn>
                              </p:par>
                            </p:childTnLst>
                          </p:cTn>
                        </p:par>
                        <p:par>
                          <p:cTn id="28" fill="hold">
                            <p:stCondLst>
                              <p:cond delay="5200"/>
                            </p:stCondLst>
                            <p:childTnLst>
                              <p:par>
                                <p:cTn id="29" presetClass="entr" nodeType="afterEffect" presetID="9" grpId="7" fill="hold">
                                  <p:stCondLst>
                                    <p:cond delay="0"/>
                                  </p:stCondLst>
                                  <p:iterate type="el" backwards="0">
                                    <p:tmAbs val="0"/>
                                  </p:iterate>
                                  <p:childTnLst>
                                    <p:set>
                                      <p:cBhvr>
                                        <p:cTn id="30" fill="hold"/>
                                        <p:tgtEl>
                                          <p:spTgt spid="1471"/>
                                        </p:tgtEl>
                                        <p:attrNameLst>
                                          <p:attrName>style.visibility</p:attrName>
                                        </p:attrNameLst>
                                      </p:cBhvr>
                                      <p:to>
                                        <p:strVal val="visible"/>
                                      </p:to>
                                    </p:set>
                                    <p:animEffect filter="dissolve" transition="in">
                                      <p:cBhvr>
                                        <p:cTn id="31" dur="1000"/>
                                        <p:tgtEl>
                                          <p:spTgt spid="1471"/>
                                        </p:tgtEl>
                                      </p:cBhvr>
                                    </p:animEffect>
                                  </p:childTnLst>
                                </p:cTn>
                              </p:par>
                            </p:childTnLst>
                          </p:cTn>
                        </p:par>
                        <p:par>
                          <p:cTn id="32" fill="hold">
                            <p:stCondLst>
                              <p:cond delay="6200"/>
                            </p:stCondLst>
                            <p:childTnLst>
                              <p:par>
                                <p:cTn id="33" presetClass="entr" nodeType="afterEffect" presetSubtype="8" presetID="22" grpId="8" fill="hold">
                                  <p:stCondLst>
                                    <p:cond delay="0"/>
                                  </p:stCondLst>
                                  <p:iterate type="el" backwards="0">
                                    <p:tmAbs val="0"/>
                                  </p:iterate>
                                  <p:childTnLst>
                                    <p:set>
                                      <p:cBhvr>
                                        <p:cTn id="34" fill="hold"/>
                                        <p:tgtEl>
                                          <p:spTgt spid="1477"/>
                                        </p:tgtEl>
                                        <p:attrNameLst>
                                          <p:attrName>style.visibility</p:attrName>
                                        </p:attrNameLst>
                                      </p:cBhvr>
                                      <p:to>
                                        <p:strVal val="visible"/>
                                      </p:to>
                                    </p:set>
                                    <p:animEffect filter="wipe(left)" transition="in">
                                      <p:cBhvr>
                                        <p:cTn id="35" dur="600"/>
                                        <p:tgtEl>
                                          <p:spTgt spid="1477"/>
                                        </p:tgtEl>
                                      </p:cBhvr>
                                    </p:animEffect>
                                  </p:childTnLst>
                                </p:cTn>
                              </p:par>
                            </p:childTnLst>
                          </p:cTn>
                        </p:par>
                        <p:par>
                          <p:cTn id="36" fill="hold">
                            <p:stCondLst>
                              <p:cond delay="6800"/>
                            </p:stCondLst>
                            <p:childTnLst>
                              <p:par>
                                <p:cTn id="37" presetClass="entr" nodeType="afterEffect" presetID="9" grpId="9" fill="hold">
                                  <p:stCondLst>
                                    <p:cond delay="0"/>
                                  </p:stCondLst>
                                  <p:iterate type="el" backwards="0">
                                    <p:tmAbs val="0"/>
                                  </p:iterate>
                                  <p:childTnLst>
                                    <p:set>
                                      <p:cBhvr>
                                        <p:cTn id="38" fill="hold"/>
                                        <p:tgtEl>
                                          <p:spTgt spid="1472"/>
                                        </p:tgtEl>
                                        <p:attrNameLst>
                                          <p:attrName>style.visibility</p:attrName>
                                        </p:attrNameLst>
                                      </p:cBhvr>
                                      <p:to>
                                        <p:strVal val="visible"/>
                                      </p:to>
                                    </p:set>
                                    <p:animEffect filter="dissolve" transition="in">
                                      <p:cBhvr>
                                        <p:cTn id="39" dur="1000"/>
                                        <p:tgtEl>
                                          <p:spTgt spid="1472"/>
                                        </p:tgtEl>
                                      </p:cBhvr>
                                    </p:animEffect>
                                  </p:childTnLst>
                                </p:cTn>
                              </p:par>
                            </p:childTnLst>
                          </p:cTn>
                        </p:par>
                        <p:par>
                          <p:cTn id="40" fill="hold">
                            <p:stCondLst>
                              <p:cond delay="7800"/>
                            </p:stCondLst>
                            <p:childTnLst>
                              <p:par>
                                <p:cTn id="41" presetClass="entr" nodeType="afterEffect" presetID="9" grpId="10" fill="hold">
                                  <p:stCondLst>
                                    <p:cond delay="0"/>
                                  </p:stCondLst>
                                  <p:iterate type="el" backwards="0">
                                    <p:tmAbs val="0"/>
                                  </p:iterate>
                                  <p:childTnLst>
                                    <p:set>
                                      <p:cBhvr>
                                        <p:cTn id="42" fill="hold"/>
                                        <p:tgtEl>
                                          <p:spTgt spid="1473"/>
                                        </p:tgtEl>
                                        <p:attrNameLst>
                                          <p:attrName>style.visibility</p:attrName>
                                        </p:attrNameLst>
                                      </p:cBhvr>
                                      <p:to>
                                        <p:strVal val="visible"/>
                                      </p:to>
                                    </p:set>
                                    <p:animEffect filter="dissolve" transition="in">
                                      <p:cBhvr>
                                        <p:cTn id="43" dur="1000"/>
                                        <p:tgtEl>
                                          <p:spTgt spid="1473"/>
                                        </p:tgtEl>
                                      </p:cBhvr>
                                    </p:animEffect>
                                  </p:childTnLst>
                                </p:cTn>
                              </p:par>
                            </p:childTnLst>
                          </p:cTn>
                        </p:par>
                        <p:par>
                          <p:cTn id="44" fill="hold">
                            <p:stCondLst>
                              <p:cond delay="8800"/>
                            </p:stCondLst>
                            <p:childTnLst>
                              <p:par>
                                <p:cTn id="45" presetClass="entr" nodeType="afterEffect" presetID="9" grpId="11" fill="hold">
                                  <p:stCondLst>
                                    <p:cond delay="0"/>
                                  </p:stCondLst>
                                  <p:iterate type="el" backwards="0">
                                    <p:tmAbs val="0"/>
                                  </p:iterate>
                                  <p:childTnLst>
                                    <p:set>
                                      <p:cBhvr>
                                        <p:cTn id="46" fill="hold"/>
                                        <p:tgtEl>
                                          <p:spTgt spid="1474"/>
                                        </p:tgtEl>
                                        <p:attrNameLst>
                                          <p:attrName>style.visibility</p:attrName>
                                        </p:attrNameLst>
                                      </p:cBhvr>
                                      <p:to>
                                        <p:strVal val="visible"/>
                                      </p:to>
                                    </p:set>
                                    <p:animEffect filter="dissolve" transition="in">
                                      <p:cBhvr>
                                        <p:cTn id="47" dur="1000"/>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4" grpId="1"/>
      <p:bldP build="whole" bldLvl="1" animBg="1" rev="0" advAuto="0" spid="1471" grpId="7"/>
      <p:bldP build="whole" bldLvl="1" animBg="1" rev="0" advAuto="0" spid="1477" grpId="8"/>
      <p:bldP build="whole" bldLvl="1" animBg="1" rev="0" advAuto="0" spid="1475" grpId="4"/>
      <p:bldP build="whole" bldLvl="1" animBg="1" rev="0" advAuto="0" spid="1472" grpId="9"/>
      <p:bldP build="whole" bldLvl="1" animBg="1" rev="0" advAuto="0" spid="1474" grpId="11"/>
      <p:bldP build="whole" bldLvl="1" animBg="1" rev="0" advAuto="0" spid="1473" grpId="10"/>
      <p:bldP build="whole" bldLvl="1" animBg="1" rev="0" advAuto="0" spid="1469" grpId="5"/>
      <p:bldP build="whole" bldLvl="1" animBg="1" rev="0" advAuto="0" spid="1476" grpId="6"/>
      <p:bldP build="whole" bldLvl="1" animBg="1" rev="0" advAuto="0" spid="1470" grpId="3"/>
      <p:bldP build="whole" bldLvl="1" animBg="1" rev="0" advAuto="0" spid="1465" grpId="2"/>
    </p:bldLst>
  </p:timing>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9" name="Team"/>
          <p:cNvSpPr txBox="1"/>
          <p:nvPr>
            <p:ph type="ctrTitle"/>
          </p:nvPr>
        </p:nvSpPr>
        <p:spPr>
          <a:prstGeom prst="rect">
            <a:avLst/>
          </a:prstGeom>
        </p:spPr>
        <p:txBody>
          <a:bodyPr/>
          <a:lstStyle>
            <a:lvl1pPr defTabSz="566674">
              <a:defRPr sz="10864"/>
            </a:lvl1pPr>
          </a:lstStyle>
          <a:p>
            <a:pPr/>
            <a:r>
              <a:t>Team</a:t>
            </a:r>
          </a:p>
        </p:txBody>
      </p:sp>
      <p:sp>
        <p:nvSpPr>
          <p:cNvPr id="1480"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
        <p:nvSpPr>
          <p:cNvPr id="1481" name="圆形"/>
          <p:cNvSpPr/>
          <p:nvPr/>
        </p:nvSpPr>
        <p:spPr>
          <a:xfrm>
            <a:off x="1316589" y="8413462"/>
            <a:ext cx="4397826" cy="4397826"/>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482" name="圆形"/>
          <p:cNvSpPr/>
          <p:nvPr/>
        </p:nvSpPr>
        <p:spPr>
          <a:xfrm>
            <a:off x="5381454" y="4558437"/>
            <a:ext cx="3714744" cy="3714744"/>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483" name="圆形"/>
          <p:cNvSpPr/>
          <p:nvPr/>
        </p:nvSpPr>
        <p:spPr>
          <a:xfrm>
            <a:off x="11177139" y="7849022"/>
            <a:ext cx="2029721" cy="2029721"/>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484" name="圆形"/>
          <p:cNvSpPr/>
          <p:nvPr/>
        </p:nvSpPr>
        <p:spPr>
          <a:xfrm>
            <a:off x="15764462" y="9907229"/>
            <a:ext cx="2838923" cy="2838923"/>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485" name="圆形"/>
          <p:cNvSpPr/>
          <p:nvPr/>
        </p:nvSpPr>
        <p:spPr>
          <a:xfrm>
            <a:off x="18762915" y="4004128"/>
            <a:ext cx="4397826" cy="4397826"/>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cxnSp>
        <p:nvCxnSpPr>
          <p:cNvPr id="1486" name="连接线"/>
          <p:cNvCxnSpPr>
            <a:stCxn id="1481" idx="0"/>
            <a:endCxn id="1482" idx="0"/>
          </p:cNvCxnSpPr>
          <p:nvPr/>
        </p:nvCxnSpPr>
        <p:spPr>
          <a:xfrm flipV="1">
            <a:off x="3515501" y="6415809"/>
            <a:ext cx="3723325" cy="4196567"/>
          </a:xfrm>
          <a:prstGeom prst="straightConnector1">
            <a:avLst/>
          </a:prstGeom>
          <a:ln w="76200">
            <a:solidFill>
              <a:srgbClr val="FFFFFF"/>
            </a:solidFill>
            <a:miter lim="400000"/>
          </a:ln>
        </p:spPr>
      </p:cxnSp>
      <p:cxnSp>
        <p:nvCxnSpPr>
          <p:cNvPr id="1487" name="连接线"/>
          <p:cNvCxnSpPr>
            <a:stCxn id="1483" idx="0"/>
            <a:endCxn id="1484" idx="0"/>
          </p:cNvCxnSpPr>
          <p:nvPr/>
        </p:nvCxnSpPr>
        <p:spPr>
          <a:xfrm>
            <a:off x="12191999" y="8863882"/>
            <a:ext cx="4991925" cy="2462809"/>
          </a:xfrm>
          <a:prstGeom prst="straightConnector1">
            <a:avLst/>
          </a:prstGeom>
          <a:ln w="76200">
            <a:solidFill>
              <a:srgbClr val="FFFFFF"/>
            </a:solidFill>
            <a:miter lim="400000"/>
          </a:ln>
        </p:spPr>
      </p:cxnSp>
      <p:cxnSp>
        <p:nvCxnSpPr>
          <p:cNvPr id="1488" name="连接线"/>
          <p:cNvCxnSpPr>
            <a:stCxn id="1483" idx="0"/>
            <a:endCxn id="1482" idx="0"/>
          </p:cNvCxnSpPr>
          <p:nvPr/>
        </p:nvCxnSpPr>
        <p:spPr>
          <a:xfrm flipH="1" flipV="1">
            <a:off x="7238825" y="6415809"/>
            <a:ext cx="4953175" cy="2448074"/>
          </a:xfrm>
          <a:prstGeom prst="straightConnector1">
            <a:avLst/>
          </a:prstGeom>
          <a:ln w="76200">
            <a:solidFill>
              <a:srgbClr val="FFFFFF"/>
            </a:solidFill>
            <a:miter lim="400000"/>
          </a:ln>
        </p:spPr>
      </p:cxnSp>
      <p:cxnSp>
        <p:nvCxnSpPr>
          <p:cNvPr id="1489" name="连接线"/>
          <p:cNvCxnSpPr>
            <a:stCxn id="1485" idx="0"/>
            <a:endCxn id="1484" idx="0"/>
          </p:cNvCxnSpPr>
          <p:nvPr/>
        </p:nvCxnSpPr>
        <p:spPr>
          <a:xfrm flipH="1">
            <a:off x="17183923" y="6203041"/>
            <a:ext cx="3777905" cy="5123650"/>
          </a:xfrm>
          <a:prstGeom prst="straightConnector1">
            <a:avLst/>
          </a:prstGeom>
          <a:ln w="76200">
            <a:solidFill>
              <a:srgbClr val="FFFFFF"/>
            </a:solidFill>
            <a:miter lim="400000"/>
          </a:ln>
        </p:spPr>
      </p:cxnSp>
      <p:sp>
        <p:nvSpPr>
          <p:cNvPr id="1490" name="24%"/>
          <p:cNvSpPr txBox="1"/>
          <p:nvPr/>
        </p:nvSpPr>
        <p:spPr>
          <a:xfrm>
            <a:off x="1459203" y="9430005"/>
            <a:ext cx="4161882" cy="2377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14000">
                <a:latin typeface="Helvetica"/>
                <a:ea typeface="Helvetica"/>
                <a:cs typeface="Helvetica"/>
                <a:sym typeface="Helvetica"/>
              </a:defRPr>
            </a:lvl1pPr>
          </a:lstStyle>
          <a:p>
            <a:pPr/>
            <a:r>
              <a:t>24%</a:t>
            </a:r>
          </a:p>
        </p:txBody>
      </p:sp>
      <p:sp>
        <p:nvSpPr>
          <p:cNvPr id="1491" name="17%"/>
          <p:cNvSpPr txBox="1"/>
          <p:nvPr/>
        </p:nvSpPr>
        <p:spPr>
          <a:xfrm>
            <a:off x="5157885" y="5538239"/>
            <a:ext cx="4161882"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10000">
                <a:latin typeface="Helvetica"/>
                <a:ea typeface="Helvetica"/>
                <a:cs typeface="Helvetica"/>
                <a:sym typeface="Helvetica"/>
              </a:defRPr>
            </a:lvl1pPr>
          </a:lstStyle>
          <a:p>
            <a:pPr/>
            <a:r>
              <a:t>17%</a:t>
            </a:r>
          </a:p>
        </p:txBody>
      </p:sp>
      <p:sp>
        <p:nvSpPr>
          <p:cNvPr id="1492" name="13%"/>
          <p:cNvSpPr txBox="1"/>
          <p:nvPr/>
        </p:nvSpPr>
        <p:spPr>
          <a:xfrm>
            <a:off x="10111058" y="8272062"/>
            <a:ext cx="4161883"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13%</a:t>
            </a:r>
          </a:p>
        </p:txBody>
      </p:sp>
      <p:sp>
        <p:nvSpPr>
          <p:cNvPr id="1493" name="14%"/>
          <p:cNvSpPr txBox="1"/>
          <p:nvPr/>
        </p:nvSpPr>
        <p:spPr>
          <a:xfrm>
            <a:off x="15102983" y="10449120"/>
            <a:ext cx="4161883" cy="1767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10000">
                <a:latin typeface="Helvetica"/>
                <a:ea typeface="Helvetica"/>
                <a:cs typeface="Helvetica"/>
                <a:sym typeface="Helvetica"/>
              </a:defRPr>
            </a:lvl1pPr>
          </a:lstStyle>
          <a:p>
            <a:pPr/>
            <a:r>
              <a:t>14%</a:t>
            </a:r>
          </a:p>
        </p:txBody>
      </p:sp>
      <p:sp>
        <p:nvSpPr>
          <p:cNvPr id="1494" name="32%"/>
          <p:cNvSpPr txBox="1"/>
          <p:nvPr/>
        </p:nvSpPr>
        <p:spPr>
          <a:xfrm>
            <a:off x="18880886" y="5173071"/>
            <a:ext cx="4161882" cy="2072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12000">
                <a:latin typeface="Helvetica"/>
                <a:ea typeface="Helvetica"/>
                <a:cs typeface="Helvetica"/>
                <a:sym typeface="Helvetica"/>
              </a:defRPr>
            </a:lvl1pPr>
          </a:lstStyle>
          <a:p>
            <a:pPr/>
            <a:r>
              <a:t>32%</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79"/>
                                        </p:tgtEl>
                                        <p:attrNameLst>
                                          <p:attrName>style.visibility</p:attrName>
                                        </p:attrNameLst>
                                      </p:cBhvr>
                                      <p:to>
                                        <p:strVal val="visible"/>
                                      </p:to>
                                    </p:set>
                                    <p:animEffect filter="dissolve" transition="in">
                                      <p:cBhvr>
                                        <p:cTn id="7" dur="1000"/>
                                        <p:tgtEl>
                                          <p:spTgt spid="1479"/>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480"/>
                                        </p:tgtEl>
                                        <p:attrNameLst>
                                          <p:attrName>style.visibility</p:attrName>
                                        </p:attrNameLst>
                                      </p:cBhvr>
                                      <p:to>
                                        <p:strVal val="visible"/>
                                      </p:to>
                                    </p:set>
                                    <p:animEffect filter="dissolve" transition="in">
                                      <p:cBhvr>
                                        <p:cTn id="11" dur="1000"/>
                                        <p:tgtEl>
                                          <p:spTgt spid="1480"/>
                                        </p:tgtEl>
                                      </p:cBhvr>
                                    </p:animEffect>
                                  </p:childTnLst>
                                </p:cTn>
                              </p:par>
                            </p:childTnLst>
                          </p:cTn>
                        </p:par>
                        <p:par>
                          <p:cTn id="12" fill="hold">
                            <p:stCondLst>
                              <p:cond delay="2000"/>
                            </p:stCondLst>
                            <p:childTnLst>
                              <p:par>
                                <p:cTn id="13" presetClass="entr" nodeType="afterEffect" presetSubtype="1" presetID="2" grpId="3" fill="hold">
                                  <p:stCondLst>
                                    <p:cond delay="0"/>
                                  </p:stCondLst>
                                  <p:iterate type="el" backwards="0">
                                    <p:tmAbs val="0"/>
                                  </p:iterate>
                                  <p:childTnLst>
                                    <p:set>
                                      <p:cBhvr>
                                        <p:cTn id="14" fill="hold"/>
                                        <p:tgtEl>
                                          <p:spTgt spid="1482"/>
                                        </p:tgtEl>
                                        <p:attrNameLst>
                                          <p:attrName>style.visibility</p:attrName>
                                        </p:attrNameLst>
                                      </p:cBhvr>
                                      <p:to>
                                        <p:strVal val="visible"/>
                                      </p:to>
                                    </p:set>
                                    <p:anim calcmode="lin" valueType="num">
                                      <p:cBhvr>
                                        <p:cTn id="15" dur="1250" fill="hold"/>
                                        <p:tgtEl>
                                          <p:spTgt spid="1482"/>
                                        </p:tgtEl>
                                        <p:attrNameLst>
                                          <p:attrName>ppt_x</p:attrName>
                                        </p:attrNameLst>
                                      </p:cBhvr>
                                      <p:tavLst>
                                        <p:tav tm="0">
                                          <p:val>
                                            <p:strVal val="#ppt_x"/>
                                          </p:val>
                                        </p:tav>
                                        <p:tav tm="100000">
                                          <p:val>
                                            <p:strVal val="#ppt_x"/>
                                          </p:val>
                                        </p:tav>
                                      </p:tavLst>
                                    </p:anim>
                                    <p:anim calcmode="lin" valueType="num">
                                      <p:cBhvr>
                                        <p:cTn id="16" dur="1250" fill="hold"/>
                                        <p:tgtEl>
                                          <p:spTgt spid="1482"/>
                                        </p:tgtEl>
                                        <p:attrNameLst>
                                          <p:attrName>ppt_y</p:attrName>
                                        </p:attrNameLst>
                                      </p:cBhvr>
                                      <p:tavLst>
                                        <p:tav tm="0">
                                          <p:val>
                                            <p:strVal val="0-#ppt_h/2"/>
                                          </p:val>
                                        </p:tav>
                                        <p:tav tm="100000">
                                          <p:val>
                                            <p:strVal val="#ppt_y"/>
                                          </p:val>
                                        </p:tav>
                                      </p:tavLst>
                                    </p:anim>
                                  </p:childTnLst>
                                </p:cTn>
                              </p:par>
                            </p:childTnLst>
                          </p:cTn>
                        </p:par>
                        <p:par>
                          <p:cTn id="17" fill="hold">
                            <p:stCondLst>
                              <p:cond delay="3250"/>
                            </p:stCondLst>
                            <p:childTnLst>
                              <p:par>
                                <p:cTn id="18" presetClass="entr" nodeType="afterEffect" presetSubtype="1" presetID="2" grpId="4" fill="hold">
                                  <p:stCondLst>
                                    <p:cond delay="200"/>
                                  </p:stCondLst>
                                  <p:iterate type="el" backwards="0">
                                    <p:tmAbs val="0"/>
                                  </p:iterate>
                                  <p:childTnLst>
                                    <p:set>
                                      <p:cBhvr>
                                        <p:cTn id="19" fill="hold"/>
                                        <p:tgtEl>
                                          <p:spTgt spid="1485"/>
                                        </p:tgtEl>
                                        <p:attrNameLst>
                                          <p:attrName>style.visibility</p:attrName>
                                        </p:attrNameLst>
                                      </p:cBhvr>
                                      <p:to>
                                        <p:strVal val="visible"/>
                                      </p:to>
                                    </p:set>
                                    <p:anim calcmode="lin" valueType="num">
                                      <p:cBhvr>
                                        <p:cTn id="20" dur="1250" fill="hold"/>
                                        <p:tgtEl>
                                          <p:spTgt spid="1485"/>
                                        </p:tgtEl>
                                        <p:attrNameLst>
                                          <p:attrName>ppt_x</p:attrName>
                                        </p:attrNameLst>
                                      </p:cBhvr>
                                      <p:tavLst>
                                        <p:tav tm="0">
                                          <p:val>
                                            <p:strVal val="#ppt_x"/>
                                          </p:val>
                                        </p:tav>
                                        <p:tav tm="100000">
                                          <p:val>
                                            <p:strVal val="#ppt_x"/>
                                          </p:val>
                                        </p:tav>
                                      </p:tavLst>
                                    </p:anim>
                                    <p:anim calcmode="lin" valueType="num">
                                      <p:cBhvr>
                                        <p:cTn id="21" dur="1250" fill="hold"/>
                                        <p:tgtEl>
                                          <p:spTgt spid="1485"/>
                                        </p:tgtEl>
                                        <p:attrNameLst>
                                          <p:attrName>ppt_y</p:attrName>
                                        </p:attrNameLst>
                                      </p:cBhvr>
                                      <p:tavLst>
                                        <p:tav tm="0">
                                          <p:val>
                                            <p:strVal val="0-#ppt_h/2"/>
                                          </p:val>
                                        </p:tav>
                                        <p:tav tm="100000">
                                          <p:val>
                                            <p:strVal val="#ppt_y"/>
                                          </p:val>
                                        </p:tav>
                                      </p:tavLst>
                                    </p:anim>
                                  </p:childTnLst>
                                </p:cTn>
                              </p:par>
                            </p:childTnLst>
                          </p:cTn>
                        </p:par>
                        <p:par>
                          <p:cTn id="22" fill="hold">
                            <p:stCondLst>
                              <p:cond delay="4700"/>
                            </p:stCondLst>
                            <p:childTnLst>
                              <p:par>
                                <p:cTn id="23" presetClass="entr" nodeType="afterEffect" presetSubtype="1" presetID="2" grpId="5" fill="hold">
                                  <p:stCondLst>
                                    <p:cond delay="200"/>
                                  </p:stCondLst>
                                  <p:iterate type="el" backwards="0">
                                    <p:tmAbs val="0"/>
                                  </p:iterate>
                                  <p:childTnLst>
                                    <p:set>
                                      <p:cBhvr>
                                        <p:cTn id="24" fill="hold"/>
                                        <p:tgtEl>
                                          <p:spTgt spid="1483"/>
                                        </p:tgtEl>
                                        <p:attrNameLst>
                                          <p:attrName>style.visibility</p:attrName>
                                        </p:attrNameLst>
                                      </p:cBhvr>
                                      <p:to>
                                        <p:strVal val="visible"/>
                                      </p:to>
                                    </p:set>
                                    <p:anim calcmode="lin" valueType="num">
                                      <p:cBhvr>
                                        <p:cTn id="25" dur="1250" fill="hold"/>
                                        <p:tgtEl>
                                          <p:spTgt spid="1483"/>
                                        </p:tgtEl>
                                        <p:attrNameLst>
                                          <p:attrName>ppt_x</p:attrName>
                                        </p:attrNameLst>
                                      </p:cBhvr>
                                      <p:tavLst>
                                        <p:tav tm="0">
                                          <p:val>
                                            <p:strVal val="#ppt_x"/>
                                          </p:val>
                                        </p:tav>
                                        <p:tav tm="100000">
                                          <p:val>
                                            <p:strVal val="#ppt_x"/>
                                          </p:val>
                                        </p:tav>
                                      </p:tavLst>
                                    </p:anim>
                                    <p:anim calcmode="lin" valueType="num">
                                      <p:cBhvr>
                                        <p:cTn id="26" dur="1250" fill="hold"/>
                                        <p:tgtEl>
                                          <p:spTgt spid="1483"/>
                                        </p:tgtEl>
                                        <p:attrNameLst>
                                          <p:attrName>ppt_y</p:attrName>
                                        </p:attrNameLst>
                                      </p:cBhvr>
                                      <p:tavLst>
                                        <p:tav tm="0">
                                          <p:val>
                                            <p:strVal val="0-#ppt_h/2"/>
                                          </p:val>
                                        </p:tav>
                                        <p:tav tm="100000">
                                          <p:val>
                                            <p:strVal val="#ppt_y"/>
                                          </p:val>
                                        </p:tav>
                                      </p:tavLst>
                                    </p:anim>
                                  </p:childTnLst>
                                </p:cTn>
                              </p:par>
                            </p:childTnLst>
                          </p:cTn>
                        </p:par>
                        <p:par>
                          <p:cTn id="27" fill="hold">
                            <p:stCondLst>
                              <p:cond delay="6150"/>
                            </p:stCondLst>
                            <p:childTnLst>
                              <p:par>
                                <p:cTn id="28" presetClass="entr" nodeType="afterEffect" presetSubtype="1" presetID="2" grpId="6" fill="hold">
                                  <p:stCondLst>
                                    <p:cond delay="200"/>
                                  </p:stCondLst>
                                  <p:iterate type="el" backwards="0">
                                    <p:tmAbs val="0"/>
                                  </p:iterate>
                                  <p:childTnLst>
                                    <p:set>
                                      <p:cBhvr>
                                        <p:cTn id="29" fill="hold"/>
                                        <p:tgtEl>
                                          <p:spTgt spid="1481"/>
                                        </p:tgtEl>
                                        <p:attrNameLst>
                                          <p:attrName>style.visibility</p:attrName>
                                        </p:attrNameLst>
                                      </p:cBhvr>
                                      <p:to>
                                        <p:strVal val="visible"/>
                                      </p:to>
                                    </p:set>
                                    <p:anim calcmode="lin" valueType="num">
                                      <p:cBhvr>
                                        <p:cTn id="30" dur="1250" fill="hold"/>
                                        <p:tgtEl>
                                          <p:spTgt spid="1481"/>
                                        </p:tgtEl>
                                        <p:attrNameLst>
                                          <p:attrName>ppt_x</p:attrName>
                                        </p:attrNameLst>
                                      </p:cBhvr>
                                      <p:tavLst>
                                        <p:tav tm="0">
                                          <p:val>
                                            <p:strVal val="#ppt_x"/>
                                          </p:val>
                                        </p:tav>
                                        <p:tav tm="100000">
                                          <p:val>
                                            <p:strVal val="#ppt_x"/>
                                          </p:val>
                                        </p:tav>
                                      </p:tavLst>
                                    </p:anim>
                                    <p:anim calcmode="lin" valueType="num">
                                      <p:cBhvr>
                                        <p:cTn id="31" dur="1250" fill="hold"/>
                                        <p:tgtEl>
                                          <p:spTgt spid="1481"/>
                                        </p:tgtEl>
                                        <p:attrNameLst>
                                          <p:attrName>ppt_y</p:attrName>
                                        </p:attrNameLst>
                                      </p:cBhvr>
                                      <p:tavLst>
                                        <p:tav tm="0">
                                          <p:val>
                                            <p:strVal val="0-#ppt_h/2"/>
                                          </p:val>
                                        </p:tav>
                                        <p:tav tm="100000">
                                          <p:val>
                                            <p:strVal val="#ppt_y"/>
                                          </p:val>
                                        </p:tav>
                                      </p:tavLst>
                                    </p:anim>
                                  </p:childTnLst>
                                </p:cTn>
                              </p:par>
                            </p:childTnLst>
                          </p:cTn>
                        </p:par>
                        <p:par>
                          <p:cTn id="32" fill="hold">
                            <p:stCondLst>
                              <p:cond delay="7600"/>
                            </p:stCondLst>
                            <p:childTnLst>
                              <p:par>
                                <p:cTn id="33" presetClass="entr" nodeType="afterEffect" presetSubtype="1" presetID="2" grpId="7" fill="hold">
                                  <p:stCondLst>
                                    <p:cond delay="200"/>
                                  </p:stCondLst>
                                  <p:iterate type="el" backwards="0">
                                    <p:tmAbs val="0"/>
                                  </p:iterate>
                                  <p:childTnLst>
                                    <p:set>
                                      <p:cBhvr>
                                        <p:cTn id="34" fill="hold"/>
                                        <p:tgtEl>
                                          <p:spTgt spid="1484"/>
                                        </p:tgtEl>
                                        <p:attrNameLst>
                                          <p:attrName>style.visibility</p:attrName>
                                        </p:attrNameLst>
                                      </p:cBhvr>
                                      <p:to>
                                        <p:strVal val="visible"/>
                                      </p:to>
                                    </p:set>
                                    <p:anim calcmode="lin" valueType="num">
                                      <p:cBhvr>
                                        <p:cTn id="35" dur="1250" fill="hold"/>
                                        <p:tgtEl>
                                          <p:spTgt spid="1484"/>
                                        </p:tgtEl>
                                        <p:attrNameLst>
                                          <p:attrName>ppt_x</p:attrName>
                                        </p:attrNameLst>
                                      </p:cBhvr>
                                      <p:tavLst>
                                        <p:tav tm="0">
                                          <p:val>
                                            <p:strVal val="#ppt_x"/>
                                          </p:val>
                                        </p:tav>
                                        <p:tav tm="100000">
                                          <p:val>
                                            <p:strVal val="#ppt_x"/>
                                          </p:val>
                                        </p:tav>
                                      </p:tavLst>
                                    </p:anim>
                                    <p:anim calcmode="lin" valueType="num">
                                      <p:cBhvr>
                                        <p:cTn id="36" dur="1250" fill="hold"/>
                                        <p:tgtEl>
                                          <p:spTgt spid="1484"/>
                                        </p:tgtEl>
                                        <p:attrNameLst>
                                          <p:attrName>ppt_y</p:attrName>
                                        </p:attrNameLst>
                                      </p:cBhvr>
                                      <p:tavLst>
                                        <p:tav tm="0">
                                          <p:val>
                                            <p:strVal val="0-#ppt_h/2"/>
                                          </p:val>
                                        </p:tav>
                                        <p:tav tm="100000">
                                          <p:val>
                                            <p:strVal val="#ppt_y"/>
                                          </p:val>
                                        </p:tav>
                                      </p:tavLst>
                                    </p:anim>
                                  </p:childTnLst>
                                </p:cTn>
                              </p:par>
                            </p:childTnLst>
                          </p:cTn>
                        </p:par>
                        <p:par>
                          <p:cTn id="37" fill="hold">
                            <p:stCondLst>
                              <p:cond delay="9050"/>
                            </p:stCondLst>
                            <p:childTnLst>
                              <p:par>
                                <p:cTn id="38" presetClass="entr" nodeType="afterEffect" presetID="9" grpId="8" fill="hold">
                                  <p:stCondLst>
                                    <p:cond delay="0"/>
                                  </p:stCondLst>
                                  <p:iterate type="el" backwards="0">
                                    <p:tmAbs val="0"/>
                                  </p:iterate>
                                  <p:childTnLst>
                                    <p:set>
                                      <p:cBhvr>
                                        <p:cTn id="39" fill="hold"/>
                                        <p:tgtEl>
                                          <p:spTgt spid="1488"/>
                                        </p:tgtEl>
                                        <p:attrNameLst>
                                          <p:attrName>style.visibility</p:attrName>
                                        </p:attrNameLst>
                                      </p:cBhvr>
                                      <p:to>
                                        <p:strVal val="visible"/>
                                      </p:to>
                                    </p:set>
                                    <p:animEffect filter="dissolve" transition="in">
                                      <p:cBhvr>
                                        <p:cTn id="40" dur="1000"/>
                                        <p:tgtEl>
                                          <p:spTgt spid="1488"/>
                                        </p:tgtEl>
                                      </p:cBhvr>
                                    </p:animEffect>
                                  </p:childTnLst>
                                </p:cTn>
                              </p:par>
                            </p:childTnLst>
                          </p:cTn>
                        </p:par>
                        <p:par>
                          <p:cTn id="41" fill="hold">
                            <p:stCondLst>
                              <p:cond delay="10050"/>
                            </p:stCondLst>
                            <p:childTnLst>
                              <p:par>
                                <p:cTn id="42" presetClass="entr" nodeType="afterEffect" presetID="9" grpId="9" fill="hold">
                                  <p:stCondLst>
                                    <p:cond delay="0"/>
                                  </p:stCondLst>
                                  <p:iterate type="el" backwards="0">
                                    <p:tmAbs val="0"/>
                                  </p:iterate>
                                  <p:childTnLst>
                                    <p:set>
                                      <p:cBhvr>
                                        <p:cTn id="43" fill="hold"/>
                                        <p:tgtEl>
                                          <p:spTgt spid="1486"/>
                                        </p:tgtEl>
                                        <p:attrNameLst>
                                          <p:attrName>style.visibility</p:attrName>
                                        </p:attrNameLst>
                                      </p:cBhvr>
                                      <p:to>
                                        <p:strVal val="visible"/>
                                      </p:to>
                                    </p:set>
                                    <p:animEffect filter="dissolve" transition="in">
                                      <p:cBhvr>
                                        <p:cTn id="44" dur="1000"/>
                                        <p:tgtEl>
                                          <p:spTgt spid="1486"/>
                                        </p:tgtEl>
                                      </p:cBhvr>
                                    </p:animEffect>
                                  </p:childTnLst>
                                </p:cTn>
                              </p:par>
                            </p:childTnLst>
                          </p:cTn>
                        </p:par>
                        <p:par>
                          <p:cTn id="45" fill="hold">
                            <p:stCondLst>
                              <p:cond delay="11050"/>
                            </p:stCondLst>
                            <p:childTnLst>
                              <p:par>
                                <p:cTn id="46" presetClass="entr" nodeType="afterEffect" presetID="9" grpId="10" fill="hold">
                                  <p:stCondLst>
                                    <p:cond delay="0"/>
                                  </p:stCondLst>
                                  <p:iterate type="el" backwards="0">
                                    <p:tmAbs val="0"/>
                                  </p:iterate>
                                  <p:childTnLst>
                                    <p:set>
                                      <p:cBhvr>
                                        <p:cTn id="47" fill="hold"/>
                                        <p:tgtEl>
                                          <p:spTgt spid="1489"/>
                                        </p:tgtEl>
                                        <p:attrNameLst>
                                          <p:attrName>style.visibility</p:attrName>
                                        </p:attrNameLst>
                                      </p:cBhvr>
                                      <p:to>
                                        <p:strVal val="visible"/>
                                      </p:to>
                                    </p:set>
                                    <p:animEffect filter="dissolve" transition="in">
                                      <p:cBhvr>
                                        <p:cTn id="48" dur="1000"/>
                                        <p:tgtEl>
                                          <p:spTgt spid="1489"/>
                                        </p:tgtEl>
                                      </p:cBhvr>
                                    </p:animEffect>
                                  </p:childTnLst>
                                </p:cTn>
                              </p:par>
                            </p:childTnLst>
                          </p:cTn>
                        </p:par>
                        <p:par>
                          <p:cTn id="49" fill="hold">
                            <p:stCondLst>
                              <p:cond delay="12050"/>
                            </p:stCondLst>
                            <p:childTnLst>
                              <p:par>
                                <p:cTn id="50" presetClass="entr" nodeType="afterEffect" presetID="9" grpId="11" fill="hold">
                                  <p:stCondLst>
                                    <p:cond delay="0"/>
                                  </p:stCondLst>
                                  <p:iterate type="el" backwards="0">
                                    <p:tmAbs val="0"/>
                                  </p:iterate>
                                  <p:childTnLst>
                                    <p:set>
                                      <p:cBhvr>
                                        <p:cTn id="51" fill="hold"/>
                                        <p:tgtEl>
                                          <p:spTgt spid="1487"/>
                                        </p:tgtEl>
                                        <p:attrNameLst>
                                          <p:attrName>style.visibility</p:attrName>
                                        </p:attrNameLst>
                                      </p:cBhvr>
                                      <p:to>
                                        <p:strVal val="visible"/>
                                      </p:to>
                                    </p:set>
                                    <p:animEffect filter="dissolve" transition="in">
                                      <p:cBhvr>
                                        <p:cTn id="52" dur="1000"/>
                                        <p:tgtEl>
                                          <p:spTgt spid="1487"/>
                                        </p:tgtEl>
                                      </p:cBhvr>
                                    </p:animEffect>
                                  </p:childTnLst>
                                </p:cTn>
                              </p:par>
                            </p:childTnLst>
                          </p:cTn>
                        </p:par>
                        <p:par>
                          <p:cTn id="53" fill="hold">
                            <p:stCondLst>
                              <p:cond delay="13050"/>
                            </p:stCondLst>
                            <p:childTnLst>
                              <p:par>
                                <p:cTn id="54" presetClass="entr" nodeType="afterEffect" presetID="9" grpId="12" fill="hold">
                                  <p:stCondLst>
                                    <p:cond delay="0"/>
                                  </p:stCondLst>
                                  <p:iterate type="el" backwards="0">
                                    <p:tmAbs val="0"/>
                                  </p:iterate>
                                  <p:childTnLst>
                                    <p:set>
                                      <p:cBhvr>
                                        <p:cTn id="55" fill="hold"/>
                                        <p:tgtEl>
                                          <p:spTgt spid="1490"/>
                                        </p:tgtEl>
                                        <p:attrNameLst>
                                          <p:attrName>style.visibility</p:attrName>
                                        </p:attrNameLst>
                                      </p:cBhvr>
                                      <p:to>
                                        <p:strVal val="visible"/>
                                      </p:to>
                                    </p:set>
                                    <p:animEffect filter="dissolve" transition="in">
                                      <p:cBhvr>
                                        <p:cTn id="56" dur="1000"/>
                                        <p:tgtEl>
                                          <p:spTgt spid="1490"/>
                                        </p:tgtEl>
                                      </p:cBhvr>
                                    </p:animEffect>
                                  </p:childTnLst>
                                </p:cTn>
                              </p:par>
                            </p:childTnLst>
                          </p:cTn>
                        </p:par>
                        <p:par>
                          <p:cTn id="57" fill="hold">
                            <p:stCondLst>
                              <p:cond delay="14050"/>
                            </p:stCondLst>
                            <p:childTnLst>
                              <p:par>
                                <p:cTn id="58" presetClass="entr" nodeType="afterEffect" presetID="9" grpId="13" fill="hold">
                                  <p:stCondLst>
                                    <p:cond delay="0"/>
                                  </p:stCondLst>
                                  <p:iterate type="el" backwards="0">
                                    <p:tmAbs val="0"/>
                                  </p:iterate>
                                  <p:childTnLst>
                                    <p:set>
                                      <p:cBhvr>
                                        <p:cTn id="59" fill="hold"/>
                                        <p:tgtEl>
                                          <p:spTgt spid="1491"/>
                                        </p:tgtEl>
                                        <p:attrNameLst>
                                          <p:attrName>style.visibility</p:attrName>
                                        </p:attrNameLst>
                                      </p:cBhvr>
                                      <p:to>
                                        <p:strVal val="visible"/>
                                      </p:to>
                                    </p:set>
                                    <p:animEffect filter="dissolve" transition="in">
                                      <p:cBhvr>
                                        <p:cTn id="60" dur="1000"/>
                                        <p:tgtEl>
                                          <p:spTgt spid="1491"/>
                                        </p:tgtEl>
                                      </p:cBhvr>
                                    </p:animEffect>
                                  </p:childTnLst>
                                </p:cTn>
                              </p:par>
                            </p:childTnLst>
                          </p:cTn>
                        </p:par>
                        <p:par>
                          <p:cTn id="61" fill="hold">
                            <p:stCondLst>
                              <p:cond delay="15050"/>
                            </p:stCondLst>
                            <p:childTnLst>
                              <p:par>
                                <p:cTn id="62" presetClass="entr" nodeType="afterEffect" presetID="9" grpId="14" fill="hold">
                                  <p:stCondLst>
                                    <p:cond delay="0"/>
                                  </p:stCondLst>
                                  <p:iterate type="el" backwards="0">
                                    <p:tmAbs val="0"/>
                                  </p:iterate>
                                  <p:childTnLst>
                                    <p:set>
                                      <p:cBhvr>
                                        <p:cTn id="63" fill="hold"/>
                                        <p:tgtEl>
                                          <p:spTgt spid="1492"/>
                                        </p:tgtEl>
                                        <p:attrNameLst>
                                          <p:attrName>style.visibility</p:attrName>
                                        </p:attrNameLst>
                                      </p:cBhvr>
                                      <p:to>
                                        <p:strVal val="visible"/>
                                      </p:to>
                                    </p:set>
                                    <p:animEffect filter="dissolve" transition="in">
                                      <p:cBhvr>
                                        <p:cTn id="64" dur="1000"/>
                                        <p:tgtEl>
                                          <p:spTgt spid="1492"/>
                                        </p:tgtEl>
                                      </p:cBhvr>
                                    </p:animEffect>
                                  </p:childTnLst>
                                </p:cTn>
                              </p:par>
                            </p:childTnLst>
                          </p:cTn>
                        </p:par>
                        <p:par>
                          <p:cTn id="65" fill="hold">
                            <p:stCondLst>
                              <p:cond delay="16050"/>
                            </p:stCondLst>
                            <p:childTnLst>
                              <p:par>
                                <p:cTn id="66" presetClass="entr" nodeType="afterEffect" presetID="9" grpId="15" fill="hold">
                                  <p:stCondLst>
                                    <p:cond delay="0"/>
                                  </p:stCondLst>
                                  <p:iterate type="el" backwards="0">
                                    <p:tmAbs val="0"/>
                                  </p:iterate>
                                  <p:childTnLst>
                                    <p:set>
                                      <p:cBhvr>
                                        <p:cTn id="67" fill="hold"/>
                                        <p:tgtEl>
                                          <p:spTgt spid="1493"/>
                                        </p:tgtEl>
                                        <p:attrNameLst>
                                          <p:attrName>style.visibility</p:attrName>
                                        </p:attrNameLst>
                                      </p:cBhvr>
                                      <p:to>
                                        <p:strVal val="visible"/>
                                      </p:to>
                                    </p:set>
                                    <p:animEffect filter="dissolve" transition="in">
                                      <p:cBhvr>
                                        <p:cTn id="68" dur="1000"/>
                                        <p:tgtEl>
                                          <p:spTgt spid="1493"/>
                                        </p:tgtEl>
                                      </p:cBhvr>
                                    </p:animEffect>
                                  </p:childTnLst>
                                </p:cTn>
                              </p:par>
                            </p:childTnLst>
                          </p:cTn>
                        </p:par>
                        <p:par>
                          <p:cTn id="69" fill="hold">
                            <p:stCondLst>
                              <p:cond delay="17050"/>
                            </p:stCondLst>
                            <p:childTnLst>
                              <p:par>
                                <p:cTn id="70" presetClass="entr" nodeType="afterEffect" presetID="9" grpId="16" fill="hold">
                                  <p:stCondLst>
                                    <p:cond delay="0"/>
                                  </p:stCondLst>
                                  <p:iterate type="el" backwards="0">
                                    <p:tmAbs val="0"/>
                                  </p:iterate>
                                  <p:childTnLst>
                                    <p:set>
                                      <p:cBhvr>
                                        <p:cTn id="71" fill="hold"/>
                                        <p:tgtEl>
                                          <p:spTgt spid="1494"/>
                                        </p:tgtEl>
                                        <p:attrNameLst>
                                          <p:attrName>style.visibility</p:attrName>
                                        </p:attrNameLst>
                                      </p:cBhvr>
                                      <p:to>
                                        <p:strVal val="visible"/>
                                      </p:to>
                                    </p:set>
                                    <p:animEffect filter="dissolve" transition="in">
                                      <p:cBhvr>
                                        <p:cTn id="72" dur="1000"/>
                                        <p:tgtEl>
                                          <p:spTgt spid="1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6" grpId="9"/>
      <p:bldP build="whole" bldLvl="1" animBg="1" rev="0" advAuto="0" spid="1484" grpId="7"/>
      <p:bldP build="whole" bldLvl="1" animBg="1" rev="0" advAuto="0" spid="1481" grpId="6"/>
      <p:bldP build="whole" bldLvl="1" animBg="1" rev="0" advAuto="0" spid="1482" grpId="3"/>
      <p:bldP build="whole" bldLvl="1" animBg="1" rev="0" advAuto="0" spid="1483" grpId="5"/>
      <p:bldP build="whole" bldLvl="1" animBg="1" rev="0" advAuto="0" spid="1488" grpId="8"/>
      <p:bldP build="whole" bldLvl="1" animBg="1" rev="0" advAuto="0" spid="1492" grpId="14"/>
      <p:bldP build="whole" bldLvl="1" animBg="1" rev="0" advAuto="0" spid="1490" grpId="12"/>
      <p:bldP build="whole" bldLvl="1" animBg="1" rev="0" advAuto="0" spid="1494" grpId="16"/>
      <p:bldP build="whole" bldLvl="1" animBg="1" rev="0" advAuto="0" spid="1480" grpId="2"/>
      <p:bldP build="whole" bldLvl="1" animBg="1" rev="0" advAuto="0" spid="1493" grpId="15"/>
      <p:bldP build="whole" bldLvl="1" animBg="1" rev="0" advAuto="0" spid="1489" grpId="10"/>
      <p:bldP build="whole" bldLvl="1" animBg="1" rev="0" advAuto="0" spid="1479" grpId="1"/>
      <p:bldP build="whole" bldLvl="1" animBg="1" rev="0" advAuto="0" spid="1485" grpId="4"/>
      <p:bldP build="whole" bldLvl="1" animBg="1" rev="0" advAuto="0" spid="1487" grpId="11"/>
      <p:bldP build="whole" bldLvl="1" animBg="1" rev="0" advAuto="0" spid="1491" grpId="13"/>
    </p:bldLst>
  </p:timing>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6" name="Progress"/>
          <p:cNvSpPr txBox="1"/>
          <p:nvPr>
            <p:ph type="ctrTitle"/>
          </p:nvPr>
        </p:nvSpPr>
        <p:spPr>
          <a:prstGeom prst="rect">
            <a:avLst/>
          </a:prstGeom>
        </p:spPr>
        <p:txBody>
          <a:bodyPr/>
          <a:lstStyle>
            <a:lvl1pPr defTabSz="566674">
              <a:defRPr sz="10864"/>
            </a:lvl1pPr>
          </a:lstStyle>
          <a:p>
            <a:pPr/>
            <a:r>
              <a:t>Progress</a:t>
            </a:r>
          </a:p>
        </p:txBody>
      </p:sp>
      <p:sp>
        <p:nvSpPr>
          <p:cNvPr id="1497" name="17%"/>
          <p:cNvSpPr txBox="1"/>
          <p:nvPr/>
        </p:nvSpPr>
        <p:spPr>
          <a:xfrm>
            <a:off x="1436210"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17%</a:t>
            </a:r>
          </a:p>
        </p:txBody>
      </p:sp>
      <p:grpSp>
        <p:nvGrpSpPr>
          <p:cNvPr id="1508" name="成组"/>
          <p:cNvGrpSpPr/>
          <p:nvPr/>
        </p:nvGrpSpPr>
        <p:grpSpPr>
          <a:xfrm>
            <a:off x="2613376" y="3972950"/>
            <a:ext cx="635001" cy="7883766"/>
            <a:chOff x="0" y="0"/>
            <a:chExt cx="635000" cy="7883765"/>
          </a:xfrm>
        </p:grpSpPr>
        <p:sp>
          <p:nvSpPr>
            <p:cNvPr id="1498" name="圆角矩形"/>
            <p:cNvSpPr/>
            <p:nvPr/>
          </p:nvSpPr>
          <p:spPr>
            <a:xfrm>
              <a:off x="0" y="7248765"/>
              <a:ext cx="635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499" name="圆角矩形"/>
            <p:cNvSpPr/>
            <p:nvPr/>
          </p:nvSpPr>
          <p:spPr>
            <a:xfrm>
              <a:off x="0" y="6443346"/>
              <a:ext cx="635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00" name="圆角矩形"/>
            <p:cNvSpPr/>
            <p:nvPr/>
          </p:nvSpPr>
          <p:spPr>
            <a:xfrm>
              <a:off x="0" y="5637928"/>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1" name="圆角矩形"/>
            <p:cNvSpPr/>
            <p:nvPr/>
          </p:nvSpPr>
          <p:spPr>
            <a:xfrm>
              <a:off x="0" y="4832510"/>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2" name="圆角矩形"/>
            <p:cNvSpPr/>
            <p:nvPr/>
          </p:nvSpPr>
          <p:spPr>
            <a:xfrm>
              <a:off x="0" y="4027091"/>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3" name="圆角矩形"/>
            <p:cNvSpPr/>
            <p:nvPr/>
          </p:nvSpPr>
          <p:spPr>
            <a:xfrm>
              <a:off x="0" y="3221673"/>
              <a:ext cx="635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4" name="圆角矩形"/>
            <p:cNvSpPr/>
            <p:nvPr/>
          </p:nvSpPr>
          <p:spPr>
            <a:xfrm>
              <a:off x="0" y="2416255"/>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5" name="圆角矩形"/>
            <p:cNvSpPr/>
            <p:nvPr/>
          </p:nvSpPr>
          <p:spPr>
            <a:xfrm>
              <a:off x="0" y="1610836"/>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6"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07"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19" name="成组"/>
          <p:cNvGrpSpPr/>
          <p:nvPr/>
        </p:nvGrpSpPr>
        <p:grpSpPr>
          <a:xfrm>
            <a:off x="5671747" y="3972950"/>
            <a:ext cx="635001" cy="7883766"/>
            <a:chOff x="0" y="0"/>
            <a:chExt cx="635000" cy="7883765"/>
          </a:xfrm>
        </p:grpSpPr>
        <p:sp>
          <p:nvSpPr>
            <p:cNvPr id="1509" name="圆角矩形"/>
            <p:cNvSpPr/>
            <p:nvPr/>
          </p:nvSpPr>
          <p:spPr>
            <a:xfrm>
              <a:off x="0" y="7248765"/>
              <a:ext cx="635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10" name="圆角矩形"/>
            <p:cNvSpPr/>
            <p:nvPr/>
          </p:nvSpPr>
          <p:spPr>
            <a:xfrm>
              <a:off x="0" y="6443346"/>
              <a:ext cx="635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11" name="圆角矩形"/>
            <p:cNvSpPr/>
            <p:nvPr/>
          </p:nvSpPr>
          <p:spPr>
            <a:xfrm>
              <a:off x="0" y="5637928"/>
              <a:ext cx="635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12" name="圆角矩形"/>
            <p:cNvSpPr/>
            <p:nvPr/>
          </p:nvSpPr>
          <p:spPr>
            <a:xfrm>
              <a:off x="0" y="4832510"/>
              <a:ext cx="635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13" name="圆角矩形"/>
            <p:cNvSpPr/>
            <p:nvPr/>
          </p:nvSpPr>
          <p:spPr>
            <a:xfrm>
              <a:off x="0" y="4027091"/>
              <a:ext cx="635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14" name="圆角矩形"/>
            <p:cNvSpPr/>
            <p:nvPr/>
          </p:nvSpPr>
          <p:spPr>
            <a:xfrm>
              <a:off x="0" y="3221673"/>
              <a:ext cx="635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15" name="圆角矩形"/>
            <p:cNvSpPr/>
            <p:nvPr/>
          </p:nvSpPr>
          <p:spPr>
            <a:xfrm>
              <a:off x="0" y="2416255"/>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16" name="圆角矩形"/>
            <p:cNvSpPr/>
            <p:nvPr/>
          </p:nvSpPr>
          <p:spPr>
            <a:xfrm>
              <a:off x="0" y="1610836"/>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17"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18"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30" name="成组"/>
          <p:cNvGrpSpPr/>
          <p:nvPr/>
        </p:nvGrpSpPr>
        <p:grpSpPr>
          <a:xfrm>
            <a:off x="8730118" y="3972950"/>
            <a:ext cx="635001" cy="7883766"/>
            <a:chOff x="0" y="0"/>
            <a:chExt cx="635000" cy="7883765"/>
          </a:xfrm>
        </p:grpSpPr>
        <p:sp>
          <p:nvSpPr>
            <p:cNvPr id="1520" name="圆角矩形"/>
            <p:cNvSpPr/>
            <p:nvPr/>
          </p:nvSpPr>
          <p:spPr>
            <a:xfrm>
              <a:off x="0" y="7248765"/>
              <a:ext cx="635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1" name="圆角矩形"/>
            <p:cNvSpPr/>
            <p:nvPr/>
          </p:nvSpPr>
          <p:spPr>
            <a:xfrm>
              <a:off x="0" y="6443346"/>
              <a:ext cx="635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2" name="圆角矩形"/>
            <p:cNvSpPr/>
            <p:nvPr/>
          </p:nvSpPr>
          <p:spPr>
            <a:xfrm>
              <a:off x="0" y="5637928"/>
              <a:ext cx="635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3" name="圆角矩形"/>
            <p:cNvSpPr/>
            <p:nvPr/>
          </p:nvSpPr>
          <p:spPr>
            <a:xfrm>
              <a:off x="0" y="4832510"/>
              <a:ext cx="635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4" name="圆角矩形"/>
            <p:cNvSpPr/>
            <p:nvPr/>
          </p:nvSpPr>
          <p:spPr>
            <a:xfrm>
              <a:off x="0" y="4027091"/>
              <a:ext cx="635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5" name="圆角矩形"/>
            <p:cNvSpPr/>
            <p:nvPr/>
          </p:nvSpPr>
          <p:spPr>
            <a:xfrm>
              <a:off x="0" y="3221673"/>
              <a:ext cx="635000"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6" name="圆角矩形"/>
            <p:cNvSpPr/>
            <p:nvPr/>
          </p:nvSpPr>
          <p:spPr>
            <a:xfrm>
              <a:off x="0" y="2416255"/>
              <a:ext cx="635001"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7" name="圆角矩形"/>
            <p:cNvSpPr/>
            <p:nvPr/>
          </p:nvSpPr>
          <p:spPr>
            <a:xfrm>
              <a:off x="0" y="1610836"/>
              <a:ext cx="635001"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28"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29"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41" name="成组"/>
          <p:cNvGrpSpPr/>
          <p:nvPr/>
        </p:nvGrpSpPr>
        <p:grpSpPr>
          <a:xfrm>
            <a:off x="11788488" y="3972950"/>
            <a:ext cx="635001" cy="7883766"/>
            <a:chOff x="0" y="0"/>
            <a:chExt cx="635000" cy="7883765"/>
          </a:xfrm>
        </p:grpSpPr>
        <p:sp>
          <p:nvSpPr>
            <p:cNvPr id="1531" name="圆角矩形"/>
            <p:cNvSpPr/>
            <p:nvPr/>
          </p:nvSpPr>
          <p:spPr>
            <a:xfrm>
              <a:off x="0" y="7248765"/>
              <a:ext cx="635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32" name="圆角矩形"/>
            <p:cNvSpPr/>
            <p:nvPr/>
          </p:nvSpPr>
          <p:spPr>
            <a:xfrm>
              <a:off x="0" y="6443346"/>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3" name="圆角矩形"/>
            <p:cNvSpPr/>
            <p:nvPr/>
          </p:nvSpPr>
          <p:spPr>
            <a:xfrm>
              <a:off x="0" y="5637928"/>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4" name="圆角矩形"/>
            <p:cNvSpPr/>
            <p:nvPr/>
          </p:nvSpPr>
          <p:spPr>
            <a:xfrm>
              <a:off x="0" y="4832510"/>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5" name="圆角矩形"/>
            <p:cNvSpPr/>
            <p:nvPr/>
          </p:nvSpPr>
          <p:spPr>
            <a:xfrm>
              <a:off x="0" y="4027091"/>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6" name="圆角矩形"/>
            <p:cNvSpPr/>
            <p:nvPr/>
          </p:nvSpPr>
          <p:spPr>
            <a:xfrm>
              <a:off x="0" y="3221673"/>
              <a:ext cx="635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7" name="圆角矩形"/>
            <p:cNvSpPr/>
            <p:nvPr/>
          </p:nvSpPr>
          <p:spPr>
            <a:xfrm>
              <a:off x="0" y="2416255"/>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8" name="圆角矩形"/>
            <p:cNvSpPr/>
            <p:nvPr/>
          </p:nvSpPr>
          <p:spPr>
            <a:xfrm>
              <a:off x="0" y="1610836"/>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39"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40"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52" name="成组"/>
          <p:cNvGrpSpPr/>
          <p:nvPr/>
        </p:nvGrpSpPr>
        <p:grpSpPr>
          <a:xfrm>
            <a:off x="14846859" y="3972950"/>
            <a:ext cx="635001" cy="7883766"/>
            <a:chOff x="0" y="0"/>
            <a:chExt cx="635000" cy="7883765"/>
          </a:xfrm>
        </p:grpSpPr>
        <p:sp>
          <p:nvSpPr>
            <p:cNvPr id="1542" name="圆角矩形"/>
            <p:cNvSpPr/>
            <p:nvPr/>
          </p:nvSpPr>
          <p:spPr>
            <a:xfrm>
              <a:off x="0" y="7248765"/>
              <a:ext cx="635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43" name="圆角矩形"/>
            <p:cNvSpPr/>
            <p:nvPr/>
          </p:nvSpPr>
          <p:spPr>
            <a:xfrm>
              <a:off x="0" y="6443346"/>
              <a:ext cx="635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44" name="圆角矩形"/>
            <p:cNvSpPr/>
            <p:nvPr/>
          </p:nvSpPr>
          <p:spPr>
            <a:xfrm>
              <a:off x="0" y="5637928"/>
              <a:ext cx="635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45" name="圆角矩形"/>
            <p:cNvSpPr/>
            <p:nvPr/>
          </p:nvSpPr>
          <p:spPr>
            <a:xfrm>
              <a:off x="0" y="4832510"/>
              <a:ext cx="635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46" name="圆角矩形"/>
            <p:cNvSpPr/>
            <p:nvPr/>
          </p:nvSpPr>
          <p:spPr>
            <a:xfrm>
              <a:off x="0" y="4027091"/>
              <a:ext cx="635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47" name="圆角矩形"/>
            <p:cNvSpPr/>
            <p:nvPr/>
          </p:nvSpPr>
          <p:spPr>
            <a:xfrm>
              <a:off x="0" y="3221673"/>
              <a:ext cx="635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48" name="圆角矩形"/>
            <p:cNvSpPr/>
            <p:nvPr/>
          </p:nvSpPr>
          <p:spPr>
            <a:xfrm>
              <a:off x="0" y="2416255"/>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49" name="圆角矩形"/>
            <p:cNvSpPr/>
            <p:nvPr/>
          </p:nvSpPr>
          <p:spPr>
            <a:xfrm>
              <a:off x="0" y="1610836"/>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0"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1"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63" name="成组"/>
          <p:cNvGrpSpPr/>
          <p:nvPr/>
        </p:nvGrpSpPr>
        <p:grpSpPr>
          <a:xfrm>
            <a:off x="17905231" y="3972950"/>
            <a:ext cx="635001" cy="7883766"/>
            <a:chOff x="0" y="0"/>
            <a:chExt cx="635000" cy="7883765"/>
          </a:xfrm>
        </p:grpSpPr>
        <p:sp>
          <p:nvSpPr>
            <p:cNvPr id="1553" name="圆角矩形"/>
            <p:cNvSpPr/>
            <p:nvPr/>
          </p:nvSpPr>
          <p:spPr>
            <a:xfrm>
              <a:off x="0" y="7248765"/>
              <a:ext cx="635001" cy="635001"/>
            </a:xfrm>
            <a:prstGeom prst="roundRect">
              <a:avLst>
                <a:gd name="adj" fmla="val 6298"/>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54" name="圆角矩形"/>
            <p:cNvSpPr/>
            <p:nvPr/>
          </p:nvSpPr>
          <p:spPr>
            <a:xfrm>
              <a:off x="0" y="6443346"/>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5" name="圆角矩形"/>
            <p:cNvSpPr/>
            <p:nvPr/>
          </p:nvSpPr>
          <p:spPr>
            <a:xfrm>
              <a:off x="0" y="5637928"/>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6" name="圆角矩形"/>
            <p:cNvSpPr/>
            <p:nvPr/>
          </p:nvSpPr>
          <p:spPr>
            <a:xfrm>
              <a:off x="0" y="4832510"/>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7" name="圆角矩形"/>
            <p:cNvSpPr/>
            <p:nvPr/>
          </p:nvSpPr>
          <p:spPr>
            <a:xfrm>
              <a:off x="0" y="4027091"/>
              <a:ext cx="635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8" name="圆角矩形"/>
            <p:cNvSpPr/>
            <p:nvPr/>
          </p:nvSpPr>
          <p:spPr>
            <a:xfrm>
              <a:off x="0" y="3221673"/>
              <a:ext cx="635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59" name="圆角矩形"/>
            <p:cNvSpPr/>
            <p:nvPr/>
          </p:nvSpPr>
          <p:spPr>
            <a:xfrm>
              <a:off x="0" y="2416255"/>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60" name="圆角矩形"/>
            <p:cNvSpPr/>
            <p:nvPr/>
          </p:nvSpPr>
          <p:spPr>
            <a:xfrm>
              <a:off x="0" y="1610836"/>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61" name="圆角矩形"/>
            <p:cNvSpPr/>
            <p:nvPr/>
          </p:nvSpPr>
          <p:spPr>
            <a:xfrm>
              <a:off x="0" y="805418"/>
              <a:ext cx="635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562"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574" name="成组"/>
          <p:cNvGrpSpPr/>
          <p:nvPr/>
        </p:nvGrpSpPr>
        <p:grpSpPr>
          <a:xfrm>
            <a:off x="20963601" y="3972950"/>
            <a:ext cx="635001" cy="7883766"/>
            <a:chOff x="0" y="0"/>
            <a:chExt cx="635000" cy="7883765"/>
          </a:xfrm>
        </p:grpSpPr>
        <p:sp>
          <p:nvSpPr>
            <p:cNvPr id="1564" name="圆角矩形"/>
            <p:cNvSpPr/>
            <p:nvPr/>
          </p:nvSpPr>
          <p:spPr>
            <a:xfrm>
              <a:off x="0" y="7248765"/>
              <a:ext cx="635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65" name="圆角矩形"/>
            <p:cNvSpPr/>
            <p:nvPr/>
          </p:nvSpPr>
          <p:spPr>
            <a:xfrm>
              <a:off x="0" y="6443346"/>
              <a:ext cx="635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66" name="圆角矩形"/>
            <p:cNvSpPr/>
            <p:nvPr/>
          </p:nvSpPr>
          <p:spPr>
            <a:xfrm>
              <a:off x="0" y="5637928"/>
              <a:ext cx="635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67" name="圆角矩形"/>
            <p:cNvSpPr/>
            <p:nvPr/>
          </p:nvSpPr>
          <p:spPr>
            <a:xfrm>
              <a:off x="0" y="4832510"/>
              <a:ext cx="635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68" name="圆角矩形"/>
            <p:cNvSpPr/>
            <p:nvPr/>
          </p:nvSpPr>
          <p:spPr>
            <a:xfrm>
              <a:off x="0" y="4027091"/>
              <a:ext cx="635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69" name="圆角矩形"/>
            <p:cNvSpPr/>
            <p:nvPr/>
          </p:nvSpPr>
          <p:spPr>
            <a:xfrm>
              <a:off x="0" y="3221673"/>
              <a:ext cx="635000"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70" name="圆角矩形"/>
            <p:cNvSpPr/>
            <p:nvPr/>
          </p:nvSpPr>
          <p:spPr>
            <a:xfrm>
              <a:off x="0" y="2416255"/>
              <a:ext cx="635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71" name="圆角矩形"/>
            <p:cNvSpPr/>
            <p:nvPr/>
          </p:nvSpPr>
          <p:spPr>
            <a:xfrm>
              <a:off x="0" y="1610836"/>
              <a:ext cx="635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72" name="圆角矩形"/>
            <p:cNvSpPr/>
            <p:nvPr/>
          </p:nvSpPr>
          <p:spPr>
            <a:xfrm>
              <a:off x="0" y="805418"/>
              <a:ext cx="635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573" name="圆角矩形"/>
            <p:cNvSpPr/>
            <p:nvPr/>
          </p:nvSpPr>
          <p:spPr>
            <a:xfrm>
              <a:off x="0" y="0"/>
              <a:ext cx="635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sp>
        <p:nvSpPr>
          <p:cNvPr id="1575" name="47%"/>
          <p:cNvSpPr txBox="1"/>
          <p:nvPr/>
        </p:nvSpPr>
        <p:spPr>
          <a:xfrm>
            <a:off x="4494581"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47%</a:t>
            </a:r>
          </a:p>
        </p:txBody>
      </p:sp>
      <p:sp>
        <p:nvSpPr>
          <p:cNvPr id="1576" name="81%"/>
          <p:cNvSpPr txBox="1"/>
          <p:nvPr/>
        </p:nvSpPr>
        <p:spPr>
          <a:xfrm>
            <a:off x="7552951"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81%</a:t>
            </a:r>
          </a:p>
        </p:txBody>
      </p:sp>
      <p:sp>
        <p:nvSpPr>
          <p:cNvPr id="1577" name="5%"/>
          <p:cNvSpPr txBox="1"/>
          <p:nvPr/>
        </p:nvSpPr>
        <p:spPr>
          <a:xfrm>
            <a:off x="10611322" y="12162504"/>
            <a:ext cx="2989335"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5%</a:t>
            </a:r>
          </a:p>
        </p:txBody>
      </p:sp>
      <p:sp>
        <p:nvSpPr>
          <p:cNvPr id="1578" name="45%"/>
          <p:cNvSpPr txBox="1"/>
          <p:nvPr/>
        </p:nvSpPr>
        <p:spPr>
          <a:xfrm>
            <a:off x="13669692"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45%</a:t>
            </a:r>
          </a:p>
        </p:txBody>
      </p:sp>
      <p:sp>
        <p:nvSpPr>
          <p:cNvPr id="1579" name="9%"/>
          <p:cNvSpPr txBox="1"/>
          <p:nvPr/>
        </p:nvSpPr>
        <p:spPr>
          <a:xfrm>
            <a:off x="16728064"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9%</a:t>
            </a:r>
          </a:p>
        </p:txBody>
      </p:sp>
      <p:sp>
        <p:nvSpPr>
          <p:cNvPr id="1580" name="95%"/>
          <p:cNvSpPr txBox="1"/>
          <p:nvPr/>
        </p:nvSpPr>
        <p:spPr>
          <a:xfrm>
            <a:off x="19786435"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95%</a:t>
            </a:r>
          </a:p>
        </p:txBody>
      </p:sp>
      <p:sp>
        <p:nvSpPr>
          <p:cNvPr id="1581" name="June"/>
          <p:cNvSpPr txBox="1"/>
          <p:nvPr/>
        </p:nvSpPr>
        <p:spPr>
          <a:xfrm>
            <a:off x="1436210"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June</a:t>
            </a:r>
          </a:p>
        </p:txBody>
      </p:sp>
      <p:sp>
        <p:nvSpPr>
          <p:cNvPr id="1582" name="July"/>
          <p:cNvSpPr txBox="1"/>
          <p:nvPr/>
        </p:nvSpPr>
        <p:spPr>
          <a:xfrm>
            <a:off x="4494581"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July</a:t>
            </a:r>
          </a:p>
        </p:txBody>
      </p:sp>
      <p:sp>
        <p:nvSpPr>
          <p:cNvPr id="1583" name="August"/>
          <p:cNvSpPr txBox="1"/>
          <p:nvPr/>
        </p:nvSpPr>
        <p:spPr>
          <a:xfrm>
            <a:off x="7552951"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August</a:t>
            </a:r>
          </a:p>
        </p:txBody>
      </p:sp>
      <p:sp>
        <p:nvSpPr>
          <p:cNvPr id="1584" name="September"/>
          <p:cNvSpPr txBox="1"/>
          <p:nvPr/>
        </p:nvSpPr>
        <p:spPr>
          <a:xfrm>
            <a:off x="10436514" y="2661322"/>
            <a:ext cx="3510973"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September</a:t>
            </a:r>
          </a:p>
        </p:txBody>
      </p:sp>
      <p:sp>
        <p:nvSpPr>
          <p:cNvPr id="1585" name="October"/>
          <p:cNvSpPr txBox="1"/>
          <p:nvPr/>
        </p:nvSpPr>
        <p:spPr>
          <a:xfrm>
            <a:off x="13669692" y="2661322"/>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October</a:t>
            </a:r>
          </a:p>
        </p:txBody>
      </p:sp>
      <p:sp>
        <p:nvSpPr>
          <p:cNvPr id="1586" name="November"/>
          <p:cNvSpPr txBox="1"/>
          <p:nvPr/>
        </p:nvSpPr>
        <p:spPr>
          <a:xfrm>
            <a:off x="16728064"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November</a:t>
            </a:r>
          </a:p>
        </p:txBody>
      </p:sp>
      <p:sp>
        <p:nvSpPr>
          <p:cNvPr id="1587" name="December"/>
          <p:cNvSpPr txBox="1"/>
          <p:nvPr/>
        </p:nvSpPr>
        <p:spPr>
          <a:xfrm>
            <a:off x="19786435" y="2661322"/>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December</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96"/>
                                        </p:tgtEl>
                                        <p:attrNameLst>
                                          <p:attrName>style.visibility</p:attrName>
                                        </p:attrNameLst>
                                      </p:cBhvr>
                                      <p:to>
                                        <p:strVal val="visible"/>
                                      </p:to>
                                    </p:set>
                                    <p:animEffect filter="dissolve" transition="in">
                                      <p:cBhvr>
                                        <p:cTn id="7" dur="1000"/>
                                        <p:tgtEl>
                                          <p:spTgt spid="1496"/>
                                        </p:tgtEl>
                                      </p:cBhvr>
                                    </p:animEffect>
                                  </p:childTnLst>
                                </p:cTn>
                              </p:par>
                            </p:childTnLst>
                          </p:cTn>
                        </p:par>
                        <p:par>
                          <p:cTn id="8" fill="hold">
                            <p:stCondLst>
                              <p:cond delay="1000"/>
                            </p:stCondLst>
                            <p:childTnLst>
                              <p:par>
                                <p:cTn id="9" presetClass="entr" nodeType="afterEffect" presetSubtype="4" presetID="22" grpId="2" fill="hold">
                                  <p:stCondLst>
                                    <p:cond delay="0"/>
                                  </p:stCondLst>
                                  <p:iterate type="el" backwards="0">
                                    <p:tmAbs val="0"/>
                                  </p:iterate>
                                  <p:childTnLst>
                                    <p:set>
                                      <p:cBhvr>
                                        <p:cTn id="10" fill="hold"/>
                                        <p:tgtEl>
                                          <p:spTgt spid="1508"/>
                                        </p:tgtEl>
                                        <p:attrNameLst>
                                          <p:attrName>style.visibility</p:attrName>
                                        </p:attrNameLst>
                                      </p:cBhvr>
                                      <p:to>
                                        <p:strVal val="visible"/>
                                      </p:to>
                                    </p:set>
                                    <p:animEffect filter="wipe(down)" transition="in">
                                      <p:cBhvr>
                                        <p:cTn id="11" dur="800"/>
                                        <p:tgtEl>
                                          <p:spTgt spid="1508"/>
                                        </p:tgtEl>
                                      </p:cBhvr>
                                    </p:animEffect>
                                  </p:childTnLst>
                                </p:cTn>
                              </p:par>
                            </p:childTnLst>
                          </p:cTn>
                        </p:par>
                        <p:par>
                          <p:cTn id="12" fill="hold">
                            <p:stCondLst>
                              <p:cond delay="1800"/>
                            </p:stCondLst>
                            <p:childTnLst>
                              <p:par>
                                <p:cTn id="13" presetClass="entr" nodeType="afterEffect" presetSubtype="4" presetID="22" grpId="3" fill="hold">
                                  <p:stCondLst>
                                    <p:cond delay="100"/>
                                  </p:stCondLst>
                                  <p:iterate type="el" backwards="0">
                                    <p:tmAbs val="0"/>
                                  </p:iterate>
                                  <p:childTnLst>
                                    <p:set>
                                      <p:cBhvr>
                                        <p:cTn id="14" fill="hold"/>
                                        <p:tgtEl>
                                          <p:spTgt spid="1519"/>
                                        </p:tgtEl>
                                        <p:attrNameLst>
                                          <p:attrName>style.visibility</p:attrName>
                                        </p:attrNameLst>
                                      </p:cBhvr>
                                      <p:to>
                                        <p:strVal val="visible"/>
                                      </p:to>
                                    </p:set>
                                    <p:animEffect filter="wipe(down)" transition="in">
                                      <p:cBhvr>
                                        <p:cTn id="15" dur="800"/>
                                        <p:tgtEl>
                                          <p:spTgt spid="1519"/>
                                        </p:tgtEl>
                                      </p:cBhvr>
                                    </p:animEffect>
                                  </p:childTnLst>
                                </p:cTn>
                              </p:par>
                            </p:childTnLst>
                          </p:cTn>
                        </p:par>
                        <p:par>
                          <p:cTn id="16" fill="hold">
                            <p:stCondLst>
                              <p:cond delay="2700"/>
                            </p:stCondLst>
                            <p:childTnLst>
                              <p:par>
                                <p:cTn id="17" presetClass="entr" nodeType="afterEffect" presetSubtype="4" presetID="22" grpId="4" fill="hold">
                                  <p:stCondLst>
                                    <p:cond delay="100"/>
                                  </p:stCondLst>
                                  <p:iterate type="el" backwards="0">
                                    <p:tmAbs val="0"/>
                                  </p:iterate>
                                  <p:childTnLst>
                                    <p:set>
                                      <p:cBhvr>
                                        <p:cTn id="18" fill="hold"/>
                                        <p:tgtEl>
                                          <p:spTgt spid="1530"/>
                                        </p:tgtEl>
                                        <p:attrNameLst>
                                          <p:attrName>style.visibility</p:attrName>
                                        </p:attrNameLst>
                                      </p:cBhvr>
                                      <p:to>
                                        <p:strVal val="visible"/>
                                      </p:to>
                                    </p:set>
                                    <p:animEffect filter="wipe(down)" transition="in">
                                      <p:cBhvr>
                                        <p:cTn id="19" dur="800"/>
                                        <p:tgtEl>
                                          <p:spTgt spid="1530"/>
                                        </p:tgtEl>
                                      </p:cBhvr>
                                    </p:animEffect>
                                  </p:childTnLst>
                                </p:cTn>
                              </p:par>
                            </p:childTnLst>
                          </p:cTn>
                        </p:par>
                        <p:par>
                          <p:cTn id="20" fill="hold">
                            <p:stCondLst>
                              <p:cond delay="3600"/>
                            </p:stCondLst>
                            <p:childTnLst>
                              <p:par>
                                <p:cTn id="21" presetClass="entr" nodeType="afterEffect" presetSubtype="4" presetID="22" grpId="5" fill="hold">
                                  <p:stCondLst>
                                    <p:cond delay="100"/>
                                  </p:stCondLst>
                                  <p:iterate type="el" backwards="0">
                                    <p:tmAbs val="0"/>
                                  </p:iterate>
                                  <p:childTnLst>
                                    <p:set>
                                      <p:cBhvr>
                                        <p:cTn id="22" fill="hold"/>
                                        <p:tgtEl>
                                          <p:spTgt spid="1541"/>
                                        </p:tgtEl>
                                        <p:attrNameLst>
                                          <p:attrName>style.visibility</p:attrName>
                                        </p:attrNameLst>
                                      </p:cBhvr>
                                      <p:to>
                                        <p:strVal val="visible"/>
                                      </p:to>
                                    </p:set>
                                    <p:animEffect filter="wipe(down)" transition="in">
                                      <p:cBhvr>
                                        <p:cTn id="23" dur="800"/>
                                        <p:tgtEl>
                                          <p:spTgt spid="1541"/>
                                        </p:tgtEl>
                                      </p:cBhvr>
                                    </p:animEffect>
                                  </p:childTnLst>
                                </p:cTn>
                              </p:par>
                            </p:childTnLst>
                          </p:cTn>
                        </p:par>
                        <p:par>
                          <p:cTn id="24" fill="hold">
                            <p:stCondLst>
                              <p:cond delay="4500"/>
                            </p:stCondLst>
                            <p:childTnLst>
                              <p:par>
                                <p:cTn id="25" presetClass="entr" nodeType="afterEffect" presetSubtype="4" presetID="22" grpId="6" fill="hold">
                                  <p:stCondLst>
                                    <p:cond delay="100"/>
                                  </p:stCondLst>
                                  <p:iterate type="el" backwards="0">
                                    <p:tmAbs val="0"/>
                                  </p:iterate>
                                  <p:childTnLst>
                                    <p:set>
                                      <p:cBhvr>
                                        <p:cTn id="26" fill="hold"/>
                                        <p:tgtEl>
                                          <p:spTgt spid="1552"/>
                                        </p:tgtEl>
                                        <p:attrNameLst>
                                          <p:attrName>style.visibility</p:attrName>
                                        </p:attrNameLst>
                                      </p:cBhvr>
                                      <p:to>
                                        <p:strVal val="visible"/>
                                      </p:to>
                                    </p:set>
                                    <p:animEffect filter="wipe(down)" transition="in">
                                      <p:cBhvr>
                                        <p:cTn id="27" dur="900"/>
                                        <p:tgtEl>
                                          <p:spTgt spid="1552"/>
                                        </p:tgtEl>
                                      </p:cBhvr>
                                    </p:animEffect>
                                  </p:childTnLst>
                                </p:cTn>
                              </p:par>
                            </p:childTnLst>
                          </p:cTn>
                        </p:par>
                        <p:par>
                          <p:cTn id="28" fill="hold">
                            <p:stCondLst>
                              <p:cond delay="5500"/>
                            </p:stCondLst>
                            <p:childTnLst>
                              <p:par>
                                <p:cTn id="29" presetClass="entr" nodeType="afterEffect" presetSubtype="4" presetID="22" grpId="7" fill="hold">
                                  <p:stCondLst>
                                    <p:cond delay="100"/>
                                  </p:stCondLst>
                                  <p:iterate type="el" backwards="0">
                                    <p:tmAbs val="0"/>
                                  </p:iterate>
                                  <p:childTnLst>
                                    <p:set>
                                      <p:cBhvr>
                                        <p:cTn id="30" fill="hold"/>
                                        <p:tgtEl>
                                          <p:spTgt spid="1563"/>
                                        </p:tgtEl>
                                        <p:attrNameLst>
                                          <p:attrName>style.visibility</p:attrName>
                                        </p:attrNameLst>
                                      </p:cBhvr>
                                      <p:to>
                                        <p:strVal val="visible"/>
                                      </p:to>
                                    </p:set>
                                    <p:animEffect filter="wipe(down)" transition="in">
                                      <p:cBhvr>
                                        <p:cTn id="31" dur="800"/>
                                        <p:tgtEl>
                                          <p:spTgt spid="1563"/>
                                        </p:tgtEl>
                                      </p:cBhvr>
                                    </p:animEffect>
                                  </p:childTnLst>
                                </p:cTn>
                              </p:par>
                            </p:childTnLst>
                          </p:cTn>
                        </p:par>
                        <p:par>
                          <p:cTn id="32" fill="hold">
                            <p:stCondLst>
                              <p:cond delay="6400"/>
                            </p:stCondLst>
                            <p:childTnLst>
                              <p:par>
                                <p:cTn id="33" presetClass="entr" nodeType="afterEffect" presetSubtype="4" presetID="22" grpId="8" fill="hold">
                                  <p:stCondLst>
                                    <p:cond delay="100"/>
                                  </p:stCondLst>
                                  <p:iterate type="el" backwards="0">
                                    <p:tmAbs val="0"/>
                                  </p:iterate>
                                  <p:childTnLst>
                                    <p:set>
                                      <p:cBhvr>
                                        <p:cTn id="34" fill="hold"/>
                                        <p:tgtEl>
                                          <p:spTgt spid="1574"/>
                                        </p:tgtEl>
                                        <p:attrNameLst>
                                          <p:attrName>style.visibility</p:attrName>
                                        </p:attrNameLst>
                                      </p:cBhvr>
                                      <p:to>
                                        <p:strVal val="visible"/>
                                      </p:to>
                                    </p:set>
                                    <p:animEffect filter="wipe(down)" transition="in">
                                      <p:cBhvr>
                                        <p:cTn id="35" dur="800"/>
                                        <p:tgtEl>
                                          <p:spTgt spid="1574"/>
                                        </p:tgtEl>
                                      </p:cBhvr>
                                    </p:animEffect>
                                  </p:childTnLst>
                                </p:cTn>
                              </p:par>
                            </p:childTnLst>
                          </p:cTn>
                        </p:par>
                        <p:par>
                          <p:cTn id="36" fill="hold">
                            <p:stCondLst>
                              <p:cond delay="7300"/>
                            </p:stCondLst>
                            <p:childTnLst>
                              <p:par>
                                <p:cTn id="37" presetClass="entr" nodeType="afterEffect" presetID="9" grpId="9" fill="hold">
                                  <p:stCondLst>
                                    <p:cond delay="0"/>
                                  </p:stCondLst>
                                  <p:iterate type="el" backwards="0">
                                    <p:tmAbs val="0"/>
                                  </p:iterate>
                                  <p:childTnLst>
                                    <p:set>
                                      <p:cBhvr>
                                        <p:cTn id="38" fill="hold"/>
                                        <p:tgtEl>
                                          <p:spTgt spid="1497"/>
                                        </p:tgtEl>
                                        <p:attrNameLst>
                                          <p:attrName>style.visibility</p:attrName>
                                        </p:attrNameLst>
                                      </p:cBhvr>
                                      <p:to>
                                        <p:strVal val="visible"/>
                                      </p:to>
                                    </p:set>
                                    <p:animEffect filter="dissolve" transition="in">
                                      <p:cBhvr>
                                        <p:cTn id="39" dur="1000"/>
                                        <p:tgtEl>
                                          <p:spTgt spid="1497"/>
                                        </p:tgtEl>
                                      </p:cBhvr>
                                    </p:animEffect>
                                  </p:childTnLst>
                                </p:cTn>
                              </p:par>
                            </p:childTnLst>
                          </p:cTn>
                        </p:par>
                        <p:par>
                          <p:cTn id="40" fill="hold">
                            <p:stCondLst>
                              <p:cond delay="8300"/>
                            </p:stCondLst>
                            <p:childTnLst>
                              <p:par>
                                <p:cTn id="41" presetClass="entr" nodeType="afterEffect" presetID="9" grpId="10" fill="hold">
                                  <p:stCondLst>
                                    <p:cond delay="100"/>
                                  </p:stCondLst>
                                  <p:iterate type="el" backwards="0">
                                    <p:tmAbs val="0"/>
                                  </p:iterate>
                                  <p:childTnLst>
                                    <p:set>
                                      <p:cBhvr>
                                        <p:cTn id="42" fill="hold"/>
                                        <p:tgtEl>
                                          <p:spTgt spid="1575"/>
                                        </p:tgtEl>
                                        <p:attrNameLst>
                                          <p:attrName>style.visibility</p:attrName>
                                        </p:attrNameLst>
                                      </p:cBhvr>
                                      <p:to>
                                        <p:strVal val="visible"/>
                                      </p:to>
                                    </p:set>
                                    <p:animEffect filter="dissolve" transition="in">
                                      <p:cBhvr>
                                        <p:cTn id="43" dur="1000"/>
                                        <p:tgtEl>
                                          <p:spTgt spid="1575"/>
                                        </p:tgtEl>
                                      </p:cBhvr>
                                    </p:animEffect>
                                  </p:childTnLst>
                                </p:cTn>
                              </p:par>
                            </p:childTnLst>
                          </p:cTn>
                        </p:par>
                        <p:par>
                          <p:cTn id="44" fill="hold">
                            <p:stCondLst>
                              <p:cond delay="9400"/>
                            </p:stCondLst>
                            <p:childTnLst>
                              <p:par>
                                <p:cTn id="45" presetClass="entr" nodeType="afterEffect" presetID="9" grpId="11" fill="hold">
                                  <p:stCondLst>
                                    <p:cond delay="100"/>
                                  </p:stCondLst>
                                  <p:iterate type="el" backwards="0">
                                    <p:tmAbs val="0"/>
                                  </p:iterate>
                                  <p:childTnLst>
                                    <p:set>
                                      <p:cBhvr>
                                        <p:cTn id="46" fill="hold"/>
                                        <p:tgtEl>
                                          <p:spTgt spid="1576"/>
                                        </p:tgtEl>
                                        <p:attrNameLst>
                                          <p:attrName>style.visibility</p:attrName>
                                        </p:attrNameLst>
                                      </p:cBhvr>
                                      <p:to>
                                        <p:strVal val="visible"/>
                                      </p:to>
                                    </p:set>
                                    <p:animEffect filter="dissolve" transition="in">
                                      <p:cBhvr>
                                        <p:cTn id="47" dur="1000"/>
                                        <p:tgtEl>
                                          <p:spTgt spid="1576"/>
                                        </p:tgtEl>
                                      </p:cBhvr>
                                    </p:animEffect>
                                  </p:childTnLst>
                                </p:cTn>
                              </p:par>
                            </p:childTnLst>
                          </p:cTn>
                        </p:par>
                        <p:par>
                          <p:cTn id="48" fill="hold">
                            <p:stCondLst>
                              <p:cond delay="10500"/>
                            </p:stCondLst>
                            <p:childTnLst>
                              <p:par>
                                <p:cTn id="49" presetClass="entr" nodeType="afterEffect" presetID="9" grpId="12" fill="hold">
                                  <p:stCondLst>
                                    <p:cond delay="100"/>
                                  </p:stCondLst>
                                  <p:iterate type="el" backwards="0">
                                    <p:tmAbs val="0"/>
                                  </p:iterate>
                                  <p:childTnLst>
                                    <p:set>
                                      <p:cBhvr>
                                        <p:cTn id="50" fill="hold"/>
                                        <p:tgtEl>
                                          <p:spTgt spid="1577"/>
                                        </p:tgtEl>
                                        <p:attrNameLst>
                                          <p:attrName>style.visibility</p:attrName>
                                        </p:attrNameLst>
                                      </p:cBhvr>
                                      <p:to>
                                        <p:strVal val="visible"/>
                                      </p:to>
                                    </p:set>
                                    <p:animEffect filter="dissolve" transition="in">
                                      <p:cBhvr>
                                        <p:cTn id="51" dur="1000"/>
                                        <p:tgtEl>
                                          <p:spTgt spid="1577"/>
                                        </p:tgtEl>
                                      </p:cBhvr>
                                    </p:animEffect>
                                  </p:childTnLst>
                                </p:cTn>
                              </p:par>
                            </p:childTnLst>
                          </p:cTn>
                        </p:par>
                        <p:par>
                          <p:cTn id="52" fill="hold">
                            <p:stCondLst>
                              <p:cond delay="11600"/>
                            </p:stCondLst>
                            <p:childTnLst>
                              <p:par>
                                <p:cTn id="53" presetClass="entr" nodeType="afterEffect" presetID="9" grpId="13" fill="hold">
                                  <p:stCondLst>
                                    <p:cond delay="100"/>
                                  </p:stCondLst>
                                  <p:iterate type="el" backwards="0">
                                    <p:tmAbs val="0"/>
                                  </p:iterate>
                                  <p:childTnLst>
                                    <p:set>
                                      <p:cBhvr>
                                        <p:cTn id="54" fill="hold"/>
                                        <p:tgtEl>
                                          <p:spTgt spid="1578"/>
                                        </p:tgtEl>
                                        <p:attrNameLst>
                                          <p:attrName>style.visibility</p:attrName>
                                        </p:attrNameLst>
                                      </p:cBhvr>
                                      <p:to>
                                        <p:strVal val="visible"/>
                                      </p:to>
                                    </p:set>
                                    <p:animEffect filter="dissolve" transition="in">
                                      <p:cBhvr>
                                        <p:cTn id="55" dur="1000"/>
                                        <p:tgtEl>
                                          <p:spTgt spid="1578"/>
                                        </p:tgtEl>
                                      </p:cBhvr>
                                    </p:animEffect>
                                  </p:childTnLst>
                                </p:cTn>
                              </p:par>
                            </p:childTnLst>
                          </p:cTn>
                        </p:par>
                        <p:par>
                          <p:cTn id="56" fill="hold">
                            <p:stCondLst>
                              <p:cond delay="12700"/>
                            </p:stCondLst>
                            <p:childTnLst>
                              <p:par>
                                <p:cTn id="57" presetClass="entr" nodeType="afterEffect" presetID="9" grpId="14" fill="hold">
                                  <p:stCondLst>
                                    <p:cond delay="100"/>
                                  </p:stCondLst>
                                  <p:iterate type="el" backwards="0">
                                    <p:tmAbs val="0"/>
                                  </p:iterate>
                                  <p:childTnLst>
                                    <p:set>
                                      <p:cBhvr>
                                        <p:cTn id="58" fill="hold"/>
                                        <p:tgtEl>
                                          <p:spTgt spid="1579"/>
                                        </p:tgtEl>
                                        <p:attrNameLst>
                                          <p:attrName>style.visibility</p:attrName>
                                        </p:attrNameLst>
                                      </p:cBhvr>
                                      <p:to>
                                        <p:strVal val="visible"/>
                                      </p:to>
                                    </p:set>
                                    <p:animEffect filter="dissolve" transition="in">
                                      <p:cBhvr>
                                        <p:cTn id="59" dur="1000"/>
                                        <p:tgtEl>
                                          <p:spTgt spid="1579"/>
                                        </p:tgtEl>
                                      </p:cBhvr>
                                    </p:animEffect>
                                  </p:childTnLst>
                                </p:cTn>
                              </p:par>
                            </p:childTnLst>
                          </p:cTn>
                        </p:par>
                        <p:par>
                          <p:cTn id="60" fill="hold">
                            <p:stCondLst>
                              <p:cond delay="13800"/>
                            </p:stCondLst>
                            <p:childTnLst>
                              <p:par>
                                <p:cTn id="61" presetClass="entr" nodeType="afterEffect" presetID="9" grpId="15" fill="hold">
                                  <p:stCondLst>
                                    <p:cond delay="100"/>
                                  </p:stCondLst>
                                  <p:iterate type="el" backwards="0">
                                    <p:tmAbs val="0"/>
                                  </p:iterate>
                                  <p:childTnLst>
                                    <p:set>
                                      <p:cBhvr>
                                        <p:cTn id="62" fill="hold"/>
                                        <p:tgtEl>
                                          <p:spTgt spid="1580"/>
                                        </p:tgtEl>
                                        <p:attrNameLst>
                                          <p:attrName>style.visibility</p:attrName>
                                        </p:attrNameLst>
                                      </p:cBhvr>
                                      <p:to>
                                        <p:strVal val="visible"/>
                                      </p:to>
                                    </p:set>
                                    <p:animEffect filter="dissolve" transition="in">
                                      <p:cBhvr>
                                        <p:cTn id="63" dur="1000"/>
                                        <p:tgtEl>
                                          <p:spTgt spid="1580"/>
                                        </p:tgtEl>
                                      </p:cBhvr>
                                    </p:animEffect>
                                  </p:childTnLst>
                                </p:cTn>
                              </p:par>
                            </p:childTnLst>
                          </p:cTn>
                        </p:par>
                        <p:par>
                          <p:cTn id="64" fill="hold">
                            <p:stCondLst>
                              <p:cond delay="14900"/>
                            </p:stCondLst>
                            <p:childTnLst>
                              <p:par>
                                <p:cTn id="65" presetClass="entr" nodeType="afterEffect" presetID="9" grpId="16" fill="hold">
                                  <p:stCondLst>
                                    <p:cond delay="100"/>
                                  </p:stCondLst>
                                  <p:iterate type="el" backwards="0">
                                    <p:tmAbs val="0"/>
                                  </p:iterate>
                                  <p:childTnLst>
                                    <p:set>
                                      <p:cBhvr>
                                        <p:cTn id="66" fill="hold"/>
                                        <p:tgtEl>
                                          <p:spTgt spid="1581"/>
                                        </p:tgtEl>
                                        <p:attrNameLst>
                                          <p:attrName>style.visibility</p:attrName>
                                        </p:attrNameLst>
                                      </p:cBhvr>
                                      <p:to>
                                        <p:strVal val="visible"/>
                                      </p:to>
                                    </p:set>
                                    <p:animEffect filter="dissolve" transition="in">
                                      <p:cBhvr>
                                        <p:cTn id="67" dur="700"/>
                                        <p:tgtEl>
                                          <p:spTgt spid="1581"/>
                                        </p:tgtEl>
                                      </p:cBhvr>
                                    </p:animEffect>
                                  </p:childTnLst>
                                </p:cTn>
                              </p:par>
                            </p:childTnLst>
                          </p:cTn>
                        </p:par>
                        <p:par>
                          <p:cTn id="68" fill="hold">
                            <p:stCondLst>
                              <p:cond delay="15700"/>
                            </p:stCondLst>
                            <p:childTnLst>
                              <p:par>
                                <p:cTn id="69" presetClass="entr" nodeType="afterEffect" presetID="9" grpId="17" fill="hold">
                                  <p:stCondLst>
                                    <p:cond delay="100"/>
                                  </p:stCondLst>
                                  <p:iterate type="el" backwards="0">
                                    <p:tmAbs val="0"/>
                                  </p:iterate>
                                  <p:childTnLst>
                                    <p:set>
                                      <p:cBhvr>
                                        <p:cTn id="70" fill="hold"/>
                                        <p:tgtEl>
                                          <p:spTgt spid="1582"/>
                                        </p:tgtEl>
                                        <p:attrNameLst>
                                          <p:attrName>style.visibility</p:attrName>
                                        </p:attrNameLst>
                                      </p:cBhvr>
                                      <p:to>
                                        <p:strVal val="visible"/>
                                      </p:to>
                                    </p:set>
                                    <p:animEffect filter="dissolve" transition="in">
                                      <p:cBhvr>
                                        <p:cTn id="71" dur="700"/>
                                        <p:tgtEl>
                                          <p:spTgt spid="1582"/>
                                        </p:tgtEl>
                                      </p:cBhvr>
                                    </p:animEffect>
                                  </p:childTnLst>
                                </p:cTn>
                              </p:par>
                            </p:childTnLst>
                          </p:cTn>
                        </p:par>
                        <p:par>
                          <p:cTn id="72" fill="hold">
                            <p:stCondLst>
                              <p:cond delay="16500"/>
                            </p:stCondLst>
                            <p:childTnLst>
                              <p:par>
                                <p:cTn id="73" presetClass="entr" nodeType="afterEffect" presetID="9" grpId="18" fill="hold">
                                  <p:stCondLst>
                                    <p:cond delay="100"/>
                                  </p:stCondLst>
                                  <p:iterate type="el" backwards="0">
                                    <p:tmAbs val="0"/>
                                  </p:iterate>
                                  <p:childTnLst>
                                    <p:set>
                                      <p:cBhvr>
                                        <p:cTn id="74" fill="hold"/>
                                        <p:tgtEl>
                                          <p:spTgt spid="1583"/>
                                        </p:tgtEl>
                                        <p:attrNameLst>
                                          <p:attrName>style.visibility</p:attrName>
                                        </p:attrNameLst>
                                      </p:cBhvr>
                                      <p:to>
                                        <p:strVal val="visible"/>
                                      </p:to>
                                    </p:set>
                                    <p:animEffect filter="dissolve" transition="in">
                                      <p:cBhvr>
                                        <p:cTn id="75" dur="700"/>
                                        <p:tgtEl>
                                          <p:spTgt spid="1583"/>
                                        </p:tgtEl>
                                      </p:cBhvr>
                                    </p:animEffect>
                                  </p:childTnLst>
                                </p:cTn>
                              </p:par>
                            </p:childTnLst>
                          </p:cTn>
                        </p:par>
                        <p:par>
                          <p:cTn id="76" fill="hold">
                            <p:stCondLst>
                              <p:cond delay="17300"/>
                            </p:stCondLst>
                            <p:childTnLst>
                              <p:par>
                                <p:cTn id="77" presetClass="entr" nodeType="afterEffect" presetID="9" grpId="19" fill="hold">
                                  <p:stCondLst>
                                    <p:cond delay="100"/>
                                  </p:stCondLst>
                                  <p:iterate type="el" backwards="0">
                                    <p:tmAbs val="0"/>
                                  </p:iterate>
                                  <p:childTnLst>
                                    <p:set>
                                      <p:cBhvr>
                                        <p:cTn id="78" fill="hold"/>
                                        <p:tgtEl>
                                          <p:spTgt spid="1584"/>
                                        </p:tgtEl>
                                        <p:attrNameLst>
                                          <p:attrName>style.visibility</p:attrName>
                                        </p:attrNameLst>
                                      </p:cBhvr>
                                      <p:to>
                                        <p:strVal val="visible"/>
                                      </p:to>
                                    </p:set>
                                    <p:animEffect filter="dissolve" transition="in">
                                      <p:cBhvr>
                                        <p:cTn id="79" dur="700"/>
                                        <p:tgtEl>
                                          <p:spTgt spid="1584"/>
                                        </p:tgtEl>
                                      </p:cBhvr>
                                    </p:animEffect>
                                  </p:childTnLst>
                                </p:cTn>
                              </p:par>
                            </p:childTnLst>
                          </p:cTn>
                        </p:par>
                        <p:par>
                          <p:cTn id="80" fill="hold">
                            <p:stCondLst>
                              <p:cond delay="18100"/>
                            </p:stCondLst>
                            <p:childTnLst>
                              <p:par>
                                <p:cTn id="81" presetClass="entr" nodeType="afterEffect" presetID="9" grpId="20" fill="hold">
                                  <p:stCondLst>
                                    <p:cond delay="100"/>
                                  </p:stCondLst>
                                  <p:iterate type="el" backwards="0">
                                    <p:tmAbs val="0"/>
                                  </p:iterate>
                                  <p:childTnLst>
                                    <p:set>
                                      <p:cBhvr>
                                        <p:cTn id="82" fill="hold"/>
                                        <p:tgtEl>
                                          <p:spTgt spid="1585"/>
                                        </p:tgtEl>
                                        <p:attrNameLst>
                                          <p:attrName>style.visibility</p:attrName>
                                        </p:attrNameLst>
                                      </p:cBhvr>
                                      <p:to>
                                        <p:strVal val="visible"/>
                                      </p:to>
                                    </p:set>
                                    <p:animEffect filter="dissolve" transition="in">
                                      <p:cBhvr>
                                        <p:cTn id="83" dur="700"/>
                                        <p:tgtEl>
                                          <p:spTgt spid="1585"/>
                                        </p:tgtEl>
                                      </p:cBhvr>
                                    </p:animEffect>
                                  </p:childTnLst>
                                </p:cTn>
                              </p:par>
                            </p:childTnLst>
                          </p:cTn>
                        </p:par>
                        <p:par>
                          <p:cTn id="84" fill="hold">
                            <p:stCondLst>
                              <p:cond delay="18900"/>
                            </p:stCondLst>
                            <p:childTnLst>
                              <p:par>
                                <p:cTn id="85" presetClass="entr" nodeType="afterEffect" presetID="9" grpId="21" fill="hold">
                                  <p:stCondLst>
                                    <p:cond delay="100"/>
                                  </p:stCondLst>
                                  <p:iterate type="el" backwards="0">
                                    <p:tmAbs val="0"/>
                                  </p:iterate>
                                  <p:childTnLst>
                                    <p:set>
                                      <p:cBhvr>
                                        <p:cTn id="86" fill="hold"/>
                                        <p:tgtEl>
                                          <p:spTgt spid="1586"/>
                                        </p:tgtEl>
                                        <p:attrNameLst>
                                          <p:attrName>style.visibility</p:attrName>
                                        </p:attrNameLst>
                                      </p:cBhvr>
                                      <p:to>
                                        <p:strVal val="visible"/>
                                      </p:to>
                                    </p:set>
                                    <p:animEffect filter="dissolve" transition="in">
                                      <p:cBhvr>
                                        <p:cTn id="87" dur="700"/>
                                        <p:tgtEl>
                                          <p:spTgt spid="1586"/>
                                        </p:tgtEl>
                                      </p:cBhvr>
                                    </p:animEffect>
                                  </p:childTnLst>
                                </p:cTn>
                              </p:par>
                            </p:childTnLst>
                          </p:cTn>
                        </p:par>
                        <p:par>
                          <p:cTn id="88" fill="hold">
                            <p:stCondLst>
                              <p:cond delay="19700"/>
                            </p:stCondLst>
                            <p:childTnLst>
                              <p:par>
                                <p:cTn id="89" presetClass="entr" nodeType="afterEffect" presetID="9" grpId="22" fill="hold">
                                  <p:stCondLst>
                                    <p:cond delay="100"/>
                                  </p:stCondLst>
                                  <p:iterate type="el" backwards="0">
                                    <p:tmAbs val="0"/>
                                  </p:iterate>
                                  <p:childTnLst>
                                    <p:set>
                                      <p:cBhvr>
                                        <p:cTn id="90" fill="hold"/>
                                        <p:tgtEl>
                                          <p:spTgt spid="1587"/>
                                        </p:tgtEl>
                                        <p:attrNameLst>
                                          <p:attrName>style.visibility</p:attrName>
                                        </p:attrNameLst>
                                      </p:cBhvr>
                                      <p:to>
                                        <p:strVal val="visible"/>
                                      </p:to>
                                    </p:set>
                                    <p:animEffect filter="dissolve" transition="in">
                                      <p:cBhvr>
                                        <p:cTn id="91" dur="700"/>
                                        <p:tgtEl>
                                          <p:spTgt spid="1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0" grpId="4"/>
      <p:bldP build="whole" bldLvl="1" animBg="1" rev="0" advAuto="0" spid="1585" grpId="20"/>
      <p:bldP build="whole" bldLvl="1" animBg="1" rev="0" advAuto="0" spid="1496" grpId="1"/>
      <p:bldP build="whole" bldLvl="1" animBg="1" rev="0" advAuto="0" spid="1519" grpId="3"/>
      <p:bldP build="whole" bldLvl="1" animBg="1" rev="0" advAuto="0" spid="1552" grpId="6"/>
      <p:bldP build="whole" bldLvl="1" animBg="1" rev="0" advAuto="0" spid="1574" grpId="8"/>
      <p:bldP build="whole" bldLvl="1" animBg="1" rev="0" advAuto="0" spid="1575" grpId="10"/>
      <p:bldP build="whole" bldLvl="1" animBg="1" rev="0" advAuto="0" spid="1508" grpId="2"/>
      <p:bldP build="whole" bldLvl="1" animBg="1" rev="0" advAuto="0" spid="1541" grpId="5"/>
      <p:bldP build="whole" bldLvl="1" animBg="1" rev="0" advAuto="0" spid="1497" grpId="9"/>
      <p:bldP build="whole" bldLvl="1" animBg="1" rev="0" advAuto="0" spid="1576" grpId="11"/>
      <p:bldP build="whole" bldLvl="1" animBg="1" rev="0" advAuto="0" spid="1583" grpId="18"/>
      <p:bldP build="whole" bldLvl="1" animBg="1" rev="0" advAuto="0" spid="1587" grpId="22"/>
      <p:bldP build="whole" bldLvl="1" animBg="1" rev="0" advAuto="0" spid="1563" grpId="7"/>
      <p:bldP build="whole" bldLvl="1" animBg="1" rev="0" advAuto="0" spid="1582" grpId="17"/>
      <p:bldP build="whole" bldLvl="1" animBg="1" rev="0" advAuto="0" spid="1579" grpId="14"/>
      <p:bldP build="whole" bldLvl="1" animBg="1" rev="0" advAuto="0" spid="1584" grpId="19"/>
      <p:bldP build="whole" bldLvl="1" animBg="1" rev="0" advAuto="0" spid="1577" grpId="12"/>
      <p:bldP build="whole" bldLvl="1" animBg="1" rev="0" advAuto="0" spid="1578" grpId="13"/>
      <p:bldP build="whole" bldLvl="1" animBg="1" rev="0" advAuto="0" spid="1580" grpId="15"/>
      <p:bldP build="whole" bldLvl="1" animBg="1" rev="0" advAuto="0" spid="1581" grpId="16"/>
      <p:bldP build="whole" bldLvl="1" animBg="1" rev="0" advAuto="0" spid="1586" grpId="21"/>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9" name="矩形"/>
          <p:cNvSpPr/>
          <p:nvPr/>
        </p:nvSpPr>
        <p:spPr>
          <a:xfrm>
            <a:off x="-139770" y="-9234"/>
            <a:ext cx="12319001" cy="6867159"/>
          </a:xfrm>
          <a:prstGeom prst="roundRect">
            <a:avLst>
              <a:gd name="adj" fmla="val 0"/>
            </a:avLst>
          </a:pr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590" name="Social Activity"/>
          <p:cNvSpPr txBox="1"/>
          <p:nvPr/>
        </p:nvSpPr>
        <p:spPr>
          <a:xfrm>
            <a:off x="2143942" y="2826175"/>
            <a:ext cx="7324202"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Social Activity</a:t>
            </a:r>
          </a:p>
        </p:txBody>
      </p:sp>
      <p:sp>
        <p:nvSpPr>
          <p:cNvPr id="1591" name="矩形"/>
          <p:cNvSpPr/>
          <p:nvPr/>
        </p:nvSpPr>
        <p:spPr>
          <a:xfrm>
            <a:off x="12181386" y="-9234"/>
            <a:ext cx="12319001" cy="6867159"/>
          </a:xfrm>
          <a:prstGeom prst="roundRect">
            <a:avLst>
              <a:gd name="adj" fmla="val 0"/>
            </a:avLst>
          </a:prstGeom>
          <a:gradFill>
            <a:gsLst>
              <a:gs pos="0">
                <a:srgbClr val="3A5DFF"/>
              </a:gs>
              <a:gs pos="100000">
                <a:srgbClr val="528AFF"/>
              </a:gs>
            </a:gsLst>
            <a:lin ang="19237376"/>
          </a:gradFill>
          <a:ln w="12700">
            <a:miter lim="400000"/>
          </a:ln>
        </p:spPr>
        <p:txBody>
          <a:bodyPr lIns="121919" tIns="121919" rIns="121919" bIns="121919" anchor="ctr"/>
          <a:lstStyle/>
          <a:p>
            <a:pPr>
              <a:defRPr sz="3600"/>
            </a:pPr>
          </a:p>
        </p:txBody>
      </p:sp>
      <p:sp>
        <p:nvSpPr>
          <p:cNvPr id="1592" name="Growing Community"/>
          <p:cNvSpPr txBox="1"/>
          <p:nvPr/>
        </p:nvSpPr>
        <p:spPr>
          <a:xfrm>
            <a:off x="12076065" y="2826175"/>
            <a:ext cx="12529644"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Growing Community </a:t>
            </a:r>
          </a:p>
        </p:txBody>
      </p:sp>
      <p:sp>
        <p:nvSpPr>
          <p:cNvPr id="1593" name="矩形"/>
          <p:cNvSpPr/>
          <p:nvPr/>
        </p:nvSpPr>
        <p:spPr>
          <a:xfrm>
            <a:off x="-140779" y="6848899"/>
            <a:ext cx="12319001" cy="6867160"/>
          </a:xfrm>
          <a:prstGeom prst="roundRect">
            <a:avLst>
              <a:gd name="adj" fmla="val 0"/>
            </a:avLst>
          </a:prstGeom>
          <a:gradFill>
            <a:gsLst>
              <a:gs pos="0">
                <a:srgbClr val="FFA244"/>
              </a:gs>
              <a:gs pos="100000">
                <a:srgbClr val="FFEE8A"/>
              </a:gs>
            </a:gsLst>
            <a:lin ang="19237376"/>
          </a:gradFill>
          <a:ln w="12700">
            <a:miter lim="400000"/>
          </a:ln>
        </p:spPr>
        <p:txBody>
          <a:bodyPr lIns="121919" tIns="121919" rIns="121919" bIns="121919" anchor="ctr"/>
          <a:lstStyle/>
          <a:p>
            <a:pPr>
              <a:defRPr sz="3600"/>
            </a:pPr>
          </a:p>
        </p:txBody>
      </p:sp>
      <p:sp>
        <p:nvSpPr>
          <p:cNvPr id="1594" name="矩形"/>
          <p:cNvSpPr/>
          <p:nvPr/>
        </p:nvSpPr>
        <p:spPr>
          <a:xfrm>
            <a:off x="12180378" y="6848899"/>
            <a:ext cx="12319001" cy="6867160"/>
          </a:xfrm>
          <a:prstGeom prst="roundRect">
            <a:avLst>
              <a:gd name="adj" fmla="val 0"/>
            </a:avLst>
          </a:pr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sp>
        <p:nvSpPr>
          <p:cNvPr id="1595" name="Quick Start"/>
          <p:cNvSpPr txBox="1"/>
          <p:nvPr/>
        </p:nvSpPr>
        <p:spPr>
          <a:xfrm>
            <a:off x="2190810" y="9684308"/>
            <a:ext cx="7324202"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Quick Start</a:t>
            </a:r>
          </a:p>
        </p:txBody>
      </p:sp>
      <p:sp>
        <p:nvSpPr>
          <p:cNvPr id="1596" name="Detailed Reports"/>
          <p:cNvSpPr txBox="1"/>
          <p:nvPr/>
        </p:nvSpPr>
        <p:spPr>
          <a:xfrm>
            <a:off x="12122932" y="9684308"/>
            <a:ext cx="12529644"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Detailed Reports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592"/>
                                        </p:tgtEl>
                                        <p:attrNameLst>
                                          <p:attrName>style.visibility</p:attrName>
                                        </p:attrNameLst>
                                      </p:cBhvr>
                                      <p:to>
                                        <p:strVal val="visible"/>
                                      </p:to>
                                    </p:set>
                                    <p:animEffect filter="dissolve" transition="in">
                                      <p:cBhvr>
                                        <p:cTn id="7" dur="700"/>
                                        <p:tgtEl>
                                          <p:spTgt spid="1592"/>
                                        </p:tgtEl>
                                      </p:cBhvr>
                                    </p:animEffect>
                                  </p:childTnLst>
                                </p:cTn>
                              </p:par>
                            </p:childTnLst>
                          </p:cTn>
                        </p:par>
                        <p:par>
                          <p:cTn id="8" fill="hold">
                            <p:stCondLst>
                              <p:cond delay="700"/>
                            </p:stCondLst>
                            <p:childTnLst>
                              <p:par>
                                <p:cTn id="9" presetClass="entr" nodeType="afterEffect" presetID="9" grpId="2" fill="hold">
                                  <p:stCondLst>
                                    <p:cond delay="300"/>
                                  </p:stCondLst>
                                  <p:iterate type="el" backwards="0">
                                    <p:tmAbs val="0"/>
                                  </p:iterate>
                                  <p:childTnLst>
                                    <p:set>
                                      <p:cBhvr>
                                        <p:cTn id="10" fill="hold"/>
                                        <p:tgtEl>
                                          <p:spTgt spid="1590"/>
                                        </p:tgtEl>
                                        <p:attrNameLst>
                                          <p:attrName>style.visibility</p:attrName>
                                        </p:attrNameLst>
                                      </p:cBhvr>
                                      <p:to>
                                        <p:strVal val="visible"/>
                                      </p:to>
                                    </p:set>
                                    <p:animEffect filter="dissolve" transition="in">
                                      <p:cBhvr>
                                        <p:cTn id="11" dur="700"/>
                                        <p:tgtEl>
                                          <p:spTgt spid="1590"/>
                                        </p:tgtEl>
                                      </p:cBhvr>
                                    </p:animEffect>
                                  </p:childTnLst>
                                </p:cTn>
                              </p:par>
                            </p:childTnLst>
                          </p:cTn>
                        </p:par>
                        <p:par>
                          <p:cTn id="12" fill="hold">
                            <p:stCondLst>
                              <p:cond delay="1700"/>
                            </p:stCondLst>
                            <p:childTnLst>
                              <p:par>
                                <p:cTn id="13" presetClass="entr" nodeType="afterEffect" presetID="9" grpId="3" fill="hold">
                                  <p:stCondLst>
                                    <p:cond delay="300"/>
                                  </p:stCondLst>
                                  <p:iterate type="el" backwards="0">
                                    <p:tmAbs val="0"/>
                                  </p:iterate>
                                  <p:childTnLst>
                                    <p:set>
                                      <p:cBhvr>
                                        <p:cTn id="14" fill="hold"/>
                                        <p:tgtEl>
                                          <p:spTgt spid="1596"/>
                                        </p:tgtEl>
                                        <p:attrNameLst>
                                          <p:attrName>style.visibility</p:attrName>
                                        </p:attrNameLst>
                                      </p:cBhvr>
                                      <p:to>
                                        <p:strVal val="visible"/>
                                      </p:to>
                                    </p:set>
                                    <p:animEffect filter="dissolve" transition="in">
                                      <p:cBhvr>
                                        <p:cTn id="15" dur="700"/>
                                        <p:tgtEl>
                                          <p:spTgt spid="1596"/>
                                        </p:tgtEl>
                                      </p:cBhvr>
                                    </p:animEffect>
                                  </p:childTnLst>
                                </p:cTn>
                              </p:par>
                            </p:childTnLst>
                          </p:cTn>
                        </p:par>
                        <p:par>
                          <p:cTn id="16" fill="hold">
                            <p:stCondLst>
                              <p:cond delay="2700"/>
                            </p:stCondLst>
                            <p:childTnLst>
                              <p:par>
                                <p:cTn id="17" presetClass="entr" nodeType="afterEffect" presetID="9" grpId="4" fill="hold">
                                  <p:stCondLst>
                                    <p:cond delay="300"/>
                                  </p:stCondLst>
                                  <p:iterate type="el" backwards="0">
                                    <p:tmAbs val="0"/>
                                  </p:iterate>
                                  <p:childTnLst>
                                    <p:set>
                                      <p:cBhvr>
                                        <p:cTn id="18" fill="hold"/>
                                        <p:tgtEl>
                                          <p:spTgt spid="1595"/>
                                        </p:tgtEl>
                                        <p:attrNameLst>
                                          <p:attrName>style.visibility</p:attrName>
                                        </p:attrNameLst>
                                      </p:cBhvr>
                                      <p:to>
                                        <p:strVal val="visible"/>
                                      </p:to>
                                    </p:set>
                                    <p:animEffect filter="dissolve" transition="in">
                                      <p:cBhvr>
                                        <p:cTn id="19" dur="700"/>
                                        <p:tgtEl>
                                          <p:spTgt spid="1595"/>
                                        </p:tgtEl>
                                      </p:cBhvr>
                                    </p:animEffect>
                                  </p:childTnLst>
                                </p:cTn>
                              </p:par>
                            </p:childTnLst>
                          </p:cTn>
                        </p:par>
                        <p:par>
                          <p:cTn id="20" fill="hold">
                            <p:stCondLst>
                              <p:cond delay="3700"/>
                            </p:stCondLst>
                            <p:childTnLst>
                              <p:par>
                                <p:cTn id="21" presetClass="entr" nodeType="afterEffect" presetSubtype="32" presetID="4" grpId="5" fill="hold">
                                  <p:stCondLst>
                                    <p:cond delay="0"/>
                                  </p:stCondLst>
                                  <p:iterate type="el" backwards="0">
                                    <p:tmAbs val="0"/>
                                  </p:iterate>
                                  <p:childTnLst>
                                    <p:set>
                                      <p:cBhvr>
                                        <p:cTn id="22" fill="hold"/>
                                        <p:tgtEl>
                                          <p:spTgt spid="1591"/>
                                        </p:tgtEl>
                                        <p:attrNameLst>
                                          <p:attrName>style.visibility</p:attrName>
                                        </p:attrNameLst>
                                      </p:cBhvr>
                                      <p:to>
                                        <p:strVal val="visible"/>
                                      </p:to>
                                    </p:set>
                                    <p:animEffect filter="box(out)" transition="in">
                                      <p:cBhvr>
                                        <p:cTn id="23" dur="1000"/>
                                        <p:tgtEl>
                                          <p:spTgt spid="1591"/>
                                        </p:tgtEl>
                                      </p:cBhvr>
                                    </p:animEffect>
                                  </p:childTnLst>
                                </p:cTn>
                              </p:par>
                            </p:childTnLst>
                          </p:cTn>
                        </p:par>
                        <p:par>
                          <p:cTn id="24" fill="hold">
                            <p:stCondLst>
                              <p:cond delay="4700"/>
                            </p:stCondLst>
                            <p:childTnLst>
                              <p:par>
                                <p:cTn id="25" presetClass="entr" nodeType="afterEffect" presetSubtype="32" presetID="4" grpId="6" fill="hold">
                                  <p:stCondLst>
                                    <p:cond delay="300"/>
                                  </p:stCondLst>
                                  <p:iterate type="el" backwards="0">
                                    <p:tmAbs val="0"/>
                                  </p:iterate>
                                  <p:childTnLst>
                                    <p:set>
                                      <p:cBhvr>
                                        <p:cTn id="26" fill="hold"/>
                                        <p:tgtEl>
                                          <p:spTgt spid="1589"/>
                                        </p:tgtEl>
                                        <p:attrNameLst>
                                          <p:attrName>style.visibility</p:attrName>
                                        </p:attrNameLst>
                                      </p:cBhvr>
                                      <p:to>
                                        <p:strVal val="visible"/>
                                      </p:to>
                                    </p:set>
                                    <p:animEffect filter="box(out)" transition="in">
                                      <p:cBhvr>
                                        <p:cTn id="27" dur="1000"/>
                                        <p:tgtEl>
                                          <p:spTgt spid="1589"/>
                                        </p:tgtEl>
                                      </p:cBhvr>
                                    </p:animEffect>
                                  </p:childTnLst>
                                </p:cTn>
                              </p:par>
                            </p:childTnLst>
                          </p:cTn>
                        </p:par>
                        <p:par>
                          <p:cTn id="28" fill="hold">
                            <p:stCondLst>
                              <p:cond delay="6000"/>
                            </p:stCondLst>
                            <p:childTnLst>
                              <p:par>
                                <p:cTn id="29" presetClass="entr" nodeType="afterEffect" presetSubtype="32" presetID="4" grpId="7" fill="hold">
                                  <p:stCondLst>
                                    <p:cond delay="300"/>
                                  </p:stCondLst>
                                  <p:iterate type="el" backwards="0">
                                    <p:tmAbs val="0"/>
                                  </p:iterate>
                                  <p:childTnLst>
                                    <p:set>
                                      <p:cBhvr>
                                        <p:cTn id="30" fill="hold"/>
                                        <p:tgtEl>
                                          <p:spTgt spid="1594"/>
                                        </p:tgtEl>
                                        <p:attrNameLst>
                                          <p:attrName>style.visibility</p:attrName>
                                        </p:attrNameLst>
                                      </p:cBhvr>
                                      <p:to>
                                        <p:strVal val="visible"/>
                                      </p:to>
                                    </p:set>
                                    <p:animEffect filter="box(out)" transition="in">
                                      <p:cBhvr>
                                        <p:cTn id="31" dur="1000"/>
                                        <p:tgtEl>
                                          <p:spTgt spid="1594"/>
                                        </p:tgtEl>
                                      </p:cBhvr>
                                    </p:animEffect>
                                  </p:childTnLst>
                                </p:cTn>
                              </p:par>
                            </p:childTnLst>
                          </p:cTn>
                        </p:par>
                        <p:par>
                          <p:cTn id="32" fill="hold">
                            <p:stCondLst>
                              <p:cond delay="7300"/>
                            </p:stCondLst>
                            <p:childTnLst>
                              <p:par>
                                <p:cTn id="33" presetClass="entr" nodeType="afterEffect" presetSubtype="32" presetID="4" grpId="8" fill="hold">
                                  <p:stCondLst>
                                    <p:cond delay="300"/>
                                  </p:stCondLst>
                                  <p:iterate type="el" backwards="0">
                                    <p:tmAbs val="0"/>
                                  </p:iterate>
                                  <p:childTnLst>
                                    <p:set>
                                      <p:cBhvr>
                                        <p:cTn id="34" fill="hold"/>
                                        <p:tgtEl>
                                          <p:spTgt spid="1593"/>
                                        </p:tgtEl>
                                        <p:attrNameLst>
                                          <p:attrName>style.visibility</p:attrName>
                                        </p:attrNameLst>
                                      </p:cBhvr>
                                      <p:to>
                                        <p:strVal val="visible"/>
                                      </p:to>
                                    </p:set>
                                    <p:animEffect filter="box(out)" transition="in">
                                      <p:cBhvr>
                                        <p:cTn id="35" dur="1000"/>
                                        <p:tgtEl>
                                          <p:spTgt spid="1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9" grpId="6"/>
      <p:bldP build="whole" bldLvl="1" animBg="1" rev="0" advAuto="0" spid="1593" grpId="8"/>
      <p:bldP build="whole" bldLvl="1" animBg="1" rev="0" advAuto="0" spid="1594" grpId="7"/>
      <p:bldP build="whole" bldLvl="1" animBg="1" rev="0" advAuto="0" spid="1592" grpId="1"/>
      <p:bldP build="whole" bldLvl="1" animBg="1" rev="0" advAuto="0" spid="1591" grpId="5"/>
      <p:bldP build="whole" bldLvl="1" animBg="1" rev="0" advAuto="0" spid="1595" grpId="4"/>
      <p:bldP build="whole" bldLvl="1" animBg="1" rev="0" advAuto="0" spid="1596" grpId="3"/>
      <p:bldP build="whole" bldLvl="1" animBg="1" rev="0" advAuto="0" spid="1590" grpId="2"/>
    </p:bld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8" name="Progress"/>
          <p:cNvSpPr txBox="1"/>
          <p:nvPr>
            <p:ph type="ctrTitle"/>
          </p:nvPr>
        </p:nvSpPr>
        <p:spPr>
          <a:prstGeom prst="rect">
            <a:avLst/>
          </a:prstGeom>
        </p:spPr>
        <p:txBody>
          <a:bodyPr/>
          <a:lstStyle>
            <a:lvl1pPr defTabSz="566674">
              <a:defRPr sz="10864"/>
            </a:lvl1pPr>
          </a:lstStyle>
          <a:p>
            <a:pPr/>
            <a:r>
              <a:t>Progress</a:t>
            </a:r>
          </a:p>
        </p:txBody>
      </p:sp>
      <p:sp>
        <p:nvSpPr>
          <p:cNvPr id="1599" name="17%"/>
          <p:cNvSpPr txBox="1"/>
          <p:nvPr/>
        </p:nvSpPr>
        <p:spPr>
          <a:xfrm>
            <a:off x="1436210"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17%</a:t>
            </a:r>
          </a:p>
        </p:txBody>
      </p:sp>
      <p:grpSp>
        <p:nvGrpSpPr>
          <p:cNvPr id="1610" name="成组"/>
          <p:cNvGrpSpPr/>
          <p:nvPr/>
        </p:nvGrpSpPr>
        <p:grpSpPr>
          <a:xfrm>
            <a:off x="1674426" y="3972950"/>
            <a:ext cx="2540001" cy="7883766"/>
            <a:chOff x="-938950" y="0"/>
            <a:chExt cx="2540000" cy="7883765"/>
          </a:xfrm>
        </p:grpSpPr>
        <p:sp>
          <p:nvSpPr>
            <p:cNvPr id="1600" name="圆角矩形"/>
            <p:cNvSpPr/>
            <p:nvPr/>
          </p:nvSpPr>
          <p:spPr>
            <a:xfrm>
              <a:off x="-938951" y="7248765"/>
              <a:ext cx="2540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01" name="圆角矩形"/>
            <p:cNvSpPr/>
            <p:nvPr/>
          </p:nvSpPr>
          <p:spPr>
            <a:xfrm>
              <a:off x="-938951" y="6443346"/>
              <a:ext cx="2540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02" name="圆角矩形"/>
            <p:cNvSpPr/>
            <p:nvPr/>
          </p:nvSpPr>
          <p:spPr>
            <a:xfrm>
              <a:off x="-938951" y="5637928"/>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3" name="圆角矩形"/>
            <p:cNvSpPr/>
            <p:nvPr/>
          </p:nvSpPr>
          <p:spPr>
            <a:xfrm>
              <a:off x="-938951" y="4832510"/>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4" name="圆角矩形"/>
            <p:cNvSpPr/>
            <p:nvPr/>
          </p:nvSpPr>
          <p:spPr>
            <a:xfrm>
              <a:off x="-938951" y="4027091"/>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5" name="圆角矩形"/>
            <p:cNvSpPr/>
            <p:nvPr/>
          </p:nvSpPr>
          <p:spPr>
            <a:xfrm>
              <a:off x="-938951" y="3221673"/>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6" name="圆角矩形"/>
            <p:cNvSpPr/>
            <p:nvPr/>
          </p:nvSpPr>
          <p:spPr>
            <a:xfrm>
              <a:off x="-938951" y="2416255"/>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7" name="圆角矩形"/>
            <p:cNvSpPr/>
            <p:nvPr/>
          </p:nvSpPr>
          <p:spPr>
            <a:xfrm>
              <a:off x="-938951" y="1610836"/>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8" name="圆角矩形"/>
            <p:cNvSpPr/>
            <p:nvPr/>
          </p:nvSpPr>
          <p:spPr>
            <a:xfrm>
              <a:off x="-938951"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09" name="圆角矩形"/>
            <p:cNvSpPr/>
            <p:nvPr/>
          </p:nvSpPr>
          <p:spPr>
            <a:xfrm>
              <a:off x="-938951"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21" name="成组"/>
          <p:cNvGrpSpPr/>
          <p:nvPr/>
        </p:nvGrpSpPr>
        <p:grpSpPr>
          <a:xfrm>
            <a:off x="4802349" y="3972950"/>
            <a:ext cx="2540001" cy="7883766"/>
            <a:chOff x="0" y="0"/>
            <a:chExt cx="2540000" cy="7883765"/>
          </a:xfrm>
        </p:grpSpPr>
        <p:sp>
          <p:nvSpPr>
            <p:cNvPr id="1611" name="圆角矩形"/>
            <p:cNvSpPr/>
            <p:nvPr/>
          </p:nvSpPr>
          <p:spPr>
            <a:xfrm>
              <a:off x="0" y="7248765"/>
              <a:ext cx="2540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12" name="圆角矩形"/>
            <p:cNvSpPr/>
            <p:nvPr/>
          </p:nvSpPr>
          <p:spPr>
            <a:xfrm>
              <a:off x="0" y="6443346"/>
              <a:ext cx="2540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13" name="圆角矩形"/>
            <p:cNvSpPr/>
            <p:nvPr/>
          </p:nvSpPr>
          <p:spPr>
            <a:xfrm>
              <a:off x="0" y="5637928"/>
              <a:ext cx="2540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14" name="圆角矩形"/>
            <p:cNvSpPr/>
            <p:nvPr/>
          </p:nvSpPr>
          <p:spPr>
            <a:xfrm>
              <a:off x="0" y="4832510"/>
              <a:ext cx="2540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15" name="圆角矩形"/>
            <p:cNvSpPr/>
            <p:nvPr/>
          </p:nvSpPr>
          <p:spPr>
            <a:xfrm>
              <a:off x="0" y="4027091"/>
              <a:ext cx="2540001" cy="635001"/>
            </a:xfrm>
            <a:prstGeom prst="roundRect">
              <a:avLst>
                <a:gd name="adj" fmla="val 6298"/>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16" name="圆角矩形"/>
            <p:cNvSpPr/>
            <p:nvPr/>
          </p:nvSpPr>
          <p:spPr>
            <a:xfrm>
              <a:off x="0" y="3221673"/>
              <a:ext cx="2540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17" name="圆角矩形"/>
            <p:cNvSpPr/>
            <p:nvPr/>
          </p:nvSpPr>
          <p:spPr>
            <a:xfrm>
              <a:off x="0" y="2416255"/>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18" name="圆角矩形"/>
            <p:cNvSpPr/>
            <p:nvPr/>
          </p:nvSpPr>
          <p:spPr>
            <a:xfrm>
              <a:off x="0" y="1610836"/>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19" name="圆角矩形"/>
            <p:cNvSpPr/>
            <p:nvPr/>
          </p:nvSpPr>
          <p:spPr>
            <a:xfrm>
              <a:off x="0"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20"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32" name="成组"/>
          <p:cNvGrpSpPr/>
          <p:nvPr/>
        </p:nvGrpSpPr>
        <p:grpSpPr>
          <a:xfrm>
            <a:off x="7930271" y="3972950"/>
            <a:ext cx="2540001" cy="7883766"/>
            <a:chOff x="0" y="0"/>
            <a:chExt cx="2540000" cy="7883765"/>
          </a:xfrm>
        </p:grpSpPr>
        <p:sp>
          <p:nvSpPr>
            <p:cNvPr id="1622" name="圆角矩形"/>
            <p:cNvSpPr/>
            <p:nvPr/>
          </p:nvSpPr>
          <p:spPr>
            <a:xfrm>
              <a:off x="0" y="7248765"/>
              <a:ext cx="2540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3" name="圆角矩形"/>
            <p:cNvSpPr/>
            <p:nvPr/>
          </p:nvSpPr>
          <p:spPr>
            <a:xfrm>
              <a:off x="0" y="6443346"/>
              <a:ext cx="2540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4" name="圆角矩形"/>
            <p:cNvSpPr/>
            <p:nvPr/>
          </p:nvSpPr>
          <p:spPr>
            <a:xfrm>
              <a:off x="0" y="5637928"/>
              <a:ext cx="2540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5" name="圆角矩形"/>
            <p:cNvSpPr/>
            <p:nvPr/>
          </p:nvSpPr>
          <p:spPr>
            <a:xfrm>
              <a:off x="0" y="4832510"/>
              <a:ext cx="2540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6" name="圆角矩形"/>
            <p:cNvSpPr/>
            <p:nvPr/>
          </p:nvSpPr>
          <p:spPr>
            <a:xfrm>
              <a:off x="0" y="4027091"/>
              <a:ext cx="2540001" cy="635001"/>
            </a:xfrm>
            <a:prstGeom prst="roundRect">
              <a:avLst>
                <a:gd name="adj" fmla="val 6298"/>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7" name="圆角矩形"/>
            <p:cNvSpPr/>
            <p:nvPr/>
          </p:nvSpPr>
          <p:spPr>
            <a:xfrm>
              <a:off x="0" y="3221673"/>
              <a:ext cx="2540000"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8" name="圆角矩形"/>
            <p:cNvSpPr/>
            <p:nvPr/>
          </p:nvSpPr>
          <p:spPr>
            <a:xfrm>
              <a:off x="0" y="2416255"/>
              <a:ext cx="2540001"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29" name="圆角矩形"/>
            <p:cNvSpPr/>
            <p:nvPr/>
          </p:nvSpPr>
          <p:spPr>
            <a:xfrm>
              <a:off x="0" y="1610836"/>
              <a:ext cx="2540001" cy="635001"/>
            </a:xfrm>
            <a:prstGeom prst="roundRect">
              <a:avLst>
                <a:gd name="adj" fmla="val 7405"/>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30" name="圆角矩形"/>
            <p:cNvSpPr/>
            <p:nvPr/>
          </p:nvSpPr>
          <p:spPr>
            <a:xfrm>
              <a:off x="0"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1"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43" name="成组"/>
          <p:cNvGrpSpPr/>
          <p:nvPr/>
        </p:nvGrpSpPr>
        <p:grpSpPr>
          <a:xfrm>
            <a:off x="11058194" y="3972950"/>
            <a:ext cx="2540001" cy="7883766"/>
            <a:chOff x="0" y="0"/>
            <a:chExt cx="2540000" cy="7883765"/>
          </a:xfrm>
        </p:grpSpPr>
        <p:sp>
          <p:nvSpPr>
            <p:cNvPr id="1633" name="圆角矩形"/>
            <p:cNvSpPr/>
            <p:nvPr/>
          </p:nvSpPr>
          <p:spPr>
            <a:xfrm>
              <a:off x="0" y="7248765"/>
              <a:ext cx="2540001" cy="635001"/>
            </a:xfrm>
            <a:prstGeom prst="roundRect">
              <a:avLst>
                <a:gd name="adj" fmla="val 6298"/>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34" name="圆角矩形"/>
            <p:cNvSpPr/>
            <p:nvPr/>
          </p:nvSpPr>
          <p:spPr>
            <a:xfrm>
              <a:off x="0" y="6443346"/>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5" name="圆角矩形"/>
            <p:cNvSpPr/>
            <p:nvPr/>
          </p:nvSpPr>
          <p:spPr>
            <a:xfrm>
              <a:off x="0" y="5637928"/>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6" name="圆角矩形"/>
            <p:cNvSpPr/>
            <p:nvPr/>
          </p:nvSpPr>
          <p:spPr>
            <a:xfrm>
              <a:off x="0" y="4832510"/>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7" name="圆角矩形"/>
            <p:cNvSpPr/>
            <p:nvPr/>
          </p:nvSpPr>
          <p:spPr>
            <a:xfrm>
              <a:off x="0" y="4027091"/>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8" name="圆角矩形"/>
            <p:cNvSpPr/>
            <p:nvPr/>
          </p:nvSpPr>
          <p:spPr>
            <a:xfrm>
              <a:off x="0" y="3221673"/>
              <a:ext cx="2540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39" name="圆角矩形"/>
            <p:cNvSpPr/>
            <p:nvPr/>
          </p:nvSpPr>
          <p:spPr>
            <a:xfrm>
              <a:off x="0" y="2416255"/>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40" name="圆角矩形"/>
            <p:cNvSpPr/>
            <p:nvPr/>
          </p:nvSpPr>
          <p:spPr>
            <a:xfrm>
              <a:off x="0" y="1610836"/>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41" name="圆角矩形"/>
            <p:cNvSpPr/>
            <p:nvPr/>
          </p:nvSpPr>
          <p:spPr>
            <a:xfrm>
              <a:off x="0"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42"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54" name="成组"/>
          <p:cNvGrpSpPr/>
          <p:nvPr/>
        </p:nvGrpSpPr>
        <p:grpSpPr>
          <a:xfrm>
            <a:off x="14186117" y="3972950"/>
            <a:ext cx="2540001" cy="7883766"/>
            <a:chOff x="0" y="0"/>
            <a:chExt cx="2540000" cy="7883765"/>
          </a:xfrm>
        </p:grpSpPr>
        <p:sp>
          <p:nvSpPr>
            <p:cNvPr id="1644" name="圆角矩形"/>
            <p:cNvSpPr/>
            <p:nvPr/>
          </p:nvSpPr>
          <p:spPr>
            <a:xfrm>
              <a:off x="0" y="7248765"/>
              <a:ext cx="2540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45" name="圆角矩形"/>
            <p:cNvSpPr/>
            <p:nvPr/>
          </p:nvSpPr>
          <p:spPr>
            <a:xfrm>
              <a:off x="0" y="6443346"/>
              <a:ext cx="2540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46" name="圆角矩形"/>
            <p:cNvSpPr/>
            <p:nvPr/>
          </p:nvSpPr>
          <p:spPr>
            <a:xfrm>
              <a:off x="0" y="5637928"/>
              <a:ext cx="2540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47" name="圆角矩形"/>
            <p:cNvSpPr/>
            <p:nvPr/>
          </p:nvSpPr>
          <p:spPr>
            <a:xfrm>
              <a:off x="0" y="4832510"/>
              <a:ext cx="2540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48" name="圆角矩形"/>
            <p:cNvSpPr/>
            <p:nvPr/>
          </p:nvSpPr>
          <p:spPr>
            <a:xfrm>
              <a:off x="0" y="4027091"/>
              <a:ext cx="2540001" cy="635001"/>
            </a:xfrm>
            <a:prstGeom prst="roundRect">
              <a:avLst>
                <a:gd name="adj" fmla="val 6298"/>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49" name="圆角矩形"/>
            <p:cNvSpPr/>
            <p:nvPr/>
          </p:nvSpPr>
          <p:spPr>
            <a:xfrm>
              <a:off x="0" y="3221673"/>
              <a:ext cx="2540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0" name="圆角矩形"/>
            <p:cNvSpPr/>
            <p:nvPr/>
          </p:nvSpPr>
          <p:spPr>
            <a:xfrm>
              <a:off x="0" y="2416255"/>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1" name="圆角矩形"/>
            <p:cNvSpPr/>
            <p:nvPr/>
          </p:nvSpPr>
          <p:spPr>
            <a:xfrm>
              <a:off x="0" y="1610836"/>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2" name="圆角矩形"/>
            <p:cNvSpPr/>
            <p:nvPr/>
          </p:nvSpPr>
          <p:spPr>
            <a:xfrm>
              <a:off x="0"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3"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65" name="成组"/>
          <p:cNvGrpSpPr/>
          <p:nvPr/>
        </p:nvGrpSpPr>
        <p:grpSpPr>
          <a:xfrm>
            <a:off x="17314039" y="3972950"/>
            <a:ext cx="2540001" cy="7883766"/>
            <a:chOff x="0" y="0"/>
            <a:chExt cx="2540000" cy="7883765"/>
          </a:xfrm>
        </p:grpSpPr>
        <p:sp>
          <p:nvSpPr>
            <p:cNvPr id="1655" name="圆角矩形"/>
            <p:cNvSpPr/>
            <p:nvPr/>
          </p:nvSpPr>
          <p:spPr>
            <a:xfrm>
              <a:off x="0" y="7248765"/>
              <a:ext cx="2540001" cy="635001"/>
            </a:xfrm>
            <a:prstGeom prst="roundRect">
              <a:avLst>
                <a:gd name="adj" fmla="val 6298"/>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56" name="圆角矩形"/>
            <p:cNvSpPr/>
            <p:nvPr/>
          </p:nvSpPr>
          <p:spPr>
            <a:xfrm>
              <a:off x="0" y="6443346"/>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7" name="圆角矩形"/>
            <p:cNvSpPr/>
            <p:nvPr/>
          </p:nvSpPr>
          <p:spPr>
            <a:xfrm>
              <a:off x="0" y="5637928"/>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8" name="圆角矩形"/>
            <p:cNvSpPr/>
            <p:nvPr/>
          </p:nvSpPr>
          <p:spPr>
            <a:xfrm>
              <a:off x="0" y="4832510"/>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59" name="圆角矩形"/>
            <p:cNvSpPr/>
            <p:nvPr/>
          </p:nvSpPr>
          <p:spPr>
            <a:xfrm>
              <a:off x="0" y="4027091"/>
              <a:ext cx="2540001" cy="635001"/>
            </a:xfrm>
            <a:prstGeom prst="roundRect">
              <a:avLst>
                <a:gd name="adj" fmla="val 6298"/>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60" name="圆角矩形"/>
            <p:cNvSpPr/>
            <p:nvPr/>
          </p:nvSpPr>
          <p:spPr>
            <a:xfrm>
              <a:off x="0" y="3221673"/>
              <a:ext cx="2540000"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61" name="圆角矩形"/>
            <p:cNvSpPr/>
            <p:nvPr/>
          </p:nvSpPr>
          <p:spPr>
            <a:xfrm>
              <a:off x="0" y="2416255"/>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62" name="圆角矩形"/>
            <p:cNvSpPr/>
            <p:nvPr/>
          </p:nvSpPr>
          <p:spPr>
            <a:xfrm>
              <a:off x="0" y="1610836"/>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63" name="圆角矩形"/>
            <p:cNvSpPr/>
            <p:nvPr/>
          </p:nvSpPr>
          <p:spPr>
            <a:xfrm>
              <a:off x="0" y="805418"/>
              <a:ext cx="2540001" cy="635001"/>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sp>
          <p:nvSpPr>
            <p:cNvPr id="1664"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grpSp>
        <p:nvGrpSpPr>
          <p:cNvPr id="1676" name="成组"/>
          <p:cNvGrpSpPr/>
          <p:nvPr/>
        </p:nvGrpSpPr>
        <p:grpSpPr>
          <a:xfrm>
            <a:off x="20441961" y="3972950"/>
            <a:ext cx="2540001" cy="7883766"/>
            <a:chOff x="0" y="0"/>
            <a:chExt cx="2540000" cy="7883765"/>
          </a:xfrm>
        </p:grpSpPr>
        <p:sp>
          <p:nvSpPr>
            <p:cNvPr id="1666" name="圆角矩形"/>
            <p:cNvSpPr/>
            <p:nvPr/>
          </p:nvSpPr>
          <p:spPr>
            <a:xfrm>
              <a:off x="0" y="7248765"/>
              <a:ext cx="2540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67" name="圆角矩形"/>
            <p:cNvSpPr/>
            <p:nvPr/>
          </p:nvSpPr>
          <p:spPr>
            <a:xfrm>
              <a:off x="0" y="6443346"/>
              <a:ext cx="2540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68" name="圆角矩形"/>
            <p:cNvSpPr/>
            <p:nvPr/>
          </p:nvSpPr>
          <p:spPr>
            <a:xfrm>
              <a:off x="0" y="5637928"/>
              <a:ext cx="2540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69" name="圆角矩形"/>
            <p:cNvSpPr/>
            <p:nvPr/>
          </p:nvSpPr>
          <p:spPr>
            <a:xfrm>
              <a:off x="0" y="4832510"/>
              <a:ext cx="2540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0" name="圆角矩形"/>
            <p:cNvSpPr/>
            <p:nvPr/>
          </p:nvSpPr>
          <p:spPr>
            <a:xfrm>
              <a:off x="0" y="4027091"/>
              <a:ext cx="2540001" cy="635001"/>
            </a:xfrm>
            <a:prstGeom prst="roundRect">
              <a:avLst>
                <a:gd name="adj" fmla="val 6298"/>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1" name="圆角矩形"/>
            <p:cNvSpPr/>
            <p:nvPr/>
          </p:nvSpPr>
          <p:spPr>
            <a:xfrm>
              <a:off x="0" y="3221673"/>
              <a:ext cx="2540000"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2" name="圆角矩形"/>
            <p:cNvSpPr/>
            <p:nvPr/>
          </p:nvSpPr>
          <p:spPr>
            <a:xfrm>
              <a:off x="0" y="2416255"/>
              <a:ext cx="2540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3" name="圆角矩形"/>
            <p:cNvSpPr/>
            <p:nvPr/>
          </p:nvSpPr>
          <p:spPr>
            <a:xfrm>
              <a:off x="0" y="1610836"/>
              <a:ext cx="2540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4" name="圆角矩形"/>
            <p:cNvSpPr/>
            <p:nvPr/>
          </p:nvSpPr>
          <p:spPr>
            <a:xfrm>
              <a:off x="0" y="805418"/>
              <a:ext cx="2540001" cy="635001"/>
            </a:xfrm>
            <a:prstGeom prst="roundRect">
              <a:avLst>
                <a:gd name="adj" fmla="val 7405"/>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675" name="圆角矩形"/>
            <p:cNvSpPr/>
            <p:nvPr/>
          </p:nvSpPr>
          <p:spPr>
            <a:xfrm>
              <a:off x="0" y="0"/>
              <a:ext cx="2540001" cy="635000"/>
            </a:xfrm>
            <a:prstGeom prst="roundRect">
              <a:avLst>
                <a:gd name="adj" fmla="val 7405"/>
              </a:avLst>
            </a:prstGeom>
            <a:solidFill>
              <a:srgbClr val="FEFDFF">
                <a:alpha val="19927"/>
              </a:srgbClr>
            </a:solidFill>
            <a:ln w="12700" cap="flat">
              <a:noFill/>
              <a:miter lim="400000"/>
            </a:ln>
            <a:effectLst/>
          </p:spPr>
          <p:txBody>
            <a:bodyPr wrap="square" lIns="71437" tIns="71437" rIns="71437" bIns="71437" numCol="1" anchor="ctr">
              <a:noAutofit/>
            </a:bodyPr>
            <a:lstStyle/>
            <a:p>
              <a:pPr>
                <a:defRPr sz="3600"/>
              </a:pPr>
            </a:p>
          </p:txBody>
        </p:sp>
      </p:grpSp>
      <p:sp>
        <p:nvSpPr>
          <p:cNvPr id="1677" name="47%"/>
          <p:cNvSpPr txBox="1"/>
          <p:nvPr/>
        </p:nvSpPr>
        <p:spPr>
          <a:xfrm>
            <a:off x="4566391"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47%</a:t>
            </a:r>
          </a:p>
        </p:txBody>
      </p:sp>
      <p:sp>
        <p:nvSpPr>
          <p:cNvPr id="1678" name="81%"/>
          <p:cNvSpPr txBox="1"/>
          <p:nvPr/>
        </p:nvSpPr>
        <p:spPr>
          <a:xfrm>
            <a:off x="7696572"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81%</a:t>
            </a:r>
          </a:p>
        </p:txBody>
      </p:sp>
      <p:sp>
        <p:nvSpPr>
          <p:cNvPr id="1679" name="5%"/>
          <p:cNvSpPr txBox="1"/>
          <p:nvPr/>
        </p:nvSpPr>
        <p:spPr>
          <a:xfrm>
            <a:off x="10826753"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5%</a:t>
            </a:r>
          </a:p>
        </p:txBody>
      </p:sp>
      <p:sp>
        <p:nvSpPr>
          <p:cNvPr id="1680" name="45%"/>
          <p:cNvSpPr txBox="1"/>
          <p:nvPr/>
        </p:nvSpPr>
        <p:spPr>
          <a:xfrm>
            <a:off x="13956934"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45%</a:t>
            </a:r>
          </a:p>
        </p:txBody>
      </p:sp>
      <p:sp>
        <p:nvSpPr>
          <p:cNvPr id="1681" name="9%"/>
          <p:cNvSpPr txBox="1"/>
          <p:nvPr/>
        </p:nvSpPr>
        <p:spPr>
          <a:xfrm>
            <a:off x="17087115"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9%</a:t>
            </a:r>
          </a:p>
        </p:txBody>
      </p:sp>
      <p:sp>
        <p:nvSpPr>
          <p:cNvPr id="1682" name="95%"/>
          <p:cNvSpPr txBox="1"/>
          <p:nvPr/>
        </p:nvSpPr>
        <p:spPr>
          <a:xfrm>
            <a:off x="20217294" y="12162504"/>
            <a:ext cx="2989334" cy="1183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sz="6200">
                <a:latin typeface="Helvetica"/>
                <a:ea typeface="Helvetica"/>
                <a:cs typeface="Helvetica"/>
                <a:sym typeface="Helvetica"/>
              </a:defRPr>
            </a:lvl1pPr>
          </a:lstStyle>
          <a:p>
            <a:pPr/>
            <a:r>
              <a:t>95%</a:t>
            </a:r>
          </a:p>
        </p:txBody>
      </p:sp>
      <p:sp>
        <p:nvSpPr>
          <p:cNvPr id="1683" name="June"/>
          <p:cNvSpPr txBox="1"/>
          <p:nvPr/>
        </p:nvSpPr>
        <p:spPr>
          <a:xfrm>
            <a:off x="1436210"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June</a:t>
            </a:r>
          </a:p>
        </p:txBody>
      </p:sp>
      <p:sp>
        <p:nvSpPr>
          <p:cNvPr id="1684" name="July"/>
          <p:cNvSpPr txBox="1"/>
          <p:nvPr/>
        </p:nvSpPr>
        <p:spPr>
          <a:xfrm>
            <a:off x="4566391"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July</a:t>
            </a:r>
          </a:p>
        </p:txBody>
      </p:sp>
      <p:sp>
        <p:nvSpPr>
          <p:cNvPr id="1685" name="August"/>
          <p:cNvSpPr txBox="1"/>
          <p:nvPr/>
        </p:nvSpPr>
        <p:spPr>
          <a:xfrm>
            <a:off x="7696572"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August</a:t>
            </a:r>
          </a:p>
        </p:txBody>
      </p:sp>
      <p:sp>
        <p:nvSpPr>
          <p:cNvPr id="1686" name="September"/>
          <p:cNvSpPr txBox="1"/>
          <p:nvPr/>
        </p:nvSpPr>
        <p:spPr>
          <a:xfrm>
            <a:off x="10565933" y="2661322"/>
            <a:ext cx="3510973"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September</a:t>
            </a:r>
          </a:p>
        </p:txBody>
      </p:sp>
      <p:sp>
        <p:nvSpPr>
          <p:cNvPr id="1687" name="October"/>
          <p:cNvSpPr txBox="1"/>
          <p:nvPr/>
        </p:nvSpPr>
        <p:spPr>
          <a:xfrm>
            <a:off x="13956934"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October</a:t>
            </a:r>
          </a:p>
        </p:txBody>
      </p:sp>
      <p:sp>
        <p:nvSpPr>
          <p:cNvPr id="1688" name="November"/>
          <p:cNvSpPr txBox="1"/>
          <p:nvPr/>
        </p:nvSpPr>
        <p:spPr>
          <a:xfrm>
            <a:off x="17087115" y="2661322"/>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November</a:t>
            </a:r>
          </a:p>
        </p:txBody>
      </p:sp>
      <p:sp>
        <p:nvSpPr>
          <p:cNvPr id="1689" name="December"/>
          <p:cNvSpPr txBox="1"/>
          <p:nvPr/>
        </p:nvSpPr>
        <p:spPr>
          <a:xfrm>
            <a:off x="20217294" y="2661322"/>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December</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598"/>
                                        </p:tgtEl>
                                        <p:attrNameLst>
                                          <p:attrName>style.visibility</p:attrName>
                                        </p:attrNameLst>
                                      </p:cBhvr>
                                      <p:to>
                                        <p:strVal val="visible"/>
                                      </p:to>
                                    </p:set>
                                    <p:animEffect filter="dissolve" transition="in">
                                      <p:cBhvr>
                                        <p:cTn id="7" dur="1000"/>
                                        <p:tgtEl>
                                          <p:spTgt spid="1598"/>
                                        </p:tgtEl>
                                      </p:cBhvr>
                                    </p:animEffect>
                                  </p:childTnLst>
                                </p:cTn>
                              </p:par>
                            </p:childTnLst>
                          </p:cTn>
                        </p:par>
                        <p:par>
                          <p:cTn id="8" fill="hold">
                            <p:stCondLst>
                              <p:cond delay="1000"/>
                            </p:stCondLst>
                            <p:childTnLst>
                              <p:par>
                                <p:cTn id="9" presetClass="entr" nodeType="afterEffect" presetSubtype="4" presetID="22" grpId="2" fill="hold">
                                  <p:stCondLst>
                                    <p:cond delay="0"/>
                                  </p:stCondLst>
                                  <p:iterate type="el" backwards="0">
                                    <p:tmAbs val="0"/>
                                  </p:iterate>
                                  <p:childTnLst>
                                    <p:set>
                                      <p:cBhvr>
                                        <p:cTn id="10" fill="hold"/>
                                        <p:tgtEl>
                                          <p:spTgt spid="1610"/>
                                        </p:tgtEl>
                                        <p:attrNameLst>
                                          <p:attrName>style.visibility</p:attrName>
                                        </p:attrNameLst>
                                      </p:cBhvr>
                                      <p:to>
                                        <p:strVal val="visible"/>
                                      </p:to>
                                    </p:set>
                                    <p:animEffect filter="wipe(down)" transition="in">
                                      <p:cBhvr>
                                        <p:cTn id="11" dur="800"/>
                                        <p:tgtEl>
                                          <p:spTgt spid="1610"/>
                                        </p:tgtEl>
                                      </p:cBhvr>
                                    </p:animEffect>
                                  </p:childTnLst>
                                </p:cTn>
                              </p:par>
                            </p:childTnLst>
                          </p:cTn>
                        </p:par>
                        <p:par>
                          <p:cTn id="12" fill="hold">
                            <p:stCondLst>
                              <p:cond delay="1800"/>
                            </p:stCondLst>
                            <p:childTnLst>
                              <p:par>
                                <p:cTn id="13" presetClass="entr" nodeType="afterEffect" presetSubtype="4" presetID="22" grpId="3" fill="hold">
                                  <p:stCondLst>
                                    <p:cond delay="100"/>
                                  </p:stCondLst>
                                  <p:iterate type="el" backwards="0">
                                    <p:tmAbs val="0"/>
                                  </p:iterate>
                                  <p:childTnLst>
                                    <p:set>
                                      <p:cBhvr>
                                        <p:cTn id="14" fill="hold"/>
                                        <p:tgtEl>
                                          <p:spTgt spid="1621"/>
                                        </p:tgtEl>
                                        <p:attrNameLst>
                                          <p:attrName>style.visibility</p:attrName>
                                        </p:attrNameLst>
                                      </p:cBhvr>
                                      <p:to>
                                        <p:strVal val="visible"/>
                                      </p:to>
                                    </p:set>
                                    <p:animEffect filter="wipe(down)" transition="in">
                                      <p:cBhvr>
                                        <p:cTn id="15" dur="800"/>
                                        <p:tgtEl>
                                          <p:spTgt spid="1621"/>
                                        </p:tgtEl>
                                      </p:cBhvr>
                                    </p:animEffect>
                                  </p:childTnLst>
                                </p:cTn>
                              </p:par>
                            </p:childTnLst>
                          </p:cTn>
                        </p:par>
                        <p:par>
                          <p:cTn id="16" fill="hold">
                            <p:stCondLst>
                              <p:cond delay="2700"/>
                            </p:stCondLst>
                            <p:childTnLst>
                              <p:par>
                                <p:cTn id="17" presetClass="entr" nodeType="afterEffect" presetSubtype="4" presetID="22" grpId="4" fill="hold">
                                  <p:stCondLst>
                                    <p:cond delay="100"/>
                                  </p:stCondLst>
                                  <p:iterate type="el" backwards="0">
                                    <p:tmAbs val="0"/>
                                  </p:iterate>
                                  <p:childTnLst>
                                    <p:set>
                                      <p:cBhvr>
                                        <p:cTn id="18" fill="hold"/>
                                        <p:tgtEl>
                                          <p:spTgt spid="1632"/>
                                        </p:tgtEl>
                                        <p:attrNameLst>
                                          <p:attrName>style.visibility</p:attrName>
                                        </p:attrNameLst>
                                      </p:cBhvr>
                                      <p:to>
                                        <p:strVal val="visible"/>
                                      </p:to>
                                    </p:set>
                                    <p:animEffect filter="wipe(down)" transition="in">
                                      <p:cBhvr>
                                        <p:cTn id="19" dur="800"/>
                                        <p:tgtEl>
                                          <p:spTgt spid="1632"/>
                                        </p:tgtEl>
                                      </p:cBhvr>
                                    </p:animEffect>
                                  </p:childTnLst>
                                </p:cTn>
                              </p:par>
                            </p:childTnLst>
                          </p:cTn>
                        </p:par>
                        <p:par>
                          <p:cTn id="20" fill="hold">
                            <p:stCondLst>
                              <p:cond delay="3600"/>
                            </p:stCondLst>
                            <p:childTnLst>
                              <p:par>
                                <p:cTn id="21" presetClass="entr" nodeType="afterEffect" presetSubtype="4" presetID="22" grpId="5" fill="hold">
                                  <p:stCondLst>
                                    <p:cond delay="100"/>
                                  </p:stCondLst>
                                  <p:iterate type="el" backwards="0">
                                    <p:tmAbs val="0"/>
                                  </p:iterate>
                                  <p:childTnLst>
                                    <p:set>
                                      <p:cBhvr>
                                        <p:cTn id="22" fill="hold"/>
                                        <p:tgtEl>
                                          <p:spTgt spid="1643"/>
                                        </p:tgtEl>
                                        <p:attrNameLst>
                                          <p:attrName>style.visibility</p:attrName>
                                        </p:attrNameLst>
                                      </p:cBhvr>
                                      <p:to>
                                        <p:strVal val="visible"/>
                                      </p:to>
                                    </p:set>
                                    <p:animEffect filter="wipe(down)" transition="in">
                                      <p:cBhvr>
                                        <p:cTn id="23" dur="800"/>
                                        <p:tgtEl>
                                          <p:spTgt spid="1643"/>
                                        </p:tgtEl>
                                      </p:cBhvr>
                                    </p:animEffect>
                                  </p:childTnLst>
                                </p:cTn>
                              </p:par>
                            </p:childTnLst>
                          </p:cTn>
                        </p:par>
                        <p:par>
                          <p:cTn id="24" fill="hold">
                            <p:stCondLst>
                              <p:cond delay="4500"/>
                            </p:stCondLst>
                            <p:childTnLst>
                              <p:par>
                                <p:cTn id="25" presetClass="entr" nodeType="afterEffect" presetSubtype="4" presetID="22" grpId="6" fill="hold">
                                  <p:stCondLst>
                                    <p:cond delay="100"/>
                                  </p:stCondLst>
                                  <p:iterate type="el" backwards="0">
                                    <p:tmAbs val="0"/>
                                  </p:iterate>
                                  <p:childTnLst>
                                    <p:set>
                                      <p:cBhvr>
                                        <p:cTn id="26" fill="hold"/>
                                        <p:tgtEl>
                                          <p:spTgt spid="1654"/>
                                        </p:tgtEl>
                                        <p:attrNameLst>
                                          <p:attrName>style.visibility</p:attrName>
                                        </p:attrNameLst>
                                      </p:cBhvr>
                                      <p:to>
                                        <p:strVal val="visible"/>
                                      </p:to>
                                    </p:set>
                                    <p:animEffect filter="wipe(down)" transition="in">
                                      <p:cBhvr>
                                        <p:cTn id="27" dur="900"/>
                                        <p:tgtEl>
                                          <p:spTgt spid="1654"/>
                                        </p:tgtEl>
                                      </p:cBhvr>
                                    </p:animEffect>
                                  </p:childTnLst>
                                </p:cTn>
                              </p:par>
                            </p:childTnLst>
                          </p:cTn>
                        </p:par>
                        <p:par>
                          <p:cTn id="28" fill="hold">
                            <p:stCondLst>
                              <p:cond delay="5500"/>
                            </p:stCondLst>
                            <p:childTnLst>
                              <p:par>
                                <p:cTn id="29" presetClass="entr" nodeType="afterEffect" presetSubtype="4" presetID="22" grpId="7" fill="hold">
                                  <p:stCondLst>
                                    <p:cond delay="100"/>
                                  </p:stCondLst>
                                  <p:iterate type="el" backwards="0">
                                    <p:tmAbs val="0"/>
                                  </p:iterate>
                                  <p:childTnLst>
                                    <p:set>
                                      <p:cBhvr>
                                        <p:cTn id="30" fill="hold"/>
                                        <p:tgtEl>
                                          <p:spTgt spid="1665"/>
                                        </p:tgtEl>
                                        <p:attrNameLst>
                                          <p:attrName>style.visibility</p:attrName>
                                        </p:attrNameLst>
                                      </p:cBhvr>
                                      <p:to>
                                        <p:strVal val="visible"/>
                                      </p:to>
                                    </p:set>
                                    <p:animEffect filter="wipe(down)" transition="in">
                                      <p:cBhvr>
                                        <p:cTn id="31" dur="800"/>
                                        <p:tgtEl>
                                          <p:spTgt spid="1665"/>
                                        </p:tgtEl>
                                      </p:cBhvr>
                                    </p:animEffect>
                                  </p:childTnLst>
                                </p:cTn>
                              </p:par>
                            </p:childTnLst>
                          </p:cTn>
                        </p:par>
                        <p:par>
                          <p:cTn id="32" fill="hold">
                            <p:stCondLst>
                              <p:cond delay="6400"/>
                            </p:stCondLst>
                            <p:childTnLst>
                              <p:par>
                                <p:cTn id="33" presetClass="entr" nodeType="afterEffect" presetSubtype="4" presetID="22" grpId="8" fill="hold">
                                  <p:stCondLst>
                                    <p:cond delay="100"/>
                                  </p:stCondLst>
                                  <p:iterate type="el" backwards="0">
                                    <p:tmAbs val="0"/>
                                  </p:iterate>
                                  <p:childTnLst>
                                    <p:set>
                                      <p:cBhvr>
                                        <p:cTn id="34" fill="hold"/>
                                        <p:tgtEl>
                                          <p:spTgt spid="1676"/>
                                        </p:tgtEl>
                                        <p:attrNameLst>
                                          <p:attrName>style.visibility</p:attrName>
                                        </p:attrNameLst>
                                      </p:cBhvr>
                                      <p:to>
                                        <p:strVal val="visible"/>
                                      </p:to>
                                    </p:set>
                                    <p:animEffect filter="wipe(down)" transition="in">
                                      <p:cBhvr>
                                        <p:cTn id="35" dur="800"/>
                                        <p:tgtEl>
                                          <p:spTgt spid="1676"/>
                                        </p:tgtEl>
                                      </p:cBhvr>
                                    </p:animEffect>
                                  </p:childTnLst>
                                </p:cTn>
                              </p:par>
                            </p:childTnLst>
                          </p:cTn>
                        </p:par>
                        <p:par>
                          <p:cTn id="36" fill="hold">
                            <p:stCondLst>
                              <p:cond delay="7300"/>
                            </p:stCondLst>
                            <p:childTnLst>
                              <p:par>
                                <p:cTn id="37" presetClass="entr" nodeType="afterEffect" presetID="9" grpId="9" fill="hold">
                                  <p:stCondLst>
                                    <p:cond delay="0"/>
                                  </p:stCondLst>
                                  <p:iterate type="el" backwards="0">
                                    <p:tmAbs val="0"/>
                                  </p:iterate>
                                  <p:childTnLst>
                                    <p:set>
                                      <p:cBhvr>
                                        <p:cTn id="38" fill="hold"/>
                                        <p:tgtEl>
                                          <p:spTgt spid="1599"/>
                                        </p:tgtEl>
                                        <p:attrNameLst>
                                          <p:attrName>style.visibility</p:attrName>
                                        </p:attrNameLst>
                                      </p:cBhvr>
                                      <p:to>
                                        <p:strVal val="visible"/>
                                      </p:to>
                                    </p:set>
                                    <p:animEffect filter="dissolve" transition="in">
                                      <p:cBhvr>
                                        <p:cTn id="39" dur="1000"/>
                                        <p:tgtEl>
                                          <p:spTgt spid="1599"/>
                                        </p:tgtEl>
                                      </p:cBhvr>
                                    </p:animEffect>
                                  </p:childTnLst>
                                </p:cTn>
                              </p:par>
                            </p:childTnLst>
                          </p:cTn>
                        </p:par>
                        <p:par>
                          <p:cTn id="40" fill="hold">
                            <p:stCondLst>
                              <p:cond delay="8300"/>
                            </p:stCondLst>
                            <p:childTnLst>
                              <p:par>
                                <p:cTn id="41" presetClass="entr" nodeType="afterEffect" presetID="9" grpId="10" fill="hold">
                                  <p:stCondLst>
                                    <p:cond delay="100"/>
                                  </p:stCondLst>
                                  <p:iterate type="el" backwards="0">
                                    <p:tmAbs val="0"/>
                                  </p:iterate>
                                  <p:childTnLst>
                                    <p:set>
                                      <p:cBhvr>
                                        <p:cTn id="42" fill="hold"/>
                                        <p:tgtEl>
                                          <p:spTgt spid="1677"/>
                                        </p:tgtEl>
                                        <p:attrNameLst>
                                          <p:attrName>style.visibility</p:attrName>
                                        </p:attrNameLst>
                                      </p:cBhvr>
                                      <p:to>
                                        <p:strVal val="visible"/>
                                      </p:to>
                                    </p:set>
                                    <p:animEffect filter="dissolve" transition="in">
                                      <p:cBhvr>
                                        <p:cTn id="43" dur="1000"/>
                                        <p:tgtEl>
                                          <p:spTgt spid="1677"/>
                                        </p:tgtEl>
                                      </p:cBhvr>
                                    </p:animEffect>
                                  </p:childTnLst>
                                </p:cTn>
                              </p:par>
                            </p:childTnLst>
                          </p:cTn>
                        </p:par>
                        <p:par>
                          <p:cTn id="44" fill="hold">
                            <p:stCondLst>
                              <p:cond delay="9400"/>
                            </p:stCondLst>
                            <p:childTnLst>
                              <p:par>
                                <p:cTn id="45" presetClass="entr" nodeType="afterEffect" presetID="9" grpId="11" fill="hold">
                                  <p:stCondLst>
                                    <p:cond delay="100"/>
                                  </p:stCondLst>
                                  <p:iterate type="el" backwards="0">
                                    <p:tmAbs val="0"/>
                                  </p:iterate>
                                  <p:childTnLst>
                                    <p:set>
                                      <p:cBhvr>
                                        <p:cTn id="46" fill="hold"/>
                                        <p:tgtEl>
                                          <p:spTgt spid="1678"/>
                                        </p:tgtEl>
                                        <p:attrNameLst>
                                          <p:attrName>style.visibility</p:attrName>
                                        </p:attrNameLst>
                                      </p:cBhvr>
                                      <p:to>
                                        <p:strVal val="visible"/>
                                      </p:to>
                                    </p:set>
                                    <p:animEffect filter="dissolve" transition="in">
                                      <p:cBhvr>
                                        <p:cTn id="47" dur="1000"/>
                                        <p:tgtEl>
                                          <p:spTgt spid="1678"/>
                                        </p:tgtEl>
                                      </p:cBhvr>
                                    </p:animEffect>
                                  </p:childTnLst>
                                </p:cTn>
                              </p:par>
                            </p:childTnLst>
                          </p:cTn>
                        </p:par>
                        <p:par>
                          <p:cTn id="48" fill="hold">
                            <p:stCondLst>
                              <p:cond delay="10500"/>
                            </p:stCondLst>
                            <p:childTnLst>
                              <p:par>
                                <p:cTn id="49" presetClass="entr" nodeType="afterEffect" presetID="9" grpId="12" fill="hold">
                                  <p:stCondLst>
                                    <p:cond delay="100"/>
                                  </p:stCondLst>
                                  <p:iterate type="el" backwards="0">
                                    <p:tmAbs val="0"/>
                                  </p:iterate>
                                  <p:childTnLst>
                                    <p:set>
                                      <p:cBhvr>
                                        <p:cTn id="50" fill="hold"/>
                                        <p:tgtEl>
                                          <p:spTgt spid="1679"/>
                                        </p:tgtEl>
                                        <p:attrNameLst>
                                          <p:attrName>style.visibility</p:attrName>
                                        </p:attrNameLst>
                                      </p:cBhvr>
                                      <p:to>
                                        <p:strVal val="visible"/>
                                      </p:to>
                                    </p:set>
                                    <p:animEffect filter="dissolve" transition="in">
                                      <p:cBhvr>
                                        <p:cTn id="51" dur="1000"/>
                                        <p:tgtEl>
                                          <p:spTgt spid="1679"/>
                                        </p:tgtEl>
                                      </p:cBhvr>
                                    </p:animEffect>
                                  </p:childTnLst>
                                </p:cTn>
                              </p:par>
                            </p:childTnLst>
                          </p:cTn>
                        </p:par>
                        <p:par>
                          <p:cTn id="52" fill="hold">
                            <p:stCondLst>
                              <p:cond delay="11600"/>
                            </p:stCondLst>
                            <p:childTnLst>
                              <p:par>
                                <p:cTn id="53" presetClass="entr" nodeType="afterEffect" presetID="9" grpId="13" fill="hold">
                                  <p:stCondLst>
                                    <p:cond delay="100"/>
                                  </p:stCondLst>
                                  <p:iterate type="el" backwards="0">
                                    <p:tmAbs val="0"/>
                                  </p:iterate>
                                  <p:childTnLst>
                                    <p:set>
                                      <p:cBhvr>
                                        <p:cTn id="54" fill="hold"/>
                                        <p:tgtEl>
                                          <p:spTgt spid="1680"/>
                                        </p:tgtEl>
                                        <p:attrNameLst>
                                          <p:attrName>style.visibility</p:attrName>
                                        </p:attrNameLst>
                                      </p:cBhvr>
                                      <p:to>
                                        <p:strVal val="visible"/>
                                      </p:to>
                                    </p:set>
                                    <p:animEffect filter="dissolve" transition="in">
                                      <p:cBhvr>
                                        <p:cTn id="55" dur="1000"/>
                                        <p:tgtEl>
                                          <p:spTgt spid="1680"/>
                                        </p:tgtEl>
                                      </p:cBhvr>
                                    </p:animEffect>
                                  </p:childTnLst>
                                </p:cTn>
                              </p:par>
                            </p:childTnLst>
                          </p:cTn>
                        </p:par>
                        <p:par>
                          <p:cTn id="56" fill="hold">
                            <p:stCondLst>
                              <p:cond delay="12700"/>
                            </p:stCondLst>
                            <p:childTnLst>
                              <p:par>
                                <p:cTn id="57" presetClass="entr" nodeType="afterEffect" presetID="9" grpId="14" fill="hold">
                                  <p:stCondLst>
                                    <p:cond delay="100"/>
                                  </p:stCondLst>
                                  <p:iterate type="el" backwards="0">
                                    <p:tmAbs val="0"/>
                                  </p:iterate>
                                  <p:childTnLst>
                                    <p:set>
                                      <p:cBhvr>
                                        <p:cTn id="58" fill="hold"/>
                                        <p:tgtEl>
                                          <p:spTgt spid="1681"/>
                                        </p:tgtEl>
                                        <p:attrNameLst>
                                          <p:attrName>style.visibility</p:attrName>
                                        </p:attrNameLst>
                                      </p:cBhvr>
                                      <p:to>
                                        <p:strVal val="visible"/>
                                      </p:to>
                                    </p:set>
                                    <p:animEffect filter="dissolve" transition="in">
                                      <p:cBhvr>
                                        <p:cTn id="59" dur="1000"/>
                                        <p:tgtEl>
                                          <p:spTgt spid="1681"/>
                                        </p:tgtEl>
                                      </p:cBhvr>
                                    </p:animEffect>
                                  </p:childTnLst>
                                </p:cTn>
                              </p:par>
                            </p:childTnLst>
                          </p:cTn>
                        </p:par>
                        <p:par>
                          <p:cTn id="60" fill="hold">
                            <p:stCondLst>
                              <p:cond delay="13800"/>
                            </p:stCondLst>
                            <p:childTnLst>
                              <p:par>
                                <p:cTn id="61" presetClass="entr" nodeType="afterEffect" presetID="9" grpId="15" fill="hold">
                                  <p:stCondLst>
                                    <p:cond delay="100"/>
                                  </p:stCondLst>
                                  <p:iterate type="el" backwards="0">
                                    <p:tmAbs val="0"/>
                                  </p:iterate>
                                  <p:childTnLst>
                                    <p:set>
                                      <p:cBhvr>
                                        <p:cTn id="62" fill="hold"/>
                                        <p:tgtEl>
                                          <p:spTgt spid="1682"/>
                                        </p:tgtEl>
                                        <p:attrNameLst>
                                          <p:attrName>style.visibility</p:attrName>
                                        </p:attrNameLst>
                                      </p:cBhvr>
                                      <p:to>
                                        <p:strVal val="visible"/>
                                      </p:to>
                                    </p:set>
                                    <p:animEffect filter="dissolve" transition="in">
                                      <p:cBhvr>
                                        <p:cTn id="63" dur="1000"/>
                                        <p:tgtEl>
                                          <p:spTgt spid="1682"/>
                                        </p:tgtEl>
                                      </p:cBhvr>
                                    </p:animEffect>
                                  </p:childTnLst>
                                </p:cTn>
                              </p:par>
                            </p:childTnLst>
                          </p:cTn>
                        </p:par>
                        <p:par>
                          <p:cTn id="64" fill="hold">
                            <p:stCondLst>
                              <p:cond delay="14900"/>
                            </p:stCondLst>
                            <p:childTnLst>
                              <p:par>
                                <p:cTn id="65" presetClass="entr" nodeType="afterEffect" presetID="9" grpId="16" fill="hold">
                                  <p:stCondLst>
                                    <p:cond delay="100"/>
                                  </p:stCondLst>
                                  <p:iterate type="el" backwards="0">
                                    <p:tmAbs val="0"/>
                                  </p:iterate>
                                  <p:childTnLst>
                                    <p:set>
                                      <p:cBhvr>
                                        <p:cTn id="66" fill="hold"/>
                                        <p:tgtEl>
                                          <p:spTgt spid="1683"/>
                                        </p:tgtEl>
                                        <p:attrNameLst>
                                          <p:attrName>style.visibility</p:attrName>
                                        </p:attrNameLst>
                                      </p:cBhvr>
                                      <p:to>
                                        <p:strVal val="visible"/>
                                      </p:to>
                                    </p:set>
                                    <p:animEffect filter="dissolve" transition="in">
                                      <p:cBhvr>
                                        <p:cTn id="67" dur="700"/>
                                        <p:tgtEl>
                                          <p:spTgt spid="1683"/>
                                        </p:tgtEl>
                                      </p:cBhvr>
                                    </p:animEffect>
                                  </p:childTnLst>
                                </p:cTn>
                              </p:par>
                            </p:childTnLst>
                          </p:cTn>
                        </p:par>
                        <p:par>
                          <p:cTn id="68" fill="hold">
                            <p:stCondLst>
                              <p:cond delay="15700"/>
                            </p:stCondLst>
                            <p:childTnLst>
                              <p:par>
                                <p:cTn id="69" presetClass="entr" nodeType="afterEffect" presetID="9" grpId="17" fill="hold">
                                  <p:stCondLst>
                                    <p:cond delay="100"/>
                                  </p:stCondLst>
                                  <p:iterate type="el" backwards="0">
                                    <p:tmAbs val="0"/>
                                  </p:iterate>
                                  <p:childTnLst>
                                    <p:set>
                                      <p:cBhvr>
                                        <p:cTn id="70" fill="hold"/>
                                        <p:tgtEl>
                                          <p:spTgt spid="1684"/>
                                        </p:tgtEl>
                                        <p:attrNameLst>
                                          <p:attrName>style.visibility</p:attrName>
                                        </p:attrNameLst>
                                      </p:cBhvr>
                                      <p:to>
                                        <p:strVal val="visible"/>
                                      </p:to>
                                    </p:set>
                                    <p:animEffect filter="dissolve" transition="in">
                                      <p:cBhvr>
                                        <p:cTn id="71" dur="700"/>
                                        <p:tgtEl>
                                          <p:spTgt spid="1684"/>
                                        </p:tgtEl>
                                      </p:cBhvr>
                                    </p:animEffect>
                                  </p:childTnLst>
                                </p:cTn>
                              </p:par>
                            </p:childTnLst>
                          </p:cTn>
                        </p:par>
                        <p:par>
                          <p:cTn id="72" fill="hold">
                            <p:stCondLst>
                              <p:cond delay="16500"/>
                            </p:stCondLst>
                            <p:childTnLst>
                              <p:par>
                                <p:cTn id="73" presetClass="entr" nodeType="afterEffect" presetID="9" grpId="18" fill="hold">
                                  <p:stCondLst>
                                    <p:cond delay="100"/>
                                  </p:stCondLst>
                                  <p:iterate type="el" backwards="0">
                                    <p:tmAbs val="0"/>
                                  </p:iterate>
                                  <p:childTnLst>
                                    <p:set>
                                      <p:cBhvr>
                                        <p:cTn id="74" fill="hold"/>
                                        <p:tgtEl>
                                          <p:spTgt spid="1685"/>
                                        </p:tgtEl>
                                        <p:attrNameLst>
                                          <p:attrName>style.visibility</p:attrName>
                                        </p:attrNameLst>
                                      </p:cBhvr>
                                      <p:to>
                                        <p:strVal val="visible"/>
                                      </p:to>
                                    </p:set>
                                    <p:animEffect filter="dissolve" transition="in">
                                      <p:cBhvr>
                                        <p:cTn id="75" dur="700"/>
                                        <p:tgtEl>
                                          <p:spTgt spid="1685"/>
                                        </p:tgtEl>
                                      </p:cBhvr>
                                    </p:animEffect>
                                  </p:childTnLst>
                                </p:cTn>
                              </p:par>
                            </p:childTnLst>
                          </p:cTn>
                        </p:par>
                        <p:par>
                          <p:cTn id="76" fill="hold">
                            <p:stCondLst>
                              <p:cond delay="17300"/>
                            </p:stCondLst>
                            <p:childTnLst>
                              <p:par>
                                <p:cTn id="77" presetClass="entr" nodeType="afterEffect" presetID="9" grpId="19" fill="hold">
                                  <p:stCondLst>
                                    <p:cond delay="100"/>
                                  </p:stCondLst>
                                  <p:iterate type="el" backwards="0">
                                    <p:tmAbs val="0"/>
                                  </p:iterate>
                                  <p:childTnLst>
                                    <p:set>
                                      <p:cBhvr>
                                        <p:cTn id="78" fill="hold"/>
                                        <p:tgtEl>
                                          <p:spTgt spid="1686"/>
                                        </p:tgtEl>
                                        <p:attrNameLst>
                                          <p:attrName>style.visibility</p:attrName>
                                        </p:attrNameLst>
                                      </p:cBhvr>
                                      <p:to>
                                        <p:strVal val="visible"/>
                                      </p:to>
                                    </p:set>
                                    <p:animEffect filter="dissolve" transition="in">
                                      <p:cBhvr>
                                        <p:cTn id="79" dur="700"/>
                                        <p:tgtEl>
                                          <p:spTgt spid="1686"/>
                                        </p:tgtEl>
                                      </p:cBhvr>
                                    </p:animEffect>
                                  </p:childTnLst>
                                </p:cTn>
                              </p:par>
                            </p:childTnLst>
                          </p:cTn>
                        </p:par>
                        <p:par>
                          <p:cTn id="80" fill="hold">
                            <p:stCondLst>
                              <p:cond delay="18100"/>
                            </p:stCondLst>
                            <p:childTnLst>
                              <p:par>
                                <p:cTn id="81" presetClass="entr" nodeType="afterEffect" presetID="9" grpId="20" fill="hold">
                                  <p:stCondLst>
                                    <p:cond delay="100"/>
                                  </p:stCondLst>
                                  <p:iterate type="el" backwards="0">
                                    <p:tmAbs val="0"/>
                                  </p:iterate>
                                  <p:childTnLst>
                                    <p:set>
                                      <p:cBhvr>
                                        <p:cTn id="82" fill="hold"/>
                                        <p:tgtEl>
                                          <p:spTgt spid="1687"/>
                                        </p:tgtEl>
                                        <p:attrNameLst>
                                          <p:attrName>style.visibility</p:attrName>
                                        </p:attrNameLst>
                                      </p:cBhvr>
                                      <p:to>
                                        <p:strVal val="visible"/>
                                      </p:to>
                                    </p:set>
                                    <p:animEffect filter="dissolve" transition="in">
                                      <p:cBhvr>
                                        <p:cTn id="83" dur="700"/>
                                        <p:tgtEl>
                                          <p:spTgt spid="1687"/>
                                        </p:tgtEl>
                                      </p:cBhvr>
                                    </p:animEffect>
                                  </p:childTnLst>
                                </p:cTn>
                              </p:par>
                            </p:childTnLst>
                          </p:cTn>
                        </p:par>
                        <p:par>
                          <p:cTn id="84" fill="hold">
                            <p:stCondLst>
                              <p:cond delay="18900"/>
                            </p:stCondLst>
                            <p:childTnLst>
                              <p:par>
                                <p:cTn id="85" presetClass="entr" nodeType="afterEffect" presetID="9" grpId="21" fill="hold">
                                  <p:stCondLst>
                                    <p:cond delay="100"/>
                                  </p:stCondLst>
                                  <p:iterate type="el" backwards="0">
                                    <p:tmAbs val="0"/>
                                  </p:iterate>
                                  <p:childTnLst>
                                    <p:set>
                                      <p:cBhvr>
                                        <p:cTn id="86" fill="hold"/>
                                        <p:tgtEl>
                                          <p:spTgt spid="1688"/>
                                        </p:tgtEl>
                                        <p:attrNameLst>
                                          <p:attrName>style.visibility</p:attrName>
                                        </p:attrNameLst>
                                      </p:cBhvr>
                                      <p:to>
                                        <p:strVal val="visible"/>
                                      </p:to>
                                    </p:set>
                                    <p:animEffect filter="dissolve" transition="in">
                                      <p:cBhvr>
                                        <p:cTn id="87" dur="700"/>
                                        <p:tgtEl>
                                          <p:spTgt spid="1688"/>
                                        </p:tgtEl>
                                      </p:cBhvr>
                                    </p:animEffect>
                                  </p:childTnLst>
                                </p:cTn>
                              </p:par>
                            </p:childTnLst>
                          </p:cTn>
                        </p:par>
                        <p:par>
                          <p:cTn id="88" fill="hold">
                            <p:stCondLst>
                              <p:cond delay="19700"/>
                            </p:stCondLst>
                            <p:childTnLst>
                              <p:par>
                                <p:cTn id="89" presetClass="entr" nodeType="afterEffect" presetID="9" grpId="22" fill="hold">
                                  <p:stCondLst>
                                    <p:cond delay="100"/>
                                  </p:stCondLst>
                                  <p:iterate type="el" backwards="0">
                                    <p:tmAbs val="0"/>
                                  </p:iterate>
                                  <p:childTnLst>
                                    <p:set>
                                      <p:cBhvr>
                                        <p:cTn id="90" fill="hold"/>
                                        <p:tgtEl>
                                          <p:spTgt spid="1689"/>
                                        </p:tgtEl>
                                        <p:attrNameLst>
                                          <p:attrName>style.visibility</p:attrName>
                                        </p:attrNameLst>
                                      </p:cBhvr>
                                      <p:to>
                                        <p:strVal val="visible"/>
                                      </p:to>
                                    </p:set>
                                    <p:animEffect filter="dissolve" transition="in">
                                      <p:cBhvr>
                                        <p:cTn id="91" dur="700"/>
                                        <p:tgtEl>
                                          <p:spTgt spid="1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6" grpId="19"/>
      <p:bldP build="whole" bldLvl="1" animBg="1" rev="0" advAuto="0" spid="1678" grpId="11"/>
      <p:bldP build="whole" bldLvl="1" animBg="1" rev="0" advAuto="0" spid="1598" grpId="1"/>
      <p:bldP build="whole" bldLvl="1" animBg="1" rev="0" advAuto="0" spid="1677" grpId="10"/>
      <p:bldP build="whole" bldLvl="1" animBg="1" rev="0" advAuto="0" spid="1685" grpId="18"/>
      <p:bldP build="whole" bldLvl="1" animBg="1" rev="0" advAuto="0" spid="1689" grpId="22"/>
      <p:bldP build="whole" bldLvl="1" animBg="1" rev="0" advAuto="0" spid="1681" grpId="14"/>
      <p:bldP build="whole" bldLvl="1" animBg="1" rev="0" advAuto="0" spid="1682" grpId="15"/>
      <p:bldP build="whole" bldLvl="1" animBg="1" rev="0" advAuto="0" spid="1632" grpId="4"/>
      <p:bldP build="whole" bldLvl="1" animBg="1" rev="0" advAuto="0" spid="1676" grpId="8"/>
      <p:bldP build="whole" bldLvl="1" animBg="1" rev="0" advAuto="0" spid="1621" grpId="3"/>
      <p:bldP build="whole" bldLvl="1" animBg="1" rev="0" advAuto="0" spid="1610" grpId="2"/>
      <p:bldP build="whole" bldLvl="1" animBg="1" rev="0" advAuto="0" spid="1688" grpId="21"/>
      <p:bldP build="whole" bldLvl="1" animBg="1" rev="0" advAuto="0" spid="1654" grpId="6"/>
      <p:bldP build="whole" bldLvl="1" animBg="1" rev="0" advAuto="0" spid="1683" grpId="16"/>
      <p:bldP build="whole" bldLvl="1" animBg="1" rev="0" advAuto="0" spid="1643" grpId="5"/>
      <p:bldP build="whole" bldLvl="1" animBg="1" rev="0" advAuto="0" spid="1679" grpId="12"/>
      <p:bldP build="whole" bldLvl="1" animBg="1" rev="0" advAuto="0" spid="1684" grpId="17"/>
      <p:bldP build="whole" bldLvl="1" animBg="1" rev="0" advAuto="0" spid="1680" grpId="13"/>
      <p:bldP build="whole" bldLvl="1" animBg="1" rev="0" advAuto="0" spid="1687" grpId="20"/>
      <p:bldP build="whole" bldLvl="1" animBg="1" rev="0" advAuto="0" spid="1665" grpId="7"/>
      <p:bldP build="whole" bldLvl="1" animBg="1" rev="0" advAuto="0" spid="1599" grpId="9"/>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Processes"/>
          <p:cNvSpPr txBox="1"/>
          <p:nvPr>
            <p:ph type="ctrTitle"/>
          </p:nvPr>
        </p:nvSpPr>
        <p:spPr>
          <a:prstGeom prst="rect">
            <a:avLst/>
          </a:prstGeom>
        </p:spPr>
        <p:txBody>
          <a:bodyPr/>
          <a:lstStyle>
            <a:lvl1pPr defTabSz="566674">
              <a:defRPr sz="10864"/>
            </a:lvl1pPr>
          </a:lstStyle>
          <a:p>
            <a:pPr/>
            <a:r>
              <a:t>Processes</a:t>
            </a:r>
          </a:p>
        </p:txBody>
      </p:sp>
      <p:sp>
        <p:nvSpPr>
          <p:cNvPr id="116" name="形状"/>
          <p:cNvSpPr/>
          <p:nvPr/>
        </p:nvSpPr>
        <p:spPr>
          <a:xfrm>
            <a:off x="810155" y="3719377"/>
            <a:ext cx="22453506" cy="1880395"/>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178" y="0"/>
                </a:moveTo>
                <a:cubicBezTo>
                  <a:pt x="80" y="-1"/>
                  <a:pt x="0" y="899"/>
                  <a:pt x="0" y="2010"/>
                </a:cubicBezTo>
                <a:lnTo>
                  <a:pt x="0" y="19588"/>
                </a:lnTo>
                <a:cubicBezTo>
                  <a:pt x="0" y="20699"/>
                  <a:pt x="80" y="21599"/>
                  <a:pt x="178" y="21598"/>
                </a:cubicBezTo>
                <a:cubicBezTo>
                  <a:pt x="276" y="21597"/>
                  <a:pt x="356" y="20697"/>
                  <a:pt x="356" y="19588"/>
                </a:cubicBezTo>
                <a:lnTo>
                  <a:pt x="356" y="2010"/>
                </a:lnTo>
                <a:cubicBezTo>
                  <a:pt x="356" y="901"/>
                  <a:pt x="276" y="1"/>
                  <a:pt x="178" y="0"/>
                </a:cubicBezTo>
                <a:close/>
                <a:moveTo>
                  <a:pt x="603" y="0"/>
                </a:moveTo>
                <a:cubicBezTo>
                  <a:pt x="505" y="1"/>
                  <a:pt x="425" y="901"/>
                  <a:pt x="425" y="2010"/>
                </a:cubicBezTo>
                <a:lnTo>
                  <a:pt x="425" y="19588"/>
                </a:lnTo>
                <a:cubicBezTo>
                  <a:pt x="425" y="20697"/>
                  <a:pt x="505" y="21597"/>
                  <a:pt x="603" y="21598"/>
                </a:cubicBezTo>
                <a:cubicBezTo>
                  <a:pt x="701" y="21599"/>
                  <a:pt x="781" y="20699"/>
                  <a:pt x="781" y="19588"/>
                </a:cubicBezTo>
                <a:lnTo>
                  <a:pt x="781" y="2010"/>
                </a:lnTo>
                <a:cubicBezTo>
                  <a:pt x="781" y="899"/>
                  <a:pt x="701" y="-1"/>
                  <a:pt x="603" y="0"/>
                </a:cubicBezTo>
                <a:close/>
                <a:moveTo>
                  <a:pt x="1028" y="0"/>
                </a:moveTo>
                <a:cubicBezTo>
                  <a:pt x="929" y="0"/>
                  <a:pt x="850" y="900"/>
                  <a:pt x="850" y="2010"/>
                </a:cubicBezTo>
                <a:lnTo>
                  <a:pt x="850" y="19588"/>
                </a:lnTo>
                <a:cubicBezTo>
                  <a:pt x="850" y="20698"/>
                  <a:pt x="929" y="21598"/>
                  <a:pt x="1028" y="21598"/>
                </a:cubicBezTo>
                <a:cubicBezTo>
                  <a:pt x="1126" y="21598"/>
                  <a:pt x="1205" y="20698"/>
                  <a:pt x="1205" y="19588"/>
                </a:cubicBezTo>
                <a:lnTo>
                  <a:pt x="1205" y="2010"/>
                </a:lnTo>
                <a:cubicBezTo>
                  <a:pt x="1205" y="900"/>
                  <a:pt x="1126" y="0"/>
                  <a:pt x="1028" y="0"/>
                </a:cubicBezTo>
                <a:close/>
                <a:moveTo>
                  <a:pt x="1453" y="0"/>
                </a:moveTo>
                <a:cubicBezTo>
                  <a:pt x="1354" y="0"/>
                  <a:pt x="1275" y="900"/>
                  <a:pt x="1275" y="2010"/>
                </a:cubicBezTo>
                <a:lnTo>
                  <a:pt x="1275" y="19588"/>
                </a:lnTo>
                <a:cubicBezTo>
                  <a:pt x="1275" y="20698"/>
                  <a:pt x="1354" y="21598"/>
                  <a:pt x="1453" y="21598"/>
                </a:cubicBezTo>
                <a:cubicBezTo>
                  <a:pt x="1551" y="21598"/>
                  <a:pt x="1630" y="20698"/>
                  <a:pt x="1630" y="19588"/>
                </a:cubicBezTo>
                <a:lnTo>
                  <a:pt x="1630" y="2010"/>
                </a:lnTo>
                <a:cubicBezTo>
                  <a:pt x="1630" y="900"/>
                  <a:pt x="1551" y="0"/>
                  <a:pt x="1453" y="0"/>
                </a:cubicBezTo>
                <a:close/>
                <a:moveTo>
                  <a:pt x="1877" y="0"/>
                </a:moveTo>
                <a:cubicBezTo>
                  <a:pt x="1779" y="0"/>
                  <a:pt x="1700" y="900"/>
                  <a:pt x="1700" y="2010"/>
                </a:cubicBezTo>
                <a:lnTo>
                  <a:pt x="1700" y="19588"/>
                </a:lnTo>
                <a:cubicBezTo>
                  <a:pt x="1700" y="20698"/>
                  <a:pt x="1779" y="21598"/>
                  <a:pt x="1877" y="21598"/>
                </a:cubicBezTo>
                <a:cubicBezTo>
                  <a:pt x="1976" y="21598"/>
                  <a:pt x="2055" y="20698"/>
                  <a:pt x="2055" y="19588"/>
                </a:cubicBezTo>
                <a:lnTo>
                  <a:pt x="2055" y="2010"/>
                </a:lnTo>
                <a:cubicBezTo>
                  <a:pt x="2055" y="900"/>
                  <a:pt x="1976" y="0"/>
                  <a:pt x="1877" y="0"/>
                </a:cubicBezTo>
                <a:close/>
                <a:moveTo>
                  <a:pt x="2302" y="0"/>
                </a:moveTo>
                <a:cubicBezTo>
                  <a:pt x="2204" y="-1"/>
                  <a:pt x="2125" y="899"/>
                  <a:pt x="2124" y="2010"/>
                </a:cubicBezTo>
                <a:lnTo>
                  <a:pt x="2124" y="19588"/>
                </a:lnTo>
                <a:cubicBezTo>
                  <a:pt x="2125" y="20699"/>
                  <a:pt x="2204" y="21599"/>
                  <a:pt x="2302" y="21598"/>
                </a:cubicBezTo>
                <a:cubicBezTo>
                  <a:pt x="2400" y="21597"/>
                  <a:pt x="2480" y="20697"/>
                  <a:pt x="2480" y="19588"/>
                </a:cubicBezTo>
                <a:lnTo>
                  <a:pt x="2480" y="2010"/>
                </a:lnTo>
                <a:cubicBezTo>
                  <a:pt x="2480" y="901"/>
                  <a:pt x="2400" y="1"/>
                  <a:pt x="2302" y="0"/>
                </a:cubicBezTo>
                <a:close/>
                <a:moveTo>
                  <a:pt x="2727" y="0"/>
                </a:moveTo>
                <a:cubicBezTo>
                  <a:pt x="2629" y="1"/>
                  <a:pt x="2549" y="901"/>
                  <a:pt x="2549" y="2010"/>
                </a:cubicBezTo>
                <a:lnTo>
                  <a:pt x="2549" y="19588"/>
                </a:lnTo>
                <a:cubicBezTo>
                  <a:pt x="2549" y="20697"/>
                  <a:pt x="2629" y="21597"/>
                  <a:pt x="2727" y="21598"/>
                </a:cubicBezTo>
                <a:cubicBezTo>
                  <a:pt x="2825" y="21599"/>
                  <a:pt x="2905" y="20699"/>
                  <a:pt x="2905" y="19588"/>
                </a:cubicBezTo>
                <a:lnTo>
                  <a:pt x="2905" y="2010"/>
                </a:lnTo>
                <a:cubicBezTo>
                  <a:pt x="2905" y="899"/>
                  <a:pt x="2825" y="-1"/>
                  <a:pt x="2727" y="0"/>
                </a:cubicBezTo>
                <a:close/>
                <a:moveTo>
                  <a:pt x="3152" y="0"/>
                </a:moveTo>
                <a:cubicBezTo>
                  <a:pt x="3054" y="1"/>
                  <a:pt x="2974" y="901"/>
                  <a:pt x="2974" y="2010"/>
                </a:cubicBezTo>
                <a:lnTo>
                  <a:pt x="2974" y="19588"/>
                </a:lnTo>
                <a:cubicBezTo>
                  <a:pt x="2974" y="20697"/>
                  <a:pt x="3054" y="21597"/>
                  <a:pt x="3152" y="21598"/>
                </a:cubicBezTo>
                <a:cubicBezTo>
                  <a:pt x="3250" y="21599"/>
                  <a:pt x="3330" y="20699"/>
                  <a:pt x="3330" y="19588"/>
                </a:cubicBezTo>
                <a:lnTo>
                  <a:pt x="3330" y="2010"/>
                </a:lnTo>
                <a:cubicBezTo>
                  <a:pt x="3330" y="899"/>
                  <a:pt x="3250" y="-1"/>
                  <a:pt x="3152" y="0"/>
                </a:cubicBezTo>
                <a:close/>
                <a:moveTo>
                  <a:pt x="3577" y="0"/>
                </a:moveTo>
                <a:cubicBezTo>
                  <a:pt x="3479" y="0"/>
                  <a:pt x="3399" y="900"/>
                  <a:pt x="3399" y="2010"/>
                </a:cubicBezTo>
                <a:lnTo>
                  <a:pt x="3399" y="19588"/>
                </a:lnTo>
                <a:cubicBezTo>
                  <a:pt x="3399" y="20698"/>
                  <a:pt x="3479" y="21598"/>
                  <a:pt x="3577" y="21598"/>
                </a:cubicBezTo>
                <a:cubicBezTo>
                  <a:pt x="3675" y="21598"/>
                  <a:pt x="3755" y="20698"/>
                  <a:pt x="3755" y="19588"/>
                </a:cubicBezTo>
                <a:lnTo>
                  <a:pt x="3755" y="2010"/>
                </a:lnTo>
                <a:cubicBezTo>
                  <a:pt x="3755" y="900"/>
                  <a:pt x="3675" y="0"/>
                  <a:pt x="3577" y="0"/>
                </a:cubicBezTo>
                <a:close/>
                <a:moveTo>
                  <a:pt x="4002" y="0"/>
                </a:moveTo>
                <a:cubicBezTo>
                  <a:pt x="3904" y="0"/>
                  <a:pt x="3824" y="900"/>
                  <a:pt x="3824" y="2010"/>
                </a:cubicBezTo>
                <a:lnTo>
                  <a:pt x="3824" y="19588"/>
                </a:lnTo>
                <a:cubicBezTo>
                  <a:pt x="3824" y="20698"/>
                  <a:pt x="3904" y="21598"/>
                  <a:pt x="4002" y="21598"/>
                </a:cubicBezTo>
                <a:cubicBezTo>
                  <a:pt x="4100" y="21598"/>
                  <a:pt x="4180" y="20698"/>
                  <a:pt x="4180" y="19588"/>
                </a:cubicBezTo>
                <a:lnTo>
                  <a:pt x="4180" y="2010"/>
                </a:lnTo>
                <a:cubicBezTo>
                  <a:pt x="4180" y="900"/>
                  <a:pt x="4100" y="0"/>
                  <a:pt x="4002" y="0"/>
                </a:cubicBezTo>
                <a:close/>
                <a:moveTo>
                  <a:pt x="4427" y="0"/>
                </a:moveTo>
                <a:cubicBezTo>
                  <a:pt x="4329" y="-1"/>
                  <a:pt x="4249" y="899"/>
                  <a:pt x="4249" y="2010"/>
                </a:cubicBezTo>
                <a:lnTo>
                  <a:pt x="4249" y="19588"/>
                </a:lnTo>
                <a:cubicBezTo>
                  <a:pt x="4249" y="20699"/>
                  <a:pt x="4329" y="21599"/>
                  <a:pt x="4427" y="21598"/>
                </a:cubicBezTo>
                <a:cubicBezTo>
                  <a:pt x="4525" y="21597"/>
                  <a:pt x="4604" y="20697"/>
                  <a:pt x="4604" y="19588"/>
                </a:cubicBezTo>
                <a:lnTo>
                  <a:pt x="4604" y="2010"/>
                </a:lnTo>
                <a:cubicBezTo>
                  <a:pt x="4604" y="901"/>
                  <a:pt x="4525" y="1"/>
                  <a:pt x="4427" y="0"/>
                </a:cubicBezTo>
                <a:close/>
                <a:moveTo>
                  <a:pt x="4852" y="0"/>
                </a:moveTo>
                <a:cubicBezTo>
                  <a:pt x="4754" y="-1"/>
                  <a:pt x="4674" y="899"/>
                  <a:pt x="4674" y="2010"/>
                </a:cubicBezTo>
                <a:lnTo>
                  <a:pt x="4674" y="19588"/>
                </a:lnTo>
                <a:cubicBezTo>
                  <a:pt x="4674" y="20699"/>
                  <a:pt x="4754" y="21599"/>
                  <a:pt x="4852" y="21598"/>
                </a:cubicBezTo>
                <a:cubicBezTo>
                  <a:pt x="4950" y="21597"/>
                  <a:pt x="5029" y="20697"/>
                  <a:pt x="5029" y="19588"/>
                </a:cubicBezTo>
                <a:lnTo>
                  <a:pt x="5029" y="2010"/>
                </a:lnTo>
                <a:cubicBezTo>
                  <a:pt x="5029" y="901"/>
                  <a:pt x="4950" y="1"/>
                  <a:pt x="4852" y="0"/>
                </a:cubicBezTo>
                <a:close/>
                <a:moveTo>
                  <a:pt x="5276" y="0"/>
                </a:moveTo>
                <a:cubicBezTo>
                  <a:pt x="5178" y="1"/>
                  <a:pt x="5099" y="901"/>
                  <a:pt x="5099" y="2010"/>
                </a:cubicBezTo>
                <a:lnTo>
                  <a:pt x="5099" y="19588"/>
                </a:lnTo>
                <a:cubicBezTo>
                  <a:pt x="5099" y="20697"/>
                  <a:pt x="5178" y="21597"/>
                  <a:pt x="5276" y="21598"/>
                </a:cubicBezTo>
                <a:cubicBezTo>
                  <a:pt x="5375" y="21599"/>
                  <a:pt x="5454" y="20699"/>
                  <a:pt x="5454" y="19588"/>
                </a:cubicBezTo>
                <a:lnTo>
                  <a:pt x="5454" y="2010"/>
                </a:lnTo>
                <a:cubicBezTo>
                  <a:pt x="5454" y="899"/>
                  <a:pt x="5375" y="-1"/>
                  <a:pt x="5276" y="0"/>
                </a:cubicBezTo>
                <a:close/>
                <a:moveTo>
                  <a:pt x="5701" y="0"/>
                </a:moveTo>
                <a:cubicBezTo>
                  <a:pt x="5603" y="0"/>
                  <a:pt x="5524" y="900"/>
                  <a:pt x="5524" y="2010"/>
                </a:cubicBezTo>
                <a:lnTo>
                  <a:pt x="5524" y="19588"/>
                </a:lnTo>
                <a:cubicBezTo>
                  <a:pt x="5524" y="20698"/>
                  <a:pt x="5603" y="21598"/>
                  <a:pt x="5701" y="21598"/>
                </a:cubicBezTo>
                <a:cubicBezTo>
                  <a:pt x="5799" y="21598"/>
                  <a:pt x="5879" y="20698"/>
                  <a:pt x="5879" y="19588"/>
                </a:cubicBezTo>
                <a:lnTo>
                  <a:pt x="5879" y="2010"/>
                </a:lnTo>
                <a:cubicBezTo>
                  <a:pt x="5879" y="900"/>
                  <a:pt x="5799" y="0"/>
                  <a:pt x="5701" y="0"/>
                </a:cubicBezTo>
                <a:close/>
                <a:moveTo>
                  <a:pt x="6126" y="0"/>
                </a:moveTo>
                <a:cubicBezTo>
                  <a:pt x="6028" y="0"/>
                  <a:pt x="5949" y="900"/>
                  <a:pt x="5949" y="2010"/>
                </a:cubicBezTo>
                <a:lnTo>
                  <a:pt x="5949" y="19588"/>
                </a:lnTo>
                <a:cubicBezTo>
                  <a:pt x="5949" y="20698"/>
                  <a:pt x="6028" y="21598"/>
                  <a:pt x="6126" y="21598"/>
                </a:cubicBezTo>
                <a:cubicBezTo>
                  <a:pt x="6224" y="21598"/>
                  <a:pt x="6304" y="20698"/>
                  <a:pt x="6304" y="19588"/>
                </a:cubicBezTo>
                <a:lnTo>
                  <a:pt x="6304" y="2010"/>
                </a:lnTo>
                <a:cubicBezTo>
                  <a:pt x="6304" y="900"/>
                  <a:pt x="6224" y="0"/>
                  <a:pt x="6126" y="0"/>
                </a:cubicBezTo>
                <a:close/>
                <a:moveTo>
                  <a:pt x="6551" y="0"/>
                </a:moveTo>
                <a:cubicBezTo>
                  <a:pt x="6453" y="0"/>
                  <a:pt x="6374" y="900"/>
                  <a:pt x="6374" y="2010"/>
                </a:cubicBezTo>
                <a:lnTo>
                  <a:pt x="6374" y="19588"/>
                </a:lnTo>
                <a:cubicBezTo>
                  <a:pt x="6374" y="20698"/>
                  <a:pt x="6453" y="21598"/>
                  <a:pt x="6551" y="21598"/>
                </a:cubicBezTo>
                <a:cubicBezTo>
                  <a:pt x="6649" y="21598"/>
                  <a:pt x="6729" y="20698"/>
                  <a:pt x="6729" y="19588"/>
                </a:cubicBezTo>
                <a:lnTo>
                  <a:pt x="6729" y="2010"/>
                </a:lnTo>
                <a:cubicBezTo>
                  <a:pt x="6729" y="900"/>
                  <a:pt x="6649" y="0"/>
                  <a:pt x="6551" y="0"/>
                </a:cubicBezTo>
                <a:close/>
                <a:moveTo>
                  <a:pt x="6976" y="0"/>
                </a:moveTo>
                <a:cubicBezTo>
                  <a:pt x="6878" y="-1"/>
                  <a:pt x="6798" y="899"/>
                  <a:pt x="6798" y="2010"/>
                </a:cubicBezTo>
                <a:lnTo>
                  <a:pt x="6798" y="19588"/>
                </a:lnTo>
                <a:cubicBezTo>
                  <a:pt x="6798" y="20699"/>
                  <a:pt x="6878" y="21599"/>
                  <a:pt x="6976" y="21598"/>
                </a:cubicBezTo>
                <a:cubicBezTo>
                  <a:pt x="7074" y="21597"/>
                  <a:pt x="7154" y="20697"/>
                  <a:pt x="7154" y="19588"/>
                </a:cubicBezTo>
                <a:lnTo>
                  <a:pt x="7154" y="2010"/>
                </a:lnTo>
                <a:cubicBezTo>
                  <a:pt x="7154" y="901"/>
                  <a:pt x="7074" y="1"/>
                  <a:pt x="6976" y="0"/>
                </a:cubicBezTo>
                <a:close/>
                <a:moveTo>
                  <a:pt x="7401" y="0"/>
                </a:moveTo>
                <a:cubicBezTo>
                  <a:pt x="7303" y="1"/>
                  <a:pt x="7223" y="901"/>
                  <a:pt x="7223" y="2010"/>
                </a:cubicBezTo>
                <a:lnTo>
                  <a:pt x="7223" y="19588"/>
                </a:lnTo>
                <a:cubicBezTo>
                  <a:pt x="7223" y="20697"/>
                  <a:pt x="7303" y="21597"/>
                  <a:pt x="7401" y="21598"/>
                </a:cubicBezTo>
                <a:cubicBezTo>
                  <a:pt x="7499" y="21599"/>
                  <a:pt x="7579" y="20699"/>
                  <a:pt x="7579" y="19588"/>
                </a:cubicBezTo>
                <a:lnTo>
                  <a:pt x="7579" y="2010"/>
                </a:lnTo>
                <a:cubicBezTo>
                  <a:pt x="7579" y="899"/>
                  <a:pt x="7499" y="-1"/>
                  <a:pt x="7401" y="0"/>
                </a:cubicBezTo>
                <a:close/>
                <a:moveTo>
                  <a:pt x="7826" y="0"/>
                </a:moveTo>
                <a:cubicBezTo>
                  <a:pt x="7728" y="1"/>
                  <a:pt x="7648" y="901"/>
                  <a:pt x="7648" y="2010"/>
                </a:cubicBezTo>
                <a:lnTo>
                  <a:pt x="7648" y="19588"/>
                </a:lnTo>
                <a:cubicBezTo>
                  <a:pt x="7648" y="20697"/>
                  <a:pt x="7728" y="21597"/>
                  <a:pt x="7826" y="21598"/>
                </a:cubicBezTo>
                <a:cubicBezTo>
                  <a:pt x="7924" y="21599"/>
                  <a:pt x="8004" y="20699"/>
                  <a:pt x="8004" y="19588"/>
                </a:cubicBezTo>
                <a:lnTo>
                  <a:pt x="8004" y="2010"/>
                </a:lnTo>
                <a:cubicBezTo>
                  <a:pt x="8004" y="899"/>
                  <a:pt x="7924" y="-1"/>
                  <a:pt x="7826" y="0"/>
                </a:cubicBezTo>
                <a:close/>
                <a:moveTo>
                  <a:pt x="8251" y="0"/>
                </a:moveTo>
                <a:cubicBezTo>
                  <a:pt x="8153" y="0"/>
                  <a:pt x="8073" y="900"/>
                  <a:pt x="8073" y="2010"/>
                </a:cubicBezTo>
                <a:lnTo>
                  <a:pt x="8073" y="19588"/>
                </a:lnTo>
                <a:cubicBezTo>
                  <a:pt x="8073" y="20698"/>
                  <a:pt x="8153" y="21598"/>
                  <a:pt x="8251" y="21598"/>
                </a:cubicBezTo>
                <a:cubicBezTo>
                  <a:pt x="8349" y="21598"/>
                  <a:pt x="8428" y="20698"/>
                  <a:pt x="8428" y="19588"/>
                </a:cubicBezTo>
                <a:lnTo>
                  <a:pt x="8428" y="2010"/>
                </a:lnTo>
                <a:cubicBezTo>
                  <a:pt x="8428" y="900"/>
                  <a:pt x="8349" y="0"/>
                  <a:pt x="8251" y="0"/>
                </a:cubicBezTo>
                <a:close/>
                <a:moveTo>
                  <a:pt x="8676" y="0"/>
                </a:moveTo>
                <a:cubicBezTo>
                  <a:pt x="8578" y="0"/>
                  <a:pt x="8498" y="900"/>
                  <a:pt x="8498" y="2010"/>
                </a:cubicBezTo>
                <a:lnTo>
                  <a:pt x="8498" y="19588"/>
                </a:lnTo>
                <a:cubicBezTo>
                  <a:pt x="8498" y="20698"/>
                  <a:pt x="8578" y="21598"/>
                  <a:pt x="8676" y="21598"/>
                </a:cubicBezTo>
                <a:cubicBezTo>
                  <a:pt x="8774" y="21598"/>
                  <a:pt x="8853" y="20698"/>
                  <a:pt x="8853" y="19588"/>
                </a:cubicBezTo>
                <a:lnTo>
                  <a:pt x="8853" y="2010"/>
                </a:lnTo>
                <a:cubicBezTo>
                  <a:pt x="8853" y="900"/>
                  <a:pt x="8774" y="0"/>
                  <a:pt x="8676" y="0"/>
                </a:cubicBezTo>
                <a:close/>
                <a:moveTo>
                  <a:pt x="9101" y="0"/>
                </a:moveTo>
                <a:cubicBezTo>
                  <a:pt x="9002" y="-1"/>
                  <a:pt x="8923" y="899"/>
                  <a:pt x="8923" y="2010"/>
                </a:cubicBezTo>
                <a:lnTo>
                  <a:pt x="8923" y="19588"/>
                </a:lnTo>
                <a:cubicBezTo>
                  <a:pt x="8923" y="20699"/>
                  <a:pt x="9002" y="21599"/>
                  <a:pt x="9101" y="21598"/>
                </a:cubicBezTo>
                <a:cubicBezTo>
                  <a:pt x="9199" y="21597"/>
                  <a:pt x="9278" y="20697"/>
                  <a:pt x="9278" y="19588"/>
                </a:cubicBezTo>
                <a:lnTo>
                  <a:pt x="9278" y="2010"/>
                </a:lnTo>
                <a:cubicBezTo>
                  <a:pt x="9278" y="901"/>
                  <a:pt x="9199" y="1"/>
                  <a:pt x="9101" y="0"/>
                </a:cubicBezTo>
                <a:close/>
                <a:moveTo>
                  <a:pt x="9526" y="0"/>
                </a:moveTo>
                <a:cubicBezTo>
                  <a:pt x="9427" y="-1"/>
                  <a:pt x="9348" y="899"/>
                  <a:pt x="9347" y="2010"/>
                </a:cubicBezTo>
                <a:lnTo>
                  <a:pt x="9347" y="19588"/>
                </a:lnTo>
                <a:cubicBezTo>
                  <a:pt x="9348" y="20699"/>
                  <a:pt x="9427" y="21599"/>
                  <a:pt x="9526" y="21598"/>
                </a:cubicBezTo>
                <a:cubicBezTo>
                  <a:pt x="9624" y="21597"/>
                  <a:pt x="9703" y="20697"/>
                  <a:pt x="9703" y="19588"/>
                </a:cubicBezTo>
                <a:lnTo>
                  <a:pt x="9703" y="2010"/>
                </a:lnTo>
                <a:cubicBezTo>
                  <a:pt x="9703" y="901"/>
                  <a:pt x="9624" y="1"/>
                  <a:pt x="9526" y="0"/>
                </a:cubicBezTo>
                <a:close/>
                <a:moveTo>
                  <a:pt x="9950" y="0"/>
                </a:moveTo>
                <a:cubicBezTo>
                  <a:pt x="9852" y="1"/>
                  <a:pt x="9773" y="901"/>
                  <a:pt x="9772" y="2010"/>
                </a:cubicBezTo>
                <a:lnTo>
                  <a:pt x="9772" y="19588"/>
                </a:lnTo>
                <a:cubicBezTo>
                  <a:pt x="9773" y="20697"/>
                  <a:pt x="9852" y="21597"/>
                  <a:pt x="9950" y="21598"/>
                </a:cubicBezTo>
                <a:cubicBezTo>
                  <a:pt x="10048" y="21599"/>
                  <a:pt x="10128" y="20699"/>
                  <a:pt x="10128" y="19588"/>
                </a:cubicBezTo>
                <a:lnTo>
                  <a:pt x="10128" y="2010"/>
                </a:lnTo>
                <a:cubicBezTo>
                  <a:pt x="10128" y="899"/>
                  <a:pt x="10048" y="-1"/>
                  <a:pt x="9950" y="0"/>
                </a:cubicBezTo>
                <a:close/>
                <a:moveTo>
                  <a:pt x="10375" y="0"/>
                </a:moveTo>
                <a:cubicBezTo>
                  <a:pt x="10277" y="0"/>
                  <a:pt x="10197" y="900"/>
                  <a:pt x="10197" y="2010"/>
                </a:cubicBezTo>
                <a:lnTo>
                  <a:pt x="10197" y="19588"/>
                </a:lnTo>
                <a:cubicBezTo>
                  <a:pt x="10197" y="20698"/>
                  <a:pt x="10277" y="21598"/>
                  <a:pt x="10375" y="21598"/>
                </a:cubicBezTo>
                <a:cubicBezTo>
                  <a:pt x="10473" y="21598"/>
                  <a:pt x="10553" y="20698"/>
                  <a:pt x="10553" y="19588"/>
                </a:cubicBezTo>
                <a:lnTo>
                  <a:pt x="10553" y="2010"/>
                </a:lnTo>
                <a:cubicBezTo>
                  <a:pt x="10553" y="900"/>
                  <a:pt x="10473" y="0"/>
                  <a:pt x="10375" y="0"/>
                </a:cubicBezTo>
                <a:close/>
                <a:moveTo>
                  <a:pt x="10800" y="0"/>
                </a:moveTo>
                <a:cubicBezTo>
                  <a:pt x="10702" y="0"/>
                  <a:pt x="10622" y="900"/>
                  <a:pt x="10622" y="2010"/>
                </a:cubicBezTo>
                <a:lnTo>
                  <a:pt x="10622" y="19588"/>
                </a:lnTo>
                <a:cubicBezTo>
                  <a:pt x="10622" y="20698"/>
                  <a:pt x="10702" y="21598"/>
                  <a:pt x="10800" y="21598"/>
                </a:cubicBezTo>
                <a:cubicBezTo>
                  <a:pt x="10898" y="21598"/>
                  <a:pt x="10978" y="20698"/>
                  <a:pt x="10978" y="19588"/>
                </a:cubicBezTo>
                <a:lnTo>
                  <a:pt x="10978" y="2010"/>
                </a:lnTo>
                <a:cubicBezTo>
                  <a:pt x="10978" y="900"/>
                  <a:pt x="10898" y="0"/>
                  <a:pt x="10800" y="0"/>
                </a:cubicBezTo>
                <a:close/>
                <a:moveTo>
                  <a:pt x="11225" y="0"/>
                </a:moveTo>
                <a:cubicBezTo>
                  <a:pt x="11127" y="-1"/>
                  <a:pt x="11047" y="899"/>
                  <a:pt x="11047" y="2010"/>
                </a:cubicBezTo>
                <a:lnTo>
                  <a:pt x="11047" y="19588"/>
                </a:lnTo>
                <a:cubicBezTo>
                  <a:pt x="11047" y="20699"/>
                  <a:pt x="11127" y="21599"/>
                  <a:pt x="11225" y="21598"/>
                </a:cubicBezTo>
                <a:cubicBezTo>
                  <a:pt x="11323" y="21597"/>
                  <a:pt x="11402" y="20697"/>
                  <a:pt x="11403" y="19588"/>
                </a:cubicBezTo>
                <a:lnTo>
                  <a:pt x="11403" y="2010"/>
                </a:lnTo>
                <a:cubicBezTo>
                  <a:pt x="11402" y="901"/>
                  <a:pt x="11323" y="1"/>
                  <a:pt x="11225" y="0"/>
                </a:cubicBezTo>
                <a:close/>
                <a:moveTo>
                  <a:pt x="11650" y="0"/>
                </a:moveTo>
                <a:cubicBezTo>
                  <a:pt x="11552" y="-1"/>
                  <a:pt x="11472" y="899"/>
                  <a:pt x="11472" y="2010"/>
                </a:cubicBezTo>
                <a:lnTo>
                  <a:pt x="11472" y="19588"/>
                </a:lnTo>
                <a:cubicBezTo>
                  <a:pt x="11472" y="20699"/>
                  <a:pt x="11552" y="21599"/>
                  <a:pt x="11650" y="21598"/>
                </a:cubicBezTo>
                <a:cubicBezTo>
                  <a:pt x="11748" y="21597"/>
                  <a:pt x="11827" y="20697"/>
                  <a:pt x="11828" y="19588"/>
                </a:cubicBezTo>
                <a:lnTo>
                  <a:pt x="11828" y="2010"/>
                </a:lnTo>
                <a:cubicBezTo>
                  <a:pt x="11827" y="901"/>
                  <a:pt x="11748" y="1"/>
                  <a:pt x="11650" y="0"/>
                </a:cubicBezTo>
                <a:close/>
                <a:moveTo>
                  <a:pt x="12074" y="0"/>
                </a:moveTo>
                <a:cubicBezTo>
                  <a:pt x="11976" y="1"/>
                  <a:pt x="11897" y="901"/>
                  <a:pt x="11897" y="2010"/>
                </a:cubicBezTo>
                <a:lnTo>
                  <a:pt x="11897" y="19588"/>
                </a:lnTo>
                <a:cubicBezTo>
                  <a:pt x="11897" y="20697"/>
                  <a:pt x="11976" y="21597"/>
                  <a:pt x="12074" y="21598"/>
                </a:cubicBezTo>
                <a:cubicBezTo>
                  <a:pt x="12173" y="21599"/>
                  <a:pt x="12252" y="20699"/>
                  <a:pt x="12253" y="19588"/>
                </a:cubicBezTo>
                <a:lnTo>
                  <a:pt x="12253" y="2010"/>
                </a:lnTo>
                <a:cubicBezTo>
                  <a:pt x="12252" y="899"/>
                  <a:pt x="12173" y="-1"/>
                  <a:pt x="12074" y="0"/>
                </a:cubicBezTo>
                <a:close/>
                <a:moveTo>
                  <a:pt x="12499" y="0"/>
                </a:moveTo>
                <a:cubicBezTo>
                  <a:pt x="12401" y="0"/>
                  <a:pt x="12322" y="900"/>
                  <a:pt x="12322" y="2010"/>
                </a:cubicBezTo>
                <a:lnTo>
                  <a:pt x="12322" y="19588"/>
                </a:lnTo>
                <a:cubicBezTo>
                  <a:pt x="12322" y="20698"/>
                  <a:pt x="12401" y="21598"/>
                  <a:pt x="12499" y="21598"/>
                </a:cubicBezTo>
                <a:cubicBezTo>
                  <a:pt x="12598" y="21598"/>
                  <a:pt x="12677" y="20698"/>
                  <a:pt x="12677" y="19588"/>
                </a:cubicBezTo>
                <a:lnTo>
                  <a:pt x="12677" y="2010"/>
                </a:lnTo>
                <a:cubicBezTo>
                  <a:pt x="12677" y="900"/>
                  <a:pt x="12598" y="0"/>
                  <a:pt x="12499" y="0"/>
                </a:cubicBezTo>
                <a:close/>
                <a:moveTo>
                  <a:pt x="12924" y="0"/>
                </a:moveTo>
                <a:cubicBezTo>
                  <a:pt x="12826" y="0"/>
                  <a:pt x="12747" y="900"/>
                  <a:pt x="12747" y="2010"/>
                </a:cubicBezTo>
                <a:lnTo>
                  <a:pt x="12747" y="19588"/>
                </a:lnTo>
                <a:cubicBezTo>
                  <a:pt x="12747" y="20698"/>
                  <a:pt x="12826" y="21598"/>
                  <a:pt x="12924" y="21598"/>
                </a:cubicBezTo>
                <a:cubicBezTo>
                  <a:pt x="13022" y="21598"/>
                  <a:pt x="13102" y="20698"/>
                  <a:pt x="13102" y="19588"/>
                </a:cubicBezTo>
                <a:lnTo>
                  <a:pt x="13102" y="2010"/>
                </a:lnTo>
                <a:cubicBezTo>
                  <a:pt x="13102" y="900"/>
                  <a:pt x="13022" y="0"/>
                  <a:pt x="12924" y="0"/>
                </a:cubicBezTo>
                <a:close/>
                <a:moveTo>
                  <a:pt x="13349" y="0"/>
                </a:moveTo>
                <a:cubicBezTo>
                  <a:pt x="13251" y="0"/>
                  <a:pt x="13172" y="900"/>
                  <a:pt x="13172" y="2010"/>
                </a:cubicBezTo>
                <a:lnTo>
                  <a:pt x="13172" y="19588"/>
                </a:lnTo>
                <a:cubicBezTo>
                  <a:pt x="13172" y="20698"/>
                  <a:pt x="13251" y="21598"/>
                  <a:pt x="13349" y="21598"/>
                </a:cubicBezTo>
                <a:cubicBezTo>
                  <a:pt x="13447" y="21598"/>
                  <a:pt x="13527" y="20698"/>
                  <a:pt x="13527" y="19588"/>
                </a:cubicBezTo>
                <a:lnTo>
                  <a:pt x="13527" y="2010"/>
                </a:lnTo>
                <a:cubicBezTo>
                  <a:pt x="13527" y="900"/>
                  <a:pt x="13447" y="0"/>
                  <a:pt x="13349" y="0"/>
                </a:cubicBezTo>
                <a:close/>
                <a:moveTo>
                  <a:pt x="13774" y="0"/>
                </a:moveTo>
                <a:cubicBezTo>
                  <a:pt x="13676" y="-1"/>
                  <a:pt x="13596" y="899"/>
                  <a:pt x="13596" y="2010"/>
                </a:cubicBezTo>
                <a:lnTo>
                  <a:pt x="13596" y="19588"/>
                </a:lnTo>
                <a:cubicBezTo>
                  <a:pt x="13596" y="20699"/>
                  <a:pt x="13676" y="21599"/>
                  <a:pt x="13774" y="21598"/>
                </a:cubicBezTo>
                <a:cubicBezTo>
                  <a:pt x="13872" y="21597"/>
                  <a:pt x="13952" y="20697"/>
                  <a:pt x="13952" y="19588"/>
                </a:cubicBezTo>
                <a:lnTo>
                  <a:pt x="13952" y="2010"/>
                </a:lnTo>
                <a:cubicBezTo>
                  <a:pt x="13952" y="901"/>
                  <a:pt x="13872" y="1"/>
                  <a:pt x="13774" y="0"/>
                </a:cubicBezTo>
                <a:close/>
                <a:moveTo>
                  <a:pt x="14199" y="0"/>
                </a:moveTo>
                <a:cubicBezTo>
                  <a:pt x="14101" y="1"/>
                  <a:pt x="14021" y="901"/>
                  <a:pt x="14021" y="2010"/>
                </a:cubicBezTo>
                <a:lnTo>
                  <a:pt x="14021" y="19588"/>
                </a:lnTo>
                <a:cubicBezTo>
                  <a:pt x="14021" y="20697"/>
                  <a:pt x="14101" y="21597"/>
                  <a:pt x="14199" y="21598"/>
                </a:cubicBezTo>
                <a:cubicBezTo>
                  <a:pt x="14297" y="21599"/>
                  <a:pt x="14377" y="20699"/>
                  <a:pt x="14377" y="19588"/>
                </a:cubicBezTo>
                <a:lnTo>
                  <a:pt x="14377" y="2010"/>
                </a:lnTo>
                <a:cubicBezTo>
                  <a:pt x="14377" y="899"/>
                  <a:pt x="14297" y="-1"/>
                  <a:pt x="14199" y="0"/>
                </a:cubicBezTo>
                <a:close/>
                <a:moveTo>
                  <a:pt x="14624" y="0"/>
                </a:moveTo>
                <a:cubicBezTo>
                  <a:pt x="14526" y="1"/>
                  <a:pt x="14446" y="901"/>
                  <a:pt x="14446" y="2010"/>
                </a:cubicBezTo>
                <a:lnTo>
                  <a:pt x="14446" y="19588"/>
                </a:lnTo>
                <a:cubicBezTo>
                  <a:pt x="14446" y="20697"/>
                  <a:pt x="14526" y="21597"/>
                  <a:pt x="14624" y="21598"/>
                </a:cubicBezTo>
                <a:cubicBezTo>
                  <a:pt x="14722" y="21599"/>
                  <a:pt x="14802" y="20699"/>
                  <a:pt x="14802" y="19588"/>
                </a:cubicBezTo>
                <a:lnTo>
                  <a:pt x="14802" y="2010"/>
                </a:lnTo>
                <a:cubicBezTo>
                  <a:pt x="14802" y="899"/>
                  <a:pt x="14722" y="-1"/>
                  <a:pt x="14624" y="0"/>
                </a:cubicBezTo>
                <a:close/>
                <a:moveTo>
                  <a:pt x="15049" y="0"/>
                </a:moveTo>
                <a:cubicBezTo>
                  <a:pt x="14951" y="0"/>
                  <a:pt x="14871" y="900"/>
                  <a:pt x="14871" y="2010"/>
                </a:cubicBezTo>
                <a:lnTo>
                  <a:pt x="14871" y="19588"/>
                </a:lnTo>
                <a:cubicBezTo>
                  <a:pt x="14871" y="20698"/>
                  <a:pt x="14951" y="21598"/>
                  <a:pt x="15049" y="21598"/>
                </a:cubicBezTo>
                <a:cubicBezTo>
                  <a:pt x="15147" y="21598"/>
                  <a:pt x="15226" y="20698"/>
                  <a:pt x="15226" y="19588"/>
                </a:cubicBezTo>
                <a:lnTo>
                  <a:pt x="15226" y="2010"/>
                </a:lnTo>
                <a:cubicBezTo>
                  <a:pt x="15226" y="900"/>
                  <a:pt x="15147" y="0"/>
                  <a:pt x="15049" y="0"/>
                </a:cubicBezTo>
                <a:close/>
                <a:moveTo>
                  <a:pt x="15474" y="0"/>
                </a:moveTo>
                <a:cubicBezTo>
                  <a:pt x="15376" y="0"/>
                  <a:pt x="15296" y="900"/>
                  <a:pt x="15296" y="2010"/>
                </a:cubicBezTo>
                <a:lnTo>
                  <a:pt x="15296" y="19588"/>
                </a:lnTo>
                <a:cubicBezTo>
                  <a:pt x="15296" y="20698"/>
                  <a:pt x="15376" y="21598"/>
                  <a:pt x="15474" y="21598"/>
                </a:cubicBezTo>
                <a:cubicBezTo>
                  <a:pt x="15572" y="21598"/>
                  <a:pt x="15651" y="20698"/>
                  <a:pt x="15651" y="19588"/>
                </a:cubicBezTo>
                <a:lnTo>
                  <a:pt x="15651" y="2010"/>
                </a:lnTo>
                <a:cubicBezTo>
                  <a:pt x="15651" y="900"/>
                  <a:pt x="15572" y="0"/>
                  <a:pt x="15474" y="0"/>
                </a:cubicBezTo>
                <a:close/>
                <a:moveTo>
                  <a:pt x="15899" y="0"/>
                </a:moveTo>
                <a:cubicBezTo>
                  <a:pt x="15800" y="-1"/>
                  <a:pt x="15721" y="899"/>
                  <a:pt x="15721" y="2010"/>
                </a:cubicBezTo>
                <a:lnTo>
                  <a:pt x="15721" y="19588"/>
                </a:lnTo>
                <a:cubicBezTo>
                  <a:pt x="15721" y="20699"/>
                  <a:pt x="15800" y="21599"/>
                  <a:pt x="15899" y="21598"/>
                </a:cubicBezTo>
                <a:cubicBezTo>
                  <a:pt x="15997" y="21597"/>
                  <a:pt x="16076" y="20697"/>
                  <a:pt x="16076" y="19588"/>
                </a:cubicBezTo>
                <a:lnTo>
                  <a:pt x="16076" y="2010"/>
                </a:lnTo>
                <a:cubicBezTo>
                  <a:pt x="16076" y="901"/>
                  <a:pt x="15997" y="1"/>
                  <a:pt x="15899" y="0"/>
                </a:cubicBezTo>
                <a:close/>
                <a:moveTo>
                  <a:pt x="16324" y="0"/>
                </a:moveTo>
                <a:cubicBezTo>
                  <a:pt x="16225" y="-1"/>
                  <a:pt x="16146" y="899"/>
                  <a:pt x="16146" y="2010"/>
                </a:cubicBezTo>
                <a:lnTo>
                  <a:pt x="16146" y="19588"/>
                </a:lnTo>
                <a:cubicBezTo>
                  <a:pt x="16146" y="20699"/>
                  <a:pt x="16225" y="21599"/>
                  <a:pt x="16324" y="21598"/>
                </a:cubicBezTo>
                <a:cubicBezTo>
                  <a:pt x="16422" y="21597"/>
                  <a:pt x="16501" y="20697"/>
                  <a:pt x="16501" y="19588"/>
                </a:cubicBezTo>
                <a:lnTo>
                  <a:pt x="16501" y="2010"/>
                </a:lnTo>
                <a:cubicBezTo>
                  <a:pt x="16501" y="901"/>
                  <a:pt x="16422" y="1"/>
                  <a:pt x="16324" y="0"/>
                </a:cubicBezTo>
                <a:close/>
                <a:moveTo>
                  <a:pt x="16748" y="0"/>
                </a:moveTo>
                <a:cubicBezTo>
                  <a:pt x="16650" y="1"/>
                  <a:pt x="16571" y="901"/>
                  <a:pt x="16571" y="2010"/>
                </a:cubicBezTo>
                <a:lnTo>
                  <a:pt x="16571" y="19588"/>
                </a:lnTo>
                <a:cubicBezTo>
                  <a:pt x="16571" y="20697"/>
                  <a:pt x="16650" y="21597"/>
                  <a:pt x="16748" y="21598"/>
                </a:cubicBezTo>
                <a:cubicBezTo>
                  <a:pt x="16846" y="21599"/>
                  <a:pt x="16926" y="20699"/>
                  <a:pt x="16926" y="19588"/>
                </a:cubicBezTo>
                <a:lnTo>
                  <a:pt x="16926" y="2010"/>
                </a:lnTo>
                <a:cubicBezTo>
                  <a:pt x="16926" y="899"/>
                  <a:pt x="16846" y="-1"/>
                  <a:pt x="16748" y="0"/>
                </a:cubicBezTo>
                <a:close/>
                <a:moveTo>
                  <a:pt x="17173" y="0"/>
                </a:moveTo>
                <a:cubicBezTo>
                  <a:pt x="17075" y="0"/>
                  <a:pt x="16996" y="900"/>
                  <a:pt x="16996" y="2010"/>
                </a:cubicBezTo>
                <a:lnTo>
                  <a:pt x="16996" y="19588"/>
                </a:lnTo>
                <a:cubicBezTo>
                  <a:pt x="16996" y="20698"/>
                  <a:pt x="17075" y="21598"/>
                  <a:pt x="17173" y="21598"/>
                </a:cubicBezTo>
                <a:cubicBezTo>
                  <a:pt x="17271" y="21598"/>
                  <a:pt x="17351" y="20698"/>
                  <a:pt x="17351" y="19588"/>
                </a:cubicBezTo>
                <a:lnTo>
                  <a:pt x="17351" y="2010"/>
                </a:lnTo>
                <a:cubicBezTo>
                  <a:pt x="17351" y="900"/>
                  <a:pt x="17271" y="0"/>
                  <a:pt x="17173" y="0"/>
                </a:cubicBezTo>
                <a:close/>
                <a:moveTo>
                  <a:pt x="17598" y="0"/>
                </a:moveTo>
                <a:cubicBezTo>
                  <a:pt x="17500" y="0"/>
                  <a:pt x="17420" y="900"/>
                  <a:pt x="17420" y="2010"/>
                </a:cubicBezTo>
                <a:lnTo>
                  <a:pt x="17420" y="19588"/>
                </a:lnTo>
                <a:cubicBezTo>
                  <a:pt x="17420" y="20698"/>
                  <a:pt x="17500" y="21598"/>
                  <a:pt x="17598" y="21598"/>
                </a:cubicBezTo>
                <a:cubicBezTo>
                  <a:pt x="17696" y="21598"/>
                  <a:pt x="17776" y="20698"/>
                  <a:pt x="17776" y="19588"/>
                </a:cubicBezTo>
                <a:lnTo>
                  <a:pt x="17776" y="2010"/>
                </a:lnTo>
                <a:cubicBezTo>
                  <a:pt x="17776" y="900"/>
                  <a:pt x="17696" y="0"/>
                  <a:pt x="17598" y="0"/>
                </a:cubicBezTo>
                <a:close/>
                <a:moveTo>
                  <a:pt x="18023" y="0"/>
                </a:moveTo>
                <a:cubicBezTo>
                  <a:pt x="17925" y="0"/>
                  <a:pt x="17845" y="900"/>
                  <a:pt x="17845" y="2010"/>
                </a:cubicBezTo>
                <a:lnTo>
                  <a:pt x="17845" y="19588"/>
                </a:lnTo>
                <a:cubicBezTo>
                  <a:pt x="17845" y="20698"/>
                  <a:pt x="17925" y="21598"/>
                  <a:pt x="18023" y="21598"/>
                </a:cubicBezTo>
                <a:cubicBezTo>
                  <a:pt x="18121" y="21598"/>
                  <a:pt x="18201" y="20698"/>
                  <a:pt x="18201" y="19588"/>
                </a:cubicBezTo>
                <a:lnTo>
                  <a:pt x="18201" y="2010"/>
                </a:lnTo>
                <a:cubicBezTo>
                  <a:pt x="18201" y="900"/>
                  <a:pt x="18121" y="0"/>
                  <a:pt x="18023" y="0"/>
                </a:cubicBezTo>
                <a:close/>
                <a:moveTo>
                  <a:pt x="18448" y="0"/>
                </a:moveTo>
                <a:cubicBezTo>
                  <a:pt x="18350" y="-1"/>
                  <a:pt x="18270" y="899"/>
                  <a:pt x="18270" y="2010"/>
                </a:cubicBezTo>
                <a:lnTo>
                  <a:pt x="18270" y="19588"/>
                </a:lnTo>
                <a:cubicBezTo>
                  <a:pt x="18270" y="20699"/>
                  <a:pt x="18350" y="21599"/>
                  <a:pt x="18448" y="21598"/>
                </a:cubicBezTo>
                <a:cubicBezTo>
                  <a:pt x="18546" y="21597"/>
                  <a:pt x="18626" y="20697"/>
                  <a:pt x="18626" y="19588"/>
                </a:cubicBezTo>
                <a:lnTo>
                  <a:pt x="18626" y="2010"/>
                </a:lnTo>
                <a:cubicBezTo>
                  <a:pt x="18626" y="901"/>
                  <a:pt x="18546" y="1"/>
                  <a:pt x="18448" y="0"/>
                </a:cubicBezTo>
                <a:close/>
                <a:moveTo>
                  <a:pt x="18873" y="0"/>
                </a:moveTo>
                <a:cubicBezTo>
                  <a:pt x="18775" y="1"/>
                  <a:pt x="18695" y="901"/>
                  <a:pt x="18695" y="2010"/>
                </a:cubicBezTo>
                <a:lnTo>
                  <a:pt x="18695" y="19588"/>
                </a:lnTo>
                <a:cubicBezTo>
                  <a:pt x="18695" y="20697"/>
                  <a:pt x="18775" y="21597"/>
                  <a:pt x="18873" y="21598"/>
                </a:cubicBezTo>
                <a:cubicBezTo>
                  <a:pt x="18971" y="21599"/>
                  <a:pt x="19051" y="20699"/>
                  <a:pt x="19051" y="19588"/>
                </a:cubicBezTo>
                <a:lnTo>
                  <a:pt x="19051" y="2010"/>
                </a:lnTo>
                <a:cubicBezTo>
                  <a:pt x="19051" y="899"/>
                  <a:pt x="18971" y="-1"/>
                  <a:pt x="18873" y="0"/>
                </a:cubicBezTo>
                <a:close/>
                <a:moveTo>
                  <a:pt x="19298" y="0"/>
                </a:moveTo>
                <a:cubicBezTo>
                  <a:pt x="19200" y="1"/>
                  <a:pt x="19120" y="901"/>
                  <a:pt x="19120" y="2010"/>
                </a:cubicBezTo>
                <a:lnTo>
                  <a:pt x="19120" y="19588"/>
                </a:lnTo>
                <a:cubicBezTo>
                  <a:pt x="19120" y="20697"/>
                  <a:pt x="19200" y="21597"/>
                  <a:pt x="19298" y="21598"/>
                </a:cubicBezTo>
                <a:cubicBezTo>
                  <a:pt x="19396" y="21599"/>
                  <a:pt x="19475" y="20699"/>
                  <a:pt x="19476" y="19588"/>
                </a:cubicBezTo>
                <a:lnTo>
                  <a:pt x="19476" y="2010"/>
                </a:lnTo>
                <a:cubicBezTo>
                  <a:pt x="19475" y="899"/>
                  <a:pt x="19396" y="-1"/>
                  <a:pt x="19298" y="0"/>
                </a:cubicBezTo>
                <a:close/>
                <a:moveTo>
                  <a:pt x="19723" y="0"/>
                </a:moveTo>
                <a:cubicBezTo>
                  <a:pt x="19624" y="0"/>
                  <a:pt x="19545" y="900"/>
                  <a:pt x="19545" y="2010"/>
                </a:cubicBezTo>
                <a:lnTo>
                  <a:pt x="19545" y="19588"/>
                </a:lnTo>
                <a:cubicBezTo>
                  <a:pt x="19545" y="20698"/>
                  <a:pt x="19624" y="21598"/>
                  <a:pt x="19723" y="21598"/>
                </a:cubicBezTo>
                <a:cubicBezTo>
                  <a:pt x="19821" y="21598"/>
                  <a:pt x="19900" y="20698"/>
                  <a:pt x="19900" y="19588"/>
                </a:cubicBezTo>
                <a:lnTo>
                  <a:pt x="19900" y="2010"/>
                </a:lnTo>
                <a:cubicBezTo>
                  <a:pt x="19900" y="900"/>
                  <a:pt x="19821" y="0"/>
                  <a:pt x="19723" y="0"/>
                </a:cubicBezTo>
                <a:close/>
                <a:moveTo>
                  <a:pt x="20147" y="0"/>
                </a:moveTo>
                <a:cubicBezTo>
                  <a:pt x="20049" y="0"/>
                  <a:pt x="19970" y="900"/>
                  <a:pt x="19970" y="2010"/>
                </a:cubicBezTo>
                <a:lnTo>
                  <a:pt x="19970" y="19588"/>
                </a:lnTo>
                <a:cubicBezTo>
                  <a:pt x="19970" y="20698"/>
                  <a:pt x="20049" y="21598"/>
                  <a:pt x="20147" y="21598"/>
                </a:cubicBezTo>
                <a:cubicBezTo>
                  <a:pt x="20246" y="21598"/>
                  <a:pt x="20325" y="20698"/>
                  <a:pt x="20325" y="19588"/>
                </a:cubicBezTo>
                <a:lnTo>
                  <a:pt x="20325" y="2010"/>
                </a:lnTo>
                <a:cubicBezTo>
                  <a:pt x="20325" y="900"/>
                  <a:pt x="20246" y="0"/>
                  <a:pt x="20147" y="0"/>
                </a:cubicBezTo>
                <a:close/>
                <a:moveTo>
                  <a:pt x="20572" y="0"/>
                </a:moveTo>
                <a:cubicBezTo>
                  <a:pt x="20474" y="-1"/>
                  <a:pt x="20395" y="899"/>
                  <a:pt x="20394" y="2010"/>
                </a:cubicBezTo>
                <a:lnTo>
                  <a:pt x="20394" y="19588"/>
                </a:lnTo>
                <a:cubicBezTo>
                  <a:pt x="20395" y="20699"/>
                  <a:pt x="20474" y="21599"/>
                  <a:pt x="20572" y="21598"/>
                </a:cubicBezTo>
                <a:cubicBezTo>
                  <a:pt x="20671" y="21597"/>
                  <a:pt x="20750" y="20697"/>
                  <a:pt x="20750" y="19588"/>
                </a:cubicBezTo>
                <a:lnTo>
                  <a:pt x="20750" y="2010"/>
                </a:lnTo>
                <a:cubicBezTo>
                  <a:pt x="20750" y="901"/>
                  <a:pt x="20671" y="1"/>
                  <a:pt x="20572" y="0"/>
                </a:cubicBezTo>
                <a:close/>
                <a:moveTo>
                  <a:pt x="20997" y="0"/>
                </a:moveTo>
                <a:cubicBezTo>
                  <a:pt x="20899" y="-1"/>
                  <a:pt x="20819" y="899"/>
                  <a:pt x="20819" y="2010"/>
                </a:cubicBezTo>
                <a:lnTo>
                  <a:pt x="20819" y="19588"/>
                </a:lnTo>
                <a:cubicBezTo>
                  <a:pt x="20819" y="20699"/>
                  <a:pt x="20899" y="21599"/>
                  <a:pt x="20997" y="21598"/>
                </a:cubicBezTo>
                <a:cubicBezTo>
                  <a:pt x="21095" y="21597"/>
                  <a:pt x="21175" y="20697"/>
                  <a:pt x="21175" y="19588"/>
                </a:cubicBezTo>
                <a:lnTo>
                  <a:pt x="21175" y="2010"/>
                </a:lnTo>
                <a:cubicBezTo>
                  <a:pt x="21175" y="901"/>
                  <a:pt x="21095" y="1"/>
                  <a:pt x="20997" y="0"/>
                </a:cubicBezTo>
                <a:close/>
                <a:moveTo>
                  <a:pt x="21422" y="0"/>
                </a:moveTo>
                <a:cubicBezTo>
                  <a:pt x="21324" y="1"/>
                  <a:pt x="21244" y="901"/>
                  <a:pt x="21244" y="2010"/>
                </a:cubicBezTo>
                <a:lnTo>
                  <a:pt x="21244" y="19588"/>
                </a:lnTo>
                <a:cubicBezTo>
                  <a:pt x="21244" y="20697"/>
                  <a:pt x="21324" y="21597"/>
                  <a:pt x="21422" y="21598"/>
                </a:cubicBezTo>
                <a:cubicBezTo>
                  <a:pt x="21520" y="21599"/>
                  <a:pt x="21600" y="20699"/>
                  <a:pt x="21600" y="19588"/>
                </a:cubicBezTo>
                <a:lnTo>
                  <a:pt x="21600" y="2010"/>
                </a:lnTo>
                <a:cubicBezTo>
                  <a:pt x="21600" y="899"/>
                  <a:pt x="21520" y="-1"/>
                  <a:pt x="21422" y="0"/>
                </a:cubicBezTo>
                <a:close/>
              </a:path>
            </a:pathLst>
          </a:custGeom>
          <a:gradFill>
            <a:gsLst>
              <a:gs pos="0">
                <a:srgbClr val="00F8FE"/>
              </a:gs>
              <a:gs pos="60390">
                <a:srgbClr val="007DFF"/>
              </a:gs>
              <a:gs pos="60492">
                <a:srgbClr val="80BEFF">
                  <a:alpha val="60000"/>
                </a:srgbClr>
              </a:gs>
              <a:gs pos="60595">
                <a:srgbClr val="FFFFFF">
                  <a:alpha val="20000"/>
                </a:srgbClr>
              </a:gs>
            </a:gsLst>
          </a:gradFill>
          <a:ln w="12700">
            <a:miter lim="400000"/>
          </a:ln>
        </p:spPr>
        <p:txBody>
          <a:bodyPr lIns="71437" tIns="71437" rIns="71437" bIns="71437" anchor="ctr"/>
          <a:lstStyle/>
          <a:p>
            <a:pPr>
              <a:defRPr sz="3600"/>
            </a:pPr>
          </a:p>
        </p:txBody>
      </p:sp>
      <p:sp>
        <p:nvSpPr>
          <p:cNvPr id="117" name="形状"/>
          <p:cNvSpPr/>
          <p:nvPr/>
        </p:nvSpPr>
        <p:spPr>
          <a:xfrm>
            <a:off x="810155" y="7129530"/>
            <a:ext cx="22453506" cy="1880395"/>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178" y="0"/>
                </a:moveTo>
                <a:cubicBezTo>
                  <a:pt x="80" y="-1"/>
                  <a:pt x="0" y="899"/>
                  <a:pt x="0" y="2010"/>
                </a:cubicBezTo>
                <a:lnTo>
                  <a:pt x="0" y="19588"/>
                </a:lnTo>
                <a:cubicBezTo>
                  <a:pt x="0" y="20699"/>
                  <a:pt x="80" y="21599"/>
                  <a:pt x="178" y="21598"/>
                </a:cubicBezTo>
                <a:cubicBezTo>
                  <a:pt x="276" y="21597"/>
                  <a:pt x="356" y="20697"/>
                  <a:pt x="356" y="19588"/>
                </a:cubicBezTo>
                <a:lnTo>
                  <a:pt x="356" y="2010"/>
                </a:lnTo>
                <a:cubicBezTo>
                  <a:pt x="356" y="901"/>
                  <a:pt x="276" y="1"/>
                  <a:pt x="178" y="0"/>
                </a:cubicBezTo>
                <a:close/>
                <a:moveTo>
                  <a:pt x="603" y="0"/>
                </a:moveTo>
                <a:cubicBezTo>
                  <a:pt x="505" y="1"/>
                  <a:pt x="425" y="901"/>
                  <a:pt x="425" y="2010"/>
                </a:cubicBezTo>
                <a:lnTo>
                  <a:pt x="425" y="19588"/>
                </a:lnTo>
                <a:cubicBezTo>
                  <a:pt x="425" y="20697"/>
                  <a:pt x="505" y="21597"/>
                  <a:pt x="603" y="21598"/>
                </a:cubicBezTo>
                <a:cubicBezTo>
                  <a:pt x="701" y="21599"/>
                  <a:pt x="781" y="20699"/>
                  <a:pt x="781" y="19588"/>
                </a:cubicBezTo>
                <a:lnTo>
                  <a:pt x="781" y="2010"/>
                </a:lnTo>
                <a:cubicBezTo>
                  <a:pt x="781" y="899"/>
                  <a:pt x="701" y="-1"/>
                  <a:pt x="603" y="0"/>
                </a:cubicBezTo>
                <a:close/>
                <a:moveTo>
                  <a:pt x="1028" y="0"/>
                </a:moveTo>
                <a:cubicBezTo>
                  <a:pt x="929" y="0"/>
                  <a:pt x="850" y="900"/>
                  <a:pt x="850" y="2010"/>
                </a:cubicBezTo>
                <a:lnTo>
                  <a:pt x="850" y="19588"/>
                </a:lnTo>
                <a:cubicBezTo>
                  <a:pt x="850" y="20698"/>
                  <a:pt x="929" y="21598"/>
                  <a:pt x="1028" y="21598"/>
                </a:cubicBezTo>
                <a:cubicBezTo>
                  <a:pt x="1126" y="21598"/>
                  <a:pt x="1205" y="20698"/>
                  <a:pt x="1205" y="19588"/>
                </a:cubicBezTo>
                <a:lnTo>
                  <a:pt x="1205" y="2010"/>
                </a:lnTo>
                <a:cubicBezTo>
                  <a:pt x="1205" y="900"/>
                  <a:pt x="1126" y="0"/>
                  <a:pt x="1028" y="0"/>
                </a:cubicBezTo>
                <a:close/>
                <a:moveTo>
                  <a:pt x="1453" y="0"/>
                </a:moveTo>
                <a:cubicBezTo>
                  <a:pt x="1354" y="0"/>
                  <a:pt x="1275" y="900"/>
                  <a:pt x="1275" y="2010"/>
                </a:cubicBezTo>
                <a:lnTo>
                  <a:pt x="1275" y="19588"/>
                </a:lnTo>
                <a:cubicBezTo>
                  <a:pt x="1275" y="20698"/>
                  <a:pt x="1354" y="21598"/>
                  <a:pt x="1453" y="21598"/>
                </a:cubicBezTo>
                <a:cubicBezTo>
                  <a:pt x="1551" y="21598"/>
                  <a:pt x="1630" y="20698"/>
                  <a:pt x="1630" y="19588"/>
                </a:cubicBezTo>
                <a:lnTo>
                  <a:pt x="1630" y="2010"/>
                </a:lnTo>
                <a:cubicBezTo>
                  <a:pt x="1630" y="900"/>
                  <a:pt x="1551" y="0"/>
                  <a:pt x="1453" y="0"/>
                </a:cubicBezTo>
                <a:close/>
                <a:moveTo>
                  <a:pt x="1877" y="0"/>
                </a:moveTo>
                <a:cubicBezTo>
                  <a:pt x="1779" y="0"/>
                  <a:pt x="1700" y="900"/>
                  <a:pt x="1700" y="2010"/>
                </a:cubicBezTo>
                <a:lnTo>
                  <a:pt x="1700" y="19588"/>
                </a:lnTo>
                <a:cubicBezTo>
                  <a:pt x="1700" y="20698"/>
                  <a:pt x="1779" y="21598"/>
                  <a:pt x="1877" y="21598"/>
                </a:cubicBezTo>
                <a:cubicBezTo>
                  <a:pt x="1976" y="21598"/>
                  <a:pt x="2055" y="20698"/>
                  <a:pt x="2055" y="19588"/>
                </a:cubicBezTo>
                <a:lnTo>
                  <a:pt x="2055" y="2010"/>
                </a:lnTo>
                <a:cubicBezTo>
                  <a:pt x="2055" y="900"/>
                  <a:pt x="1976" y="0"/>
                  <a:pt x="1877" y="0"/>
                </a:cubicBezTo>
                <a:close/>
                <a:moveTo>
                  <a:pt x="2302" y="0"/>
                </a:moveTo>
                <a:cubicBezTo>
                  <a:pt x="2204" y="-1"/>
                  <a:pt x="2125" y="899"/>
                  <a:pt x="2124" y="2010"/>
                </a:cubicBezTo>
                <a:lnTo>
                  <a:pt x="2124" y="19588"/>
                </a:lnTo>
                <a:cubicBezTo>
                  <a:pt x="2125" y="20699"/>
                  <a:pt x="2204" y="21599"/>
                  <a:pt x="2302" y="21598"/>
                </a:cubicBezTo>
                <a:cubicBezTo>
                  <a:pt x="2400" y="21597"/>
                  <a:pt x="2480" y="20697"/>
                  <a:pt x="2480" y="19588"/>
                </a:cubicBezTo>
                <a:lnTo>
                  <a:pt x="2480" y="2010"/>
                </a:lnTo>
                <a:cubicBezTo>
                  <a:pt x="2480" y="901"/>
                  <a:pt x="2400" y="1"/>
                  <a:pt x="2302" y="0"/>
                </a:cubicBezTo>
                <a:close/>
                <a:moveTo>
                  <a:pt x="2727" y="0"/>
                </a:moveTo>
                <a:cubicBezTo>
                  <a:pt x="2629" y="1"/>
                  <a:pt x="2549" y="901"/>
                  <a:pt x="2549" y="2010"/>
                </a:cubicBezTo>
                <a:lnTo>
                  <a:pt x="2549" y="19588"/>
                </a:lnTo>
                <a:cubicBezTo>
                  <a:pt x="2549" y="20697"/>
                  <a:pt x="2629" y="21597"/>
                  <a:pt x="2727" y="21598"/>
                </a:cubicBezTo>
                <a:cubicBezTo>
                  <a:pt x="2825" y="21599"/>
                  <a:pt x="2905" y="20699"/>
                  <a:pt x="2905" y="19588"/>
                </a:cubicBezTo>
                <a:lnTo>
                  <a:pt x="2905" y="2010"/>
                </a:lnTo>
                <a:cubicBezTo>
                  <a:pt x="2905" y="899"/>
                  <a:pt x="2825" y="-1"/>
                  <a:pt x="2727" y="0"/>
                </a:cubicBezTo>
                <a:close/>
                <a:moveTo>
                  <a:pt x="3152" y="0"/>
                </a:moveTo>
                <a:cubicBezTo>
                  <a:pt x="3054" y="1"/>
                  <a:pt x="2974" y="901"/>
                  <a:pt x="2974" y="2010"/>
                </a:cubicBezTo>
                <a:lnTo>
                  <a:pt x="2974" y="19588"/>
                </a:lnTo>
                <a:cubicBezTo>
                  <a:pt x="2974" y="20697"/>
                  <a:pt x="3054" y="21597"/>
                  <a:pt x="3152" y="21598"/>
                </a:cubicBezTo>
                <a:cubicBezTo>
                  <a:pt x="3250" y="21599"/>
                  <a:pt x="3330" y="20699"/>
                  <a:pt x="3330" y="19588"/>
                </a:cubicBezTo>
                <a:lnTo>
                  <a:pt x="3330" y="2010"/>
                </a:lnTo>
                <a:cubicBezTo>
                  <a:pt x="3330" y="899"/>
                  <a:pt x="3250" y="-1"/>
                  <a:pt x="3152" y="0"/>
                </a:cubicBezTo>
                <a:close/>
                <a:moveTo>
                  <a:pt x="3577" y="0"/>
                </a:moveTo>
                <a:cubicBezTo>
                  <a:pt x="3479" y="0"/>
                  <a:pt x="3399" y="900"/>
                  <a:pt x="3399" y="2010"/>
                </a:cubicBezTo>
                <a:lnTo>
                  <a:pt x="3399" y="19588"/>
                </a:lnTo>
                <a:cubicBezTo>
                  <a:pt x="3399" y="20698"/>
                  <a:pt x="3479" y="21598"/>
                  <a:pt x="3577" y="21598"/>
                </a:cubicBezTo>
                <a:cubicBezTo>
                  <a:pt x="3675" y="21598"/>
                  <a:pt x="3755" y="20698"/>
                  <a:pt x="3755" y="19588"/>
                </a:cubicBezTo>
                <a:lnTo>
                  <a:pt x="3755" y="2010"/>
                </a:lnTo>
                <a:cubicBezTo>
                  <a:pt x="3755" y="900"/>
                  <a:pt x="3675" y="0"/>
                  <a:pt x="3577" y="0"/>
                </a:cubicBezTo>
                <a:close/>
                <a:moveTo>
                  <a:pt x="4002" y="0"/>
                </a:moveTo>
                <a:cubicBezTo>
                  <a:pt x="3904" y="0"/>
                  <a:pt x="3824" y="900"/>
                  <a:pt x="3824" y="2010"/>
                </a:cubicBezTo>
                <a:lnTo>
                  <a:pt x="3824" y="19588"/>
                </a:lnTo>
                <a:cubicBezTo>
                  <a:pt x="3824" y="20698"/>
                  <a:pt x="3904" y="21598"/>
                  <a:pt x="4002" y="21598"/>
                </a:cubicBezTo>
                <a:cubicBezTo>
                  <a:pt x="4100" y="21598"/>
                  <a:pt x="4180" y="20698"/>
                  <a:pt x="4180" y="19588"/>
                </a:cubicBezTo>
                <a:lnTo>
                  <a:pt x="4180" y="2010"/>
                </a:lnTo>
                <a:cubicBezTo>
                  <a:pt x="4180" y="900"/>
                  <a:pt x="4100" y="0"/>
                  <a:pt x="4002" y="0"/>
                </a:cubicBezTo>
                <a:close/>
                <a:moveTo>
                  <a:pt x="4427" y="0"/>
                </a:moveTo>
                <a:cubicBezTo>
                  <a:pt x="4329" y="-1"/>
                  <a:pt x="4249" y="899"/>
                  <a:pt x="4249" y="2010"/>
                </a:cubicBezTo>
                <a:lnTo>
                  <a:pt x="4249" y="19588"/>
                </a:lnTo>
                <a:cubicBezTo>
                  <a:pt x="4249" y="20699"/>
                  <a:pt x="4329" y="21599"/>
                  <a:pt x="4427" y="21598"/>
                </a:cubicBezTo>
                <a:cubicBezTo>
                  <a:pt x="4525" y="21597"/>
                  <a:pt x="4604" y="20697"/>
                  <a:pt x="4604" y="19588"/>
                </a:cubicBezTo>
                <a:lnTo>
                  <a:pt x="4604" y="2010"/>
                </a:lnTo>
                <a:cubicBezTo>
                  <a:pt x="4604" y="901"/>
                  <a:pt x="4525" y="1"/>
                  <a:pt x="4427" y="0"/>
                </a:cubicBezTo>
                <a:close/>
                <a:moveTo>
                  <a:pt x="4852" y="0"/>
                </a:moveTo>
                <a:cubicBezTo>
                  <a:pt x="4754" y="-1"/>
                  <a:pt x="4674" y="899"/>
                  <a:pt x="4674" y="2010"/>
                </a:cubicBezTo>
                <a:lnTo>
                  <a:pt x="4674" y="19588"/>
                </a:lnTo>
                <a:cubicBezTo>
                  <a:pt x="4674" y="20699"/>
                  <a:pt x="4754" y="21599"/>
                  <a:pt x="4852" y="21598"/>
                </a:cubicBezTo>
                <a:cubicBezTo>
                  <a:pt x="4950" y="21597"/>
                  <a:pt x="5029" y="20697"/>
                  <a:pt x="5029" y="19588"/>
                </a:cubicBezTo>
                <a:lnTo>
                  <a:pt x="5029" y="2010"/>
                </a:lnTo>
                <a:cubicBezTo>
                  <a:pt x="5029" y="901"/>
                  <a:pt x="4950" y="1"/>
                  <a:pt x="4852" y="0"/>
                </a:cubicBezTo>
                <a:close/>
                <a:moveTo>
                  <a:pt x="5276" y="0"/>
                </a:moveTo>
                <a:cubicBezTo>
                  <a:pt x="5178" y="1"/>
                  <a:pt x="5099" y="901"/>
                  <a:pt x="5099" y="2010"/>
                </a:cubicBezTo>
                <a:lnTo>
                  <a:pt x="5099" y="19588"/>
                </a:lnTo>
                <a:cubicBezTo>
                  <a:pt x="5099" y="20697"/>
                  <a:pt x="5178" y="21597"/>
                  <a:pt x="5276" y="21598"/>
                </a:cubicBezTo>
                <a:cubicBezTo>
                  <a:pt x="5375" y="21599"/>
                  <a:pt x="5454" y="20699"/>
                  <a:pt x="5454" y="19588"/>
                </a:cubicBezTo>
                <a:lnTo>
                  <a:pt x="5454" y="2010"/>
                </a:lnTo>
                <a:cubicBezTo>
                  <a:pt x="5454" y="899"/>
                  <a:pt x="5375" y="-1"/>
                  <a:pt x="5276" y="0"/>
                </a:cubicBezTo>
                <a:close/>
                <a:moveTo>
                  <a:pt x="5701" y="0"/>
                </a:moveTo>
                <a:cubicBezTo>
                  <a:pt x="5603" y="0"/>
                  <a:pt x="5524" y="900"/>
                  <a:pt x="5524" y="2010"/>
                </a:cubicBezTo>
                <a:lnTo>
                  <a:pt x="5524" y="19588"/>
                </a:lnTo>
                <a:cubicBezTo>
                  <a:pt x="5524" y="20698"/>
                  <a:pt x="5603" y="21598"/>
                  <a:pt x="5701" y="21598"/>
                </a:cubicBezTo>
                <a:cubicBezTo>
                  <a:pt x="5799" y="21598"/>
                  <a:pt x="5879" y="20698"/>
                  <a:pt x="5879" y="19588"/>
                </a:cubicBezTo>
                <a:lnTo>
                  <a:pt x="5879" y="2010"/>
                </a:lnTo>
                <a:cubicBezTo>
                  <a:pt x="5879" y="900"/>
                  <a:pt x="5799" y="0"/>
                  <a:pt x="5701" y="0"/>
                </a:cubicBezTo>
                <a:close/>
                <a:moveTo>
                  <a:pt x="6126" y="0"/>
                </a:moveTo>
                <a:cubicBezTo>
                  <a:pt x="6028" y="0"/>
                  <a:pt x="5949" y="900"/>
                  <a:pt x="5949" y="2010"/>
                </a:cubicBezTo>
                <a:lnTo>
                  <a:pt x="5949" y="19588"/>
                </a:lnTo>
                <a:cubicBezTo>
                  <a:pt x="5949" y="20698"/>
                  <a:pt x="6028" y="21598"/>
                  <a:pt x="6126" y="21598"/>
                </a:cubicBezTo>
                <a:cubicBezTo>
                  <a:pt x="6224" y="21598"/>
                  <a:pt x="6304" y="20698"/>
                  <a:pt x="6304" y="19588"/>
                </a:cubicBezTo>
                <a:lnTo>
                  <a:pt x="6304" y="2010"/>
                </a:lnTo>
                <a:cubicBezTo>
                  <a:pt x="6304" y="900"/>
                  <a:pt x="6224" y="0"/>
                  <a:pt x="6126" y="0"/>
                </a:cubicBezTo>
                <a:close/>
                <a:moveTo>
                  <a:pt x="6551" y="0"/>
                </a:moveTo>
                <a:cubicBezTo>
                  <a:pt x="6453" y="0"/>
                  <a:pt x="6374" y="900"/>
                  <a:pt x="6374" y="2010"/>
                </a:cubicBezTo>
                <a:lnTo>
                  <a:pt x="6374" y="19588"/>
                </a:lnTo>
                <a:cubicBezTo>
                  <a:pt x="6374" y="20698"/>
                  <a:pt x="6453" y="21598"/>
                  <a:pt x="6551" y="21598"/>
                </a:cubicBezTo>
                <a:cubicBezTo>
                  <a:pt x="6649" y="21598"/>
                  <a:pt x="6729" y="20698"/>
                  <a:pt x="6729" y="19588"/>
                </a:cubicBezTo>
                <a:lnTo>
                  <a:pt x="6729" y="2010"/>
                </a:lnTo>
                <a:cubicBezTo>
                  <a:pt x="6729" y="900"/>
                  <a:pt x="6649" y="0"/>
                  <a:pt x="6551" y="0"/>
                </a:cubicBezTo>
                <a:close/>
                <a:moveTo>
                  <a:pt x="6976" y="0"/>
                </a:moveTo>
                <a:cubicBezTo>
                  <a:pt x="6878" y="-1"/>
                  <a:pt x="6798" y="899"/>
                  <a:pt x="6798" y="2010"/>
                </a:cubicBezTo>
                <a:lnTo>
                  <a:pt x="6798" y="19588"/>
                </a:lnTo>
                <a:cubicBezTo>
                  <a:pt x="6798" y="20699"/>
                  <a:pt x="6878" y="21599"/>
                  <a:pt x="6976" y="21598"/>
                </a:cubicBezTo>
                <a:cubicBezTo>
                  <a:pt x="7074" y="21597"/>
                  <a:pt x="7154" y="20697"/>
                  <a:pt x="7154" y="19588"/>
                </a:cubicBezTo>
                <a:lnTo>
                  <a:pt x="7154" y="2010"/>
                </a:lnTo>
                <a:cubicBezTo>
                  <a:pt x="7154" y="901"/>
                  <a:pt x="7074" y="1"/>
                  <a:pt x="6976" y="0"/>
                </a:cubicBezTo>
                <a:close/>
                <a:moveTo>
                  <a:pt x="7401" y="0"/>
                </a:moveTo>
                <a:cubicBezTo>
                  <a:pt x="7303" y="1"/>
                  <a:pt x="7223" y="901"/>
                  <a:pt x="7223" y="2010"/>
                </a:cubicBezTo>
                <a:lnTo>
                  <a:pt x="7223" y="19588"/>
                </a:lnTo>
                <a:cubicBezTo>
                  <a:pt x="7223" y="20697"/>
                  <a:pt x="7303" y="21597"/>
                  <a:pt x="7401" y="21598"/>
                </a:cubicBezTo>
                <a:cubicBezTo>
                  <a:pt x="7499" y="21599"/>
                  <a:pt x="7579" y="20699"/>
                  <a:pt x="7579" y="19588"/>
                </a:cubicBezTo>
                <a:lnTo>
                  <a:pt x="7579" y="2010"/>
                </a:lnTo>
                <a:cubicBezTo>
                  <a:pt x="7579" y="899"/>
                  <a:pt x="7499" y="-1"/>
                  <a:pt x="7401" y="0"/>
                </a:cubicBezTo>
                <a:close/>
                <a:moveTo>
                  <a:pt x="7826" y="0"/>
                </a:moveTo>
                <a:cubicBezTo>
                  <a:pt x="7728" y="1"/>
                  <a:pt x="7648" y="901"/>
                  <a:pt x="7648" y="2010"/>
                </a:cubicBezTo>
                <a:lnTo>
                  <a:pt x="7648" y="19588"/>
                </a:lnTo>
                <a:cubicBezTo>
                  <a:pt x="7648" y="20697"/>
                  <a:pt x="7728" y="21597"/>
                  <a:pt x="7826" y="21598"/>
                </a:cubicBezTo>
                <a:cubicBezTo>
                  <a:pt x="7924" y="21599"/>
                  <a:pt x="8004" y="20699"/>
                  <a:pt x="8004" y="19588"/>
                </a:cubicBezTo>
                <a:lnTo>
                  <a:pt x="8004" y="2010"/>
                </a:lnTo>
                <a:cubicBezTo>
                  <a:pt x="8004" y="899"/>
                  <a:pt x="7924" y="-1"/>
                  <a:pt x="7826" y="0"/>
                </a:cubicBezTo>
                <a:close/>
                <a:moveTo>
                  <a:pt x="8251" y="0"/>
                </a:moveTo>
                <a:cubicBezTo>
                  <a:pt x="8153" y="0"/>
                  <a:pt x="8073" y="900"/>
                  <a:pt x="8073" y="2010"/>
                </a:cubicBezTo>
                <a:lnTo>
                  <a:pt x="8073" y="19588"/>
                </a:lnTo>
                <a:cubicBezTo>
                  <a:pt x="8073" y="20698"/>
                  <a:pt x="8153" y="21598"/>
                  <a:pt x="8251" y="21598"/>
                </a:cubicBezTo>
                <a:cubicBezTo>
                  <a:pt x="8349" y="21598"/>
                  <a:pt x="8428" y="20698"/>
                  <a:pt x="8428" y="19588"/>
                </a:cubicBezTo>
                <a:lnTo>
                  <a:pt x="8428" y="2010"/>
                </a:lnTo>
                <a:cubicBezTo>
                  <a:pt x="8428" y="900"/>
                  <a:pt x="8349" y="0"/>
                  <a:pt x="8251" y="0"/>
                </a:cubicBezTo>
                <a:close/>
                <a:moveTo>
                  <a:pt x="8676" y="0"/>
                </a:moveTo>
                <a:cubicBezTo>
                  <a:pt x="8578" y="0"/>
                  <a:pt x="8498" y="900"/>
                  <a:pt x="8498" y="2010"/>
                </a:cubicBezTo>
                <a:lnTo>
                  <a:pt x="8498" y="19588"/>
                </a:lnTo>
                <a:cubicBezTo>
                  <a:pt x="8498" y="20698"/>
                  <a:pt x="8578" y="21598"/>
                  <a:pt x="8676" y="21598"/>
                </a:cubicBezTo>
                <a:cubicBezTo>
                  <a:pt x="8774" y="21598"/>
                  <a:pt x="8853" y="20698"/>
                  <a:pt x="8853" y="19588"/>
                </a:cubicBezTo>
                <a:lnTo>
                  <a:pt x="8853" y="2010"/>
                </a:lnTo>
                <a:cubicBezTo>
                  <a:pt x="8853" y="900"/>
                  <a:pt x="8774" y="0"/>
                  <a:pt x="8676" y="0"/>
                </a:cubicBezTo>
                <a:close/>
                <a:moveTo>
                  <a:pt x="9101" y="0"/>
                </a:moveTo>
                <a:cubicBezTo>
                  <a:pt x="9002" y="-1"/>
                  <a:pt x="8923" y="899"/>
                  <a:pt x="8923" y="2010"/>
                </a:cubicBezTo>
                <a:lnTo>
                  <a:pt x="8923" y="19588"/>
                </a:lnTo>
                <a:cubicBezTo>
                  <a:pt x="8923" y="20699"/>
                  <a:pt x="9002" y="21599"/>
                  <a:pt x="9101" y="21598"/>
                </a:cubicBezTo>
                <a:cubicBezTo>
                  <a:pt x="9199" y="21597"/>
                  <a:pt x="9278" y="20697"/>
                  <a:pt x="9278" y="19588"/>
                </a:cubicBezTo>
                <a:lnTo>
                  <a:pt x="9278" y="2010"/>
                </a:lnTo>
                <a:cubicBezTo>
                  <a:pt x="9278" y="901"/>
                  <a:pt x="9199" y="1"/>
                  <a:pt x="9101" y="0"/>
                </a:cubicBezTo>
                <a:close/>
                <a:moveTo>
                  <a:pt x="9526" y="0"/>
                </a:moveTo>
                <a:cubicBezTo>
                  <a:pt x="9427" y="-1"/>
                  <a:pt x="9348" y="899"/>
                  <a:pt x="9347" y="2010"/>
                </a:cubicBezTo>
                <a:lnTo>
                  <a:pt x="9347" y="19588"/>
                </a:lnTo>
                <a:cubicBezTo>
                  <a:pt x="9348" y="20699"/>
                  <a:pt x="9427" y="21599"/>
                  <a:pt x="9526" y="21598"/>
                </a:cubicBezTo>
                <a:cubicBezTo>
                  <a:pt x="9624" y="21597"/>
                  <a:pt x="9703" y="20697"/>
                  <a:pt x="9703" y="19588"/>
                </a:cubicBezTo>
                <a:lnTo>
                  <a:pt x="9703" y="2010"/>
                </a:lnTo>
                <a:cubicBezTo>
                  <a:pt x="9703" y="901"/>
                  <a:pt x="9624" y="1"/>
                  <a:pt x="9526" y="0"/>
                </a:cubicBezTo>
                <a:close/>
                <a:moveTo>
                  <a:pt x="9950" y="0"/>
                </a:moveTo>
                <a:cubicBezTo>
                  <a:pt x="9852" y="1"/>
                  <a:pt x="9773" y="901"/>
                  <a:pt x="9772" y="2010"/>
                </a:cubicBezTo>
                <a:lnTo>
                  <a:pt x="9772" y="19588"/>
                </a:lnTo>
                <a:cubicBezTo>
                  <a:pt x="9773" y="20697"/>
                  <a:pt x="9852" y="21597"/>
                  <a:pt x="9950" y="21598"/>
                </a:cubicBezTo>
                <a:cubicBezTo>
                  <a:pt x="10048" y="21599"/>
                  <a:pt x="10128" y="20699"/>
                  <a:pt x="10128" y="19588"/>
                </a:cubicBezTo>
                <a:lnTo>
                  <a:pt x="10128" y="2010"/>
                </a:lnTo>
                <a:cubicBezTo>
                  <a:pt x="10128" y="899"/>
                  <a:pt x="10048" y="-1"/>
                  <a:pt x="9950" y="0"/>
                </a:cubicBezTo>
                <a:close/>
                <a:moveTo>
                  <a:pt x="10375" y="0"/>
                </a:moveTo>
                <a:cubicBezTo>
                  <a:pt x="10277" y="0"/>
                  <a:pt x="10197" y="900"/>
                  <a:pt x="10197" y="2010"/>
                </a:cubicBezTo>
                <a:lnTo>
                  <a:pt x="10197" y="19588"/>
                </a:lnTo>
                <a:cubicBezTo>
                  <a:pt x="10197" y="20698"/>
                  <a:pt x="10277" y="21598"/>
                  <a:pt x="10375" y="21598"/>
                </a:cubicBezTo>
                <a:cubicBezTo>
                  <a:pt x="10473" y="21598"/>
                  <a:pt x="10553" y="20698"/>
                  <a:pt x="10553" y="19588"/>
                </a:cubicBezTo>
                <a:lnTo>
                  <a:pt x="10553" y="2010"/>
                </a:lnTo>
                <a:cubicBezTo>
                  <a:pt x="10553" y="900"/>
                  <a:pt x="10473" y="0"/>
                  <a:pt x="10375" y="0"/>
                </a:cubicBezTo>
                <a:close/>
                <a:moveTo>
                  <a:pt x="10800" y="0"/>
                </a:moveTo>
                <a:cubicBezTo>
                  <a:pt x="10702" y="0"/>
                  <a:pt x="10622" y="900"/>
                  <a:pt x="10622" y="2010"/>
                </a:cubicBezTo>
                <a:lnTo>
                  <a:pt x="10622" y="19588"/>
                </a:lnTo>
                <a:cubicBezTo>
                  <a:pt x="10622" y="20698"/>
                  <a:pt x="10702" y="21598"/>
                  <a:pt x="10800" y="21598"/>
                </a:cubicBezTo>
                <a:cubicBezTo>
                  <a:pt x="10898" y="21598"/>
                  <a:pt x="10978" y="20698"/>
                  <a:pt x="10978" y="19588"/>
                </a:cubicBezTo>
                <a:lnTo>
                  <a:pt x="10978" y="2010"/>
                </a:lnTo>
                <a:cubicBezTo>
                  <a:pt x="10978" y="900"/>
                  <a:pt x="10898" y="0"/>
                  <a:pt x="10800" y="0"/>
                </a:cubicBezTo>
                <a:close/>
                <a:moveTo>
                  <a:pt x="11225" y="0"/>
                </a:moveTo>
                <a:cubicBezTo>
                  <a:pt x="11127" y="-1"/>
                  <a:pt x="11047" y="899"/>
                  <a:pt x="11047" y="2010"/>
                </a:cubicBezTo>
                <a:lnTo>
                  <a:pt x="11047" y="19588"/>
                </a:lnTo>
                <a:cubicBezTo>
                  <a:pt x="11047" y="20699"/>
                  <a:pt x="11127" y="21599"/>
                  <a:pt x="11225" y="21598"/>
                </a:cubicBezTo>
                <a:cubicBezTo>
                  <a:pt x="11323" y="21597"/>
                  <a:pt x="11402" y="20697"/>
                  <a:pt x="11403" y="19588"/>
                </a:cubicBezTo>
                <a:lnTo>
                  <a:pt x="11403" y="2010"/>
                </a:lnTo>
                <a:cubicBezTo>
                  <a:pt x="11402" y="901"/>
                  <a:pt x="11323" y="1"/>
                  <a:pt x="11225" y="0"/>
                </a:cubicBezTo>
                <a:close/>
                <a:moveTo>
                  <a:pt x="11650" y="0"/>
                </a:moveTo>
                <a:cubicBezTo>
                  <a:pt x="11552" y="-1"/>
                  <a:pt x="11472" y="899"/>
                  <a:pt x="11472" y="2010"/>
                </a:cubicBezTo>
                <a:lnTo>
                  <a:pt x="11472" y="19588"/>
                </a:lnTo>
                <a:cubicBezTo>
                  <a:pt x="11472" y="20699"/>
                  <a:pt x="11552" y="21599"/>
                  <a:pt x="11650" y="21598"/>
                </a:cubicBezTo>
                <a:cubicBezTo>
                  <a:pt x="11748" y="21597"/>
                  <a:pt x="11827" y="20697"/>
                  <a:pt x="11828" y="19588"/>
                </a:cubicBezTo>
                <a:lnTo>
                  <a:pt x="11828" y="2010"/>
                </a:lnTo>
                <a:cubicBezTo>
                  <a:pt x="11827" y="901"/>
                  <a:pt x="11748" y="1"/>
                  <a:pt x="11650" y="0"/>
                </a:cubicBezTo>
                <a:close/>
                <a:moveTo>
                  <a:pt x="12074" y="0"/>
                </a:moveTo>
                <a:cubicBezTo>
                  <a:pt x="11976" y="1"/>
                  <a:pt x="11897" y="901"/>
                  <a:pt x="11897" y="2010"/>
                </a:cubicBezTo>
                <a:lnTo>
                  <a:pt x="11897" y="19588"/>
                </a:lnTo>
                <a:cubicBezTo>
                  <a:pt x="11897" y="20697"/>
                  <a:pt x="11976" y="21597"/>
                  <a:pt x="12074" y="21598"/>
                </a:cubicBezTo>
                <a:cubicBezTo>
                  <a:pt x="12173" y="21599"/>
                  <a:pt x="12252" y="20699"/>
                  <a:pt x="12253" y="19588"/>
                </a:cubicBezTo>
                <a:lnTo>
                  <a:pt x="12253" y="2010"/>
                </a:lnTo>
                <a:cubicBezTo>
                  <a:pt x="12252" y="899"/>
                  <a:pt x="12173" y="-1"/>
                  <a:pt x="12074" y="0"/>
                </a:cubicBezTo>
                <a:close/>
                <a:moveTo>
                  <a:pt x="12499" y="0"/>
                </a:moveTo>
                <a:cubicBezTo>
                  <a:pt x="12401" y="0"/>
                  <a:pt x="12322" y="900"/>
                  <a:pt x="12322" y="2010"/>
                </a:cubicBezTo>
                <a:lnTo>
                  <a:pt x="12322" y="19588"/>
                </a:lnTo>
                <a:cubicBezTo>
                  <a:pt x="12322" y="20698"/>
                  <a:pt x="12401" y="21598"/>
                  <a:pt x="12499" y="21598"/>
                </a:cubicBezTo>
                <a:cubicBezTo>
                  <a:pt x="12598" y="21598"/>
                  <a:pt x="12677" y="20698"/>
                  <a:pt x="12677" y="19588"/>
                </a:cubicBezTo>
                <a:lnTo>
                  <a:pt x="12677" y="2010"/>
                </a:lnTo>
                <a:cubicBezTo>
                  <a:pt x="12677" y="900"/>
                  <a:pt x="12598" y="0"/>
                  <a:pt x="12499" y="0"/>
                </a:cubicBezTo>
                <a:close/>
                <a:moveTo>
                  <a:pt x="12924" y="0"/>
                </a:moveTo>
                <a:cubicBezTo>
                  <a:pt x="12826" y="0"/>
                  <a:pt x="12747" y="900"/>
                  <a:pt x="12747" y="2010"/>
                </a:cubicBezTo>
                <a:lnTo>
                  <a:pt x="12747" y="19588"/>
                </a:lnTo>
                <a:cubicBezTo>
                  <a:pt x="12747" y="20698"/>
                  <a:pt x="12826" y="21598"/>
                  <a:pt x="12924" y="21598"/>
                </a:cubicBezTo>
                <a:cubicBezTo>
                  <a:pt x="13022" y="21598"/>
                  <a:pt x="13102" y="20698"/>
                  <a:pt x="13102" y="19588"/>
                </a:cubicBezTo>
                <a:lnTo>
                  <a:pt x="13102" y="2010"/>
                </a:lnTo>
                <a:cubicBezTo>
                  <a:pt x="13102" y="900"/>
                  <a:pt x="13022" y="0"/>
                  <a:pt x="12924" y="0"/>
                </a:cubicBezTo>
                <a:close/>
                <a:moveTo>
                  <a:pt x="13349" y="0"/>
                </a:moveTo>
                <a:cubicBezTo>
                  <a:pt x="13251" y="0"/>
                  <a:pt x="13172" y="900"/>
                  <a:pt x="13172" y="2010"/>
                </a:cubicBezTo>
                <a:lnTo>
                  <a:pt x="13172" y="19588"/>
                </a:lnTo>
                <a:cubicBezTo>
                  <a:pt x="13172" y="20698"/>
                  <a:pt x="13251" y="21598"/>
                  <a:pt x="13349" y="21598"/>
                </a:cubicBezTo>
                <a:cubicBezTo>
                  <a:pt x="13447" y="21598"/>
                  <a:pt x="13527" y="20698"/>
                  <a:pt x="13527" y="19588"/>
                </a:cubicBezTo>
                <a:lnTo>
                  <a:pt x="13527" y="2010"/>
                </a:lnTo>
                <a:cubicBezTo>
                  <a:pt x="13527" y="900"/>
                  <a:pt x="13447" y="0"/>
                  <a:pt x="13349" y="0"/>
                </a:cubicBezTo>
                <a:close/>
                <a:moveTo>
                  <a:pt x="13774" y="0"/>
                </a:moveTo>
                <a:cubicBezTo>
                  <a:pt x="13676" y="-1"/>
                  <a:pt x="13596" y="899"/>
                  <a:pt x="13596" y="2010"/>
                </a:cubicBezTo>
                <a:lnTo>
                  <a:pt x="13596" y="19588"/>
                </a:lnTo>
                <a:cubicBezTo>
                  <a:pt x="13596" y="20699"/>
                  <a:pt x="13676" y="21599"/>
                  <a:pt x="13774" y="21598"/>
                </a:cubicBezTo>
                <a:cubicBezTo>
                  <a:pt x="13872" y="21597"/>
                  <a:pt x="13952" y="20697"/>
                  <a:pt x="13952" y="19588"/>
                </a:cubicBezTo>
                <a:lnTo>
                  <a:pt x="13952" y="2010"/>
                </a:lnTo>
                <a:cubicBezTo>
                  <a:pt x="13952" y="901"/>
                  <a:pt x="13872" y="1"/>
                  <a:pt x="13774" y="0"/>
                </a:cubicBezTo>
                <a:close/>
                <a:moveTo>
                  <a:pt x="14199" y="0"/>
                </a:moveTo>
                <a:cubicBezTo>
                  <a:pt x="14101" y="1"/>
                  <a:pt x="14021" y="901"/>
                  <a:pt x="14021" y="2010"/>
                </a:cubicBezTo>
                <a:lnTo>
                  <a:pt x="14021" y="19588"/>
                </a:lnTo>
                <a:cubicBezTo>
                  <a:pt x="14021" y="20697"/>
                  <a:pt x="14101" y="21597"/>
                  <a:pt x="14199" y="21598"/>
                </a:cubicBezTo>
                <a:cubicBezTo>
                  <a:pt x="14297" y="21599"/>
                  <a:pt x="14377" y="20699"/>
                  <a:pt x="14377" y="19588"/>
                </a:cubicBezTo>
                <a:lnTo>
                  <a:pt x="14377" y="2010"/>
                </a:lnTo>
                <a:cubicBezTo>
                  <a:pt x="14377" y="899"/>
                  <a:pt x="14297" y="-1"/>
                  <a:pt x="14199" y="0"/>
                </a:cubicBezTo>
                <a:close/>
                <a:moveTo>
                  <a:pt x="14624" y="0"/>
                </a:moveTo>
                <a:cubicBezTo>
                  <a:pt x="14526" y="1"/>
                  <a:pt x="14446" y="901"/>
                  <a:pt x="14446" y="2010"/>
                </a:cubicBezTo>
                <a:lnTo>
                  <a:pt x="14446" y="19588"/>
                </a:lnTo>
                <a:cubicBezTo>
                  <a:pt x="14446" y="20697"/>
                  <a:pt x="14526" y="21597"/>
                  <a:pt x="14624" y="21598"/>
                </a:cubicBezTo>
                <a:cubicBezTo>
                  <a:pt x="14722" y="21599"/>
                  <a:pt x="14802" y="20699"/>
                  <a:pt x="14802" y="19588"/>
                </a:cubicBezTo>
                <a:lnTo>
                  <a:pt x="14802" y="2010"/>
                </a:lnTo>
                <a:cubicBezTo>
                  <a:pt x="14802" y="899"/>
                  <a:pt x="14722" y="-1"/>
                  <a:pt x="14624" y="0"/>
                </a:cubicBezTo>
                <a:close/>
                <a:moveTo>
                  <a:pt x="15049" y="0"/>
                </a:moveTo>
                <a:cubicBezTo>
                  <a:pt x="14951" y="0"/>
                  <a:pt x="14871" y="900"/>
                  <a:pt x="14871" y="2010"/>
                </a:cubicBezTo>
                <a:lnTo>
                  <a:pt x="14871" y="19588"/>
                </a:lnTo>
                <a:cubicBezTo>
                  <a:pt x="14871" y="20698"/>
                  <a:pt x="14951" y="21598"/>
                  <a:pt x="15049" y="21598"/>
                </a:cubicBezTo>
                <a:cubicBezTo>
                  <a:pt x="15147" y="21598"/>
                  <a:pt x="15226" y="20698"/>
                  <a:pt x="15226" y="19588"/>
                </a:cubicBezTo>
                <a:lnTo>
                  <a:pt x="15226" y="2010"/>
                </a:lnTo>
                <a:cubicBezTo>
                  <a:pt x="15226" y="900"/>
                  <a:pt x="15147" y="0"/>
                  <a:pt x="15049" y="0"/>
                </a:cubicBezTo>
                <a:close/>
                <a:moveTo>
                  <a:pt x="15474" y="0"/>
                </a:moveTo>
                <a:cubicBezTo>
                  <a:pt x="15376" y="0"/>
                  <a:pt x="15296" y="900"/>
                  <a:pt x="15296" y="2010"/>
                </a:cubicBezTo>
                <a:lnTo>
                  <a:pt x="15296" y="19588"/>
                </a:lnTo>
                <a:cubicBezTo>
                  <a:pt x="15296" y="20698"/>
                  <a:pt x="15376" y="21598"/>
                  <a:pt x="15474" y="21598"/>
                </a:cubicBezTo>
                <a:cubicBezTo>
                  <a:pt x="15572" y="21598"/>
                  <a:pt x="15651" y="20698"/>
                  <a:pt x="15651" y="19588"/>
                </a:cubicBezTo>
                <a:lnTo>
                  <a:pt x="15651" y="2010"/>
                </a:lnTo>
                <a:cubicBezTo>
                  <a:pt x="15651" y="900"/>
                  <a:pt x="15572" y="0"/>
                  <a:pt x="15474" y="0"/>
                </a:cubicBezTo>
                <a:close/>
                <a:moveTo>
                  <a:pt x="15899" y="0"/>
                </a:moveTo>
                <a:cubicBezTo>
                  <a:pt x="15800" y="-1"/>
                  <a:pt x="15721" y="899"/>
                  <a:pt x="15721" y="2010"/>
                </a:cubicBezTo>
                <a:lnTo>
                  <a:pt x="15721" y="19588"/>
                </a:lnTo>
                <a:cubicBezTo>
                  <a:pt x="15721" y="20699"/>
                  <a:pt x="15800" y="21599"/>
                  <a:pt x="15899" y="21598"/>
                </a:cubicBezTo>
                <a:cubicBezTo>
                  <a:pt x="15997" y="21597"/>
                  <a:pt x="16076" y="20697"/>
                  <a:pt x="16076" y="19588"/>
                </a:cubicBezTo>
                <a:lnTo>
                  <a:pt x="16076" y="2010"/>
                </a:lnTo>
                <a:cubicBezTo>
                  <a:pt x="16076" y="901"/>
                  <a:pt x="15997" y="1"/>
                  <a:pt x="15899" y="0"/>
                </a:cubicBezTo>
                <a:close/>
                <a:moveTo>
                  <a:pt x="16324" y="0"/>
                </a:moveTo>
                <a:cubicBezTo>
                  <a:pt x="16225" y="-1"/>
                  <a:pt x="16146" y="899"/>
                  <a:pt x="16146" y="2010"/>
                </a:cubicBezTo>
                <a:lnTo>
                  <a:pt x="16146" y="19588"/>
                </a:lnTo>
                <a:cubicBezTo>
                  <a:pt x="16146" y="20699"/>
                  <a:pt x="16225" y="21599"/>
                  <a:pt x="16324" y="21598"/>
                </a:cubicBezTo>
                <a:cubicBezTo>
                  <a:pt x="16422" y="21597"/>
                  <a:pt x="16501" y="20697"/>
                  <a:pt x="16501" y="19588"/>
                </a:cubicBezTo>
                <a:lnTo>
                  <a:pt x="16501" y="2010"/>
                </a:lnTo>
                <a:cubicBezTo>
                  <a:pt x="16501" y="901"/>
                  <a:pt x="16422" y="1"/>
                  <a:pt x="16324" y="0"/>
                </a:cubicBezTo>
                <a:close/>
                <a:moveTo>
                  <a:pt x="16748" y="0"/>
                </a:moveTo>
                <a:cubicBezTo>
                  <a:pt x="16650" y="1"/>
                  <a:pt x="16571" y="901"/>
                  <a:pt x="16571" y="2010"/>
                </a:cubicBezTo>
                <a:lnTo>
                  <a:pt x="16571" y="19588"/>
                </a:lnTo>
                <a:cubicBezTo>
                  <a:pt x="16571" y="20697"/>
                  <a:pt x="16650" y="21597"/>
                  <a:pt x="16748" y="21598"/>
                </a:cubicBezTo>
                <a:cubicBezTo>
                  <a:pt x="16846" y="21599"/>
                  <a:pt x="16926" y="20699"/>
                  <a:pt x="16926" y="19588"/>
                </a:cubicBezTo>
                <a:lnTo>
                  <a:pt x="16926" y="2010"/>
                </a:lnTo>
                <a:cubicBezTo>
                  <a:pt x="16926" y="899"/>
                  <a:pt x="16846" y="-1"/>
                  <a:pt x="16748" y="0"/>
                </a:cubicBezTo>
                <a:close/>
                <a:moveTo>
                  <a:pt x="17173" y="0"/>
                </a:moveTo>
                <a:cubicBezTo>
                  <a:pt x="17075" y="0"/>
                  <a:pt x="16996" y="900"/>
                  <a:pt x="16996" y="2010"/>
                </a:cubicBezTo>
                <a:lnTo>
                  <a:pt x="16996" y="19588"/>
                </a:lnTo>
                <a:cubicBezTo>
                  <a:pt x="16996" y="20698"/>
                  <a:pt x="17075" y="21598"/>
                  <a:pt x="17173" y="21598"/>
                </a:cubicBezTo>
                <a:cubicBezTo>
                  <a:pt x="17271" y="21598"/>
                  <a:pt x="17351" y="20698"/>
                  <a:pt x="17351" y="19588"/>
                </a:cubicBezTo>
                <a:lnTo>
                  <a:pt x="17351" y="2010"/>
                </a:lnTo>
                <a:cubicBezTo>
                  <a:pt x="17351" y="900"/>
                  <a:pt x="17271" y="0"/>
                  <a:pt x="17173" y="0"/>
                </a:cubicBezTo>
                <a:close/>
                <a:moveTo>
                  <a:pt x="17598" y="0"/>
                </a:moveTo>
                <a:cubicBezTo>
                  <a:pt x="17500" y="0"/>
                  <a:pt x="17420" y="900"/>
                  <a:pt x="17420" y="2010"/>
                </a:cubicBezTo>
                <a:lnTo>
                  <a:pt x="17420" y="19588"/>
                </a:lnTo>
                <a:cubicBezTo>
                  <a:pt x="17420" y="20698"/>
                  <a:pt x="17500" y="21598"/>
                  <a:pt x="17598" y="21598"/>
                </a:cubicBezTo>
                <a:cubicBezTo>
                  <a:pt x="17696" y="21598"/>
                  <a:pt x="17776" y="20698"/>
                  <a:pt x="17776" y="19588"/>
                </a:cubicBezTo>
                <a:lnTo>
                  <a:pt x="17776" y="2010"/>
                </a:lnTo>
                <a:cubicBezTo>
                  <a:pt x="17776" y="900"/>
                  <a:pt x="17696" y="0"/>
                  <a:pt x="17598" y="0"/>
                </a:cubicBezTo>
                <a:close/>
                <a:moveTo>
                  <a:pt x="18023" y="0"/>
                </a:moveTo>
                <a:cubicBezTo>
                  <a:pt x="17925" y="0"/>
                  <a:pt x="17845" y="900"/>
                  <a:pt x="17845" y="2010"/>
                </a:cubicBezTo>
                <a:lnTo>
                  <a:pt x="17845" y="19588"/>
                </a:lnTo>
                <a:cubicBezTo>
                  <a:pt x="17845" y="20698"/>
                  <a:pt x="17925" y="21598"/>
                  <a:pt x="18023" y="21598"/>
                </a:cubicBezTo>
                <a:cubicBezTo>
                  <a:pt x="18121" y="21598"/>
                  <a:pt x="18201" y="20698"/>
                  <a:pt x="18201" y="19588"/>
                </a:cubicBezTo>
                <a:lnTo>
                  <a:pt x="18201" y="2010"/>
                </a:lnTo>
                <a:cubicBezTo>
                  <a:pt x="18201" y="900"/>
                  <a:pt x="18121" y="0"/>
                  <a:pt x="18023" y="0"/>
                </a:cubicBezTo>
                <a:close/>
                <a:moveTo>
                  <a:pt x="18448" y="0"/>
                </a:moveTo>
                <a:cubicBezTo>
                  <a:pt x="18350" y="-1"/>
                  <a:pt x="18270" y="899"/>
                  <a:pt x="18270" y="2010"/>
                </a:cubicBezTo>
                <a:lnTo>
                  <a:pt x="18270" y="19588"/>
                </a:lnTo>
                <a:cubicBezTo>
                  <a:pt x="18270" y="20699"/>
                  <a:pt x="18350" y="21599"/>
                  <a:pt x="18448" y="21598"/>
                </a:cubicBezTo>
                <a:cubicBezTo>
                  <a:pt x="18546" y="21597"/>
                  <a:pt x="18626" y="20697"/>
                  <a:pt x="18626" y="19588"/>
                </a:cubicBezTo>
                <a:lnTo>
                  <a:pt x="18626" y="2010"/>
                </a:lnTo>
                <a:cubicBezTo>
                  <a:pt x="18626" y="901"/>
                  <a:pt x="18546" y="1"/>
                  <a:pt x="18448" y="0"/>
                </a:cubicBezTo>
                <a:close/>
                <a:moveTo>
                  <a:pt x="18873" y="0"/>
                </a:moveTo>
                <a:cubicBezTo>
                  <a:pt x="18775" y="1"/>
                  <a:pt x="18695" y="901"/>
                  <a:pt x="18695" y="2010"/>
                </a:cubicBezTo>
                <a:lnTo>
                  <a:pt x="18695" y="19588"/>
                </a:lnTo>
                <a:cubicBezTo>
                  <a:pt x="18695" y="20697"/>
                  <a:pt x="18775" y="21597"/>
                  <a:pt x="18873" y="21598"/>
                </a:cubicBezTo>
                <a:cubicBezTo>
                  <a:pt x="18971" y="21599"/>
                  <a:pt x="19051" y="20699"/>
                  <a:pt x="19051" y="19588"/>
                </a:cubicBezTo>
                <a:lnTo>
                  <a:pt x="19051" y="2010"/>
                </a:lnTo>
                <a:cubicBezTo>
                  <a:pt x="19051" y="899"/>
                  <a:pt x="18971" y="-1"/>
                  <a:pt x="18873" y="0"/>
                </a:cubicBezTo>
                <a:close/>
                <a:moveTo>
                  <a:pt x="19298" y="0"/>
                </a:moveTo>
                <a:cubicBezTo>
                  <a:pt x="19200" y="1"/>
                  <a:pt x="19120" y="901"/>
                  <a:pt x="19120" y="2010"/>
                </a:cubicBezTo>
                <a:lnTo>
                  <a:pt x="19120" y="19588"/>
                </a:lnTo>
                <a:cubicBezTo>
                  <a:pt x="19120" y="20697"/>
                  <a:pt x="19200" y="21597"/>
                  <a:pt x="19298" y="21598"/>
                </a:cubicBezTo>
                <a:cubicBezTo>
                  <a:pt x="19396" y="21599"/>
                  <a:pt x="19475" y="20699"/>
                  <a:pt x="19476" y="19588"/>
                </a:cubicBezTo>
                <a:lnTo>
                  <a:pt x="19476" y="2010"/>
                </a:lnTo>
                <a:cubicBezTo>
                  <a:pt x="19475" y="899"/>
                  <a:pt x="19396" y="-1"/>
                  <a:pt x="19298" y="0"/>
                </a:cubicBezTo>
                <a:close/>
                <a:moveTo>
                  <a:pt x="19723" y="0"/>
                </a:moveTo>
                <a:cubicBezTo>
                  <a:pt x="19624" y="0"/>
                  <a:pt x="19545" y="900"/>
                  <a:pt x="19545" y="2010"/>
                </a:cubicBezTo>
                <a:lnTo>
                  <a:pt x="19545" y="19588"/>
                </a:lnTo>
                <a:cubicBezTo>
                  <a:pt x="19545" y="20698"/>
                  <a:pt x="19624" y="21598"/>
                  <a:pt x="19723" y="21598"/>
                </a:cubicBezTo>
                <a:cubicBezTo>
                  <a:pt x="19821" y="21598"/>
                  <a:pt x="19900" y="20698"/>
                  <a:pt x="19900" y="19588"/>
                </a:cubicBezTo>
                <a:lnTo>
                  <a:pt x="19900" y="2010"/>
                </a:lnTo>
                <a:cubicBezTo>
                  <a:pt x="19900" y="900"/>
                  <a:pt x="19821" y="0"/>
                  <a:pt x="19723" y="0"/>
                </a:cubicBezTo>
                <a:close/>
                <a:moveTo>
                  <a:pt x="20147" y="0"/>
                </a:moveTo>
                <a:cubicBezTo>
                  <a:pt x="20049" y="0"/>
                  <a:pt x="19970" y="900"/>
                  <a:pt x="19970" y="2010"/>
                </a:cubicBezTo>
                <a:lnTo>
                  <a:pt x="19970" y="19588"/>
                </a:lnTo>
                <a:cubicBezTo>
                  <a:pt x="19970" y="20698"/>
                  <a:pt x="20049" y="21598"/>
                  <a:pt x="20147" y="21598"/>
                </a:cubicBezTo>
                <a:cubicBezTo>
                  <a:pt x="20246" y="21598"/>
                  <a:pt x="20325" y="20698"/>
                  <a:pt x="20325" y="19588"/>
                </a:cubicBezTo>
                <a:lnTo>
                  <a:pt x="20325" y="2010"/>
                </a:lnTo>
                <a:cubicBezTo>
                  <a:pt x="20325" y="900"/>
                  <a:pt x="20246" y="0"/>
                  <a:pt x="20147" y="0"/>
                </a:cubicBezTo>
                <a:close/>
                <a:moveTo>
                  <a:pt x="20572" y="0"/>
                </a:moveTo>
                <a:cubicBezTo>
                  <a:pt x="20474" y="-1"/>
                  <a:pt x="20395" y="899"/>
                  <a:pt x="20394" y="2010"/>
                </a:cubicBezTo>
                <a:lnTo>
                  <a:pt x="20394" y="19588"/>
                </a:lnTo>
                <a:cubicBezTo>
                  <a:pt x="20395" y="20699"/>
                  <a:pt x="20474" y="21599"/>
                  <a:pt x="20572" y="21598"/>
                </a:cubicBezTo>
                <a:cubicBezTo>
                  <a:pt x="20671" y="21597"/>
                  <a:pt x="20750" y="20697"/>
                  <a:pt x="20750" y="19588"/>
                </a:cubicBezTo>
                <a:lnTo>
                  <a:pt x="20750" y="2010"/>
                </a:lnTo>
                <a:cubicBezTo>
                  <a:pt x="20750" y="901"/>
                  <a:pt x="20671" y="1"/>
                  <a:pt x="20572" y="0"/>
                </a:cubicBezTo>
                <a:close/>
                <a:moveTo>
                  <a:pt x="20997" y="0"/>
                </a:moveTo>
                <a:cubicBezTo>
                  <a:pt x="20899" y="-1"/>
                  <a:pt x="20819" y="899"/>
                  <a:pt x="20819" y="2010"/>
                </a:cubicBezTo>
                <a:lnTo>
                  <a:pt x="20819" y="19588"/>
                </a:lnTo>
                <a:cubicBezTo>
                  <a:pt x="20819" y="20699"/>
                  <a:pt x="20899" y="21599"/>
                  <a:pt x="20997" y="21598"/>
                </a:cubicBezTo>
                <a:cubicBezTo>
                  <a:pt x="21095" y="21597"/>
                  <a:pt x="21175" y="20697"/>
                  <a:pt x="21175" y="19588"/>
                </a:cubicBezTo>
                <a:lnTo>
                  <a:pt x="21175" y="2010"/>
                </a:lnTo>
                <a:cubicBezTo>
                  <a:pt x="21175" y="901"/>
                  <a:pt x="21095" y="1"/>
                  <a:pt x="20997" y="0"/>
                </a:cubicBezTo>
                <a:close/>
                <a:moveTo>
                  <a:pt x="21422" y="0"/>
                </a:moveTo>
                <a:cubicBezTo>
                  <a:pt x="21324" y="1"/>
                  <a:pt x="21244" y="901"/>
                  <a:pt x="21244" y="2010"/>
                </a:cubicBezTo>
                <a:lnTo>
                  <a:pt x="21244" y="19588"/>
                </a:lnTo>
                <a:cubicBezTo>
                  <a:pt x="21244" y="20697"/>
                  <a:pt x="21324" y="21597"/>
                  <a:pt x="21422" y="21598"/>
                </a:cubicBezTo>
                <a:cubicBezTo>
                  <a:pt x="21520" y="21599"/>
                  <a:pt x="21600" y="20699"/>
                  <a:pt x="21600" y="19588"/>
                </a:cubicBezTo>
                <a:lnTo>
                  <a:pt x="21600" y="2010"/>
                </a:lnTo>
                <a:cubicBezTo>
                  <a:pt x="21600" y="899"/>
                  <a:pt x="21520" y="-1"/>
                  <a:pt x="21422" y="0"/>
                </a:cubicBezTo>
                <a:close/>
              </a:path>
            </a:pathLst>
          </a:custGeom>
          <a:gradFill>
            <a:gsLst>
              <a:gs pos="0">
                <a:srgbClr val="FFDA2A"/>
              </a:gs>
              <a:gs pos="78144">
                <a:srgbClr val="F62753"/>
              </a:gs>
              <a:gs pos="78203">
                <a:srgbClr val="FB93A9">
                  <a:alpha val="60000"/>
                </a:srgbClr>
              </a:gs>
              <a:gs pos="78262">
                <a:srgbClr val="FFFFFF">
                  <a:alpha val="20000"/>
                </a:srgbClr>
              </a:gs>
            </a:gsLst>
          </a:gradFill>
          <a:ln w="12700">
            <a:miter lim="400000"/>
          </a:ln>
        </p:spPr>
        <p:txBody>
          <a:bodyPr lIns="71437" tIns="71437" rIns="71437" bIns="71437" anchor="ctr"/>
          <a:lstStyle/>
          <a:p>
            <a:pPr>
              <a:defRPr sz="3600"/>
            </a:pPr>
          </a:p>
        </p:txBody>
      </p:sp>
      <p:sp>
        <p:nvSpPr>
          <p:cNvPr id="118" name="形状"/>
          <p:cNvSpPr/>
          <p:nvPr/>
        </p:nvSpPr>
        <p:spPr>
          <a:xfrm>
            <a:off x="810155" y="10793683"/>
            <a:ext cx="22453506" cy="1880395"/>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178" y="0"/>
                </a:moveTo>
                <a:cubicBezTo>
                  <a:pt x="80" y="-1"/>
                  <a:pt x="0" y="899"/>
                  <a:pt x="0" y="2010"/>
                </a:cubicBezTo>
                <a:lnTo>
                  <a:pt x="0" y="19588"/>
                </a:lnTo>
                <a:cubicBezTo>
                  <a:pt x="0" y="20699"/>
                  <a:pt x="80" y="21599"/>
                  <a:pt x="178" y="21598"/>
                </a:cubicBezTo>
                <a:cubicBezTo>
                  <a:pt x="276" y="21597"/>
                  <a:pt x="356" y="20697"/>
                  <a:pt x="356" y="19588"/>
                </a:cubicBezTo>
                <a:lnTo>
                  <a:pt x="356" y="2010"/>
                </a:lnTo>
                <a:cubicBezTo>
                  <a:pt x="356" y="901"/>
                  <a:pt x="276" y="1"/>
                  <a:pt x="178" y="0"/>
                </a:cubicBezTo>
                <a:close/>
                <a:moveTo>
                  <a:pt x="603" y="0"/>
                </a:moveTo>
                <a:cubicBezTo>
                  <a:pt x="505" y="1"/>
                  <a:pt x="425" y="901"/>
                  <a:pt x="425" y="2010"/>
                </a:cubicBezTo>
                <a:lnTo>
                  <a:pt x="425" y="19588"/>
                </a:lnTo>
                <a:cubicBezTo>
                  <a:pt x="425" y="20697"/>
                  <a:pt x="505" y="21597"/>
                  <a:pt x="603" y="21598"/>
                </a:cubicBezTo>
                <a:cubicBezTo>
                  <a:pt x="701" y="21599"/>
                  <a:pt x="781" y="20699"/>
                  <a:pt x="781" y="19588"/>
                </a:cubicBezTo>
                <a:lnTo>
                  <a:pt x="781" y="2010"/>
                </a:lnTo>
                <a:cubicBezTo>
                  <a:pt x="781" y="899"/>
                  <a:pt x="701" y="-1"/>
                  <a:pt x="603" y="0"/>
                </a:cubicBezTo>
                <a:close/>
                <a:moveTo>
                  <a:pt x="1028" y="0"/>
                </a:moveTo>
                <a:cubicBezTo>
                  <a:pt x="929" y="0"/>
                  <a:pt x="850" y="900"/>
                  <a:pt x="850" y="2010"/>
                </a:cubicBezTo>
                <a:lnTo>
                  <a:pt x="850" y="19588"/>
                </a:lnTo>
                <a:cubicBezTo>
                  <a:pt x="850" y="20698"/>
                  <a:pt x="929" y="21598"/>
                  <a:pt x="1028" y="21598"/>
                </a:cubicBezTo>
                <a:cubicBezTo>
                  <a:pt x="1126" y="21598"/>
                  <a:pt x="1205" y="20698"/>
                  <a:pt x="1205" y="19588"/>
                </a:cubicBezTo>
                <a:lnTo>
                  <a:pt x="1205" y="2010"/>
                </a:lnTo>
                <a:cubicBezTo>
                  <a:pt x="1205" y="900"/>
                  <a:pt x="1126" y="0"/>
                  <a:pt x="1028" y="0"/>
                </a:cubicBezTo>
                <a:close/>
                <a:moveTo>
                  <a:pt x="1453" y="0"/>
                </a:moveTo>
                <a:cubicBezTo>
                  <a:pt x="1354" y="0"/>
                  <a:pt x="1275" y="900"/>
                  <a:pt x="1275" y="2010"/>
                </a:cubicBezTo>
                <a:lnTo>
                  <a:pt x="1275" y="19588"/>
                </a:lnTo>
                <a:cubicBezTo>
                  <a:pt x="1275" y="20698"/>
                  <a:pt x="1354" y="21598"/>
                  <a:pt x="1453" y="21598"/>
                </a:cubicBezTo>
                <a:cubicBezTo>
                  <a:pt x="1551" y="21598"/>
                  <a:pt x="1630" y="20698"/>
                  <a:pt x="1630" y="19588"/>
                </a:cubicBezTo>
                <a:lnTo>
                  <a:pt x="1630" y="2010"/>
                </a:lnTo>
                <a:cubicBezTo>
                  <a:pt x="1630" y="900"/>
                  <a:pt x="1551" y="0"/>
                  <a:pt x="1453" y="0"/>
                </a:cubicBezTo>
                <a:close/>
                <a:moveTo>
                  <a:pt x="1877" y="0"/>
                </a:moveTo>
                <a:cubicBezTo>
                  <a:pt x="1779" y="0"/>
                  <a:pt x="1700" y="900"/>
                  <a:pt x="1700" y="2010"/>
                </a:cubicBezTo>
                <a:lnTo>
                  <a:pt x="1700" y="19588"/>
                </a:lnTo>
                <a:cubicBezTo>
                  <a:pt x="1700" y="20698"/>
                  <a:pt x="1779" y="21598"/>
                  <a:pt x="1877" y="21598"/>
                </a:cubicBezTo>
                <a:cubicBezTo>
                  <a:pt x="1976" y="21598"/>
                  <a:pt x="2055" y="20698"/>
                  <a:pt x="2055" y="19588"/>
                </a:cubicBezTo>
                <a:lnTo>
                  <a:pt x="2055" y="2010"/>
                </a:lnTo>
                <a:cubicBezTo>
                  <a:pt x="2055" y="900"/>
                  <a:pt x="1976" y="0"/>
                  <a:pt x="1877" y="0"/>
                </a:cubicBezTo>
                <a:close/>
                <a:moveTo>
                  <a:pt x="2302" y="0"/>
                </a:moveTo>
                <a:cubicBezTo>
                  <a:pt x="2204" y="-1"/>
                  <a:pt x="2125" y="899"/>
                  <a:pt x="2124" y="2010"/>
                </a:cubicBezTo>
                <a:lnTo>
                  <a:pt x="2124" y="19588"/>
                </a:lnTo>
                <a:cubicBezTo>
                  <a:pt x="2125" y="20699"/>
                  <a:pt x="2204" y="21599"/>
                  <a:pt x="2302" y="21598"/>
                </a:cubicBezTo>
                <a:cubicBezTo>
                  <a:pt x="2400" y="21597"/>
                  <a:pt x="2480" y="20697"/>
                  <a:pt x="2480" y="19588"/>
                </a:cubicBezTo>
                <a:lnTo>
                  <a:pt x="2480" y="2010"/>
                </a:lnTo>
                <a:cubicBezTo>
                  <a:pt x="2480" y="901"/>
                  <a:pt x="2400" y="1"/>
                  <a:pt x="2302" y="0"/>
                </a:cubicBezTo>
                <a:close/>
                <a:moveTo>
                  <a:pt x="2727" y="0"/>
                </a:moveTo>
                <a:cubicBezTo>
                  <a:pt x="2629" y="1"/>
                  <a:pt x="2549" y="901"/>
                  <a:pt x="2549" y="2010"/>
                </a:cubicBezTo>
                <a:lnTo>
                  <a:pt x="2549" y="19588"/>
                </a:lnTo>
                <a:cubicBezTo>
                  <a:pt x="2549" y="20697"/>
                  <a:pt x="2629" y="21597"/>
                  <a:pt x="2727" y="21598"/>
                </a:cubicBezTo>
                <a:cubicBezTo>
                  <a:pt x="2825" y="21599"/>
                  <a:pt x="2905" y="20699"/>
                  <a:pt x="2905" y="19588"/>
                </a:cubicBezTo>
                <a:lnTo>
                  <a:pt x="2905" y="2010"/>
                </a:lnTo>
                <a:cubicBezTo>
                  <a:pt x="2905" y="899"/>
                  <a:pt x="2825" y="-1"/>
                  <a:pt x="2727" y="0"/>
                </a:cubicBezTo>
                <a:close/>
                <a:moveTo>
                  <a:pt x="3152" y="0"/>
                </a:moveTo>
                <a:cubicBezTo>
                  <a:pt x="3054" y="1"/>
                  <a:pt x="2974" y="901"/>
                  <a:pt x="2974" y="2010"/>
                </a:cubicBezTo>
                <a:lnTo>
                  <a:pt x="2974" y="19588"/>
                </a:lnTo>
                <a:cubicBezTo>
                  <a:pt x="2974" y="20697"/>
                  <a:pt x="3054" y="21597"/>
                  <a:pt x="3152" y="21598"/>
                </a:cubicBezTo>
                <a:cubicBezTo>
                  <a:pt x="3250" y="21599"/>
                  <a:pt x="3330" y="20699"/>
                  <a:pt x="3330" y="19588"/>
                </a:cubicBezTo>
                <a:lnTo>
                  <a:pt x="3330" y="2010"/>
                </a:lnTo>
                <a:cubicBezTo>
                  <a:pt x="3330" y="899"/>
                  <a:pt x="3250" y="-1"/>
                  <a:pt x="3152" y="0"/>
                </a:cubicBezTo>
                <a:close/>
                <a:moveTo>
                  <a:pt x="3577" y="0"/>
                </a:moveTo>
                <a:cubicBezTo>
                  <a:pt x="3479" y="0"/>
                  <a:pt x="3399" y="900"/>
                  <a:pt x="3399" y="2010"/>
                </a:cubicBezTo>
                <a:lnTo>
                  <a:pt x="3399" y="19588"/>
                </a:lnTo>
                <a:cubicBezTo>
                  <a:pt x="3399" y="20698"/>
                  <a:pt x="3479" y="21598"/>
                  <a:pt x="3577" y="21598"/>
                </a:cubicBezTo>
                <a:cubicBezTo>
                  <a:pt x="3675" y="21598"/>
                  <a:pt x="3755" y="20698"/>
                  <a:pt x="3755" y="19588"/>
                </a:cubicBezTo>
                <a:lnTo>
                  <a:pt x="3755" y="2010"/>
                </a:lnTo>
                <a:cubicBezTo>
                  <a:pt x="3755" y="900"/>
                  <a:pt x="3675" y="0"/>
                  <a:pt x="3577" y="0"/>
                </a:cubicBezTo>
                <a:close/>
                <a:moveTo>
                  <a:pt x="4002" y="0"/>
                </a:moveTo>
                <a:cubicBezTo>
                  <a:pt x="3904" y="0"/>
                  <a:pt x="3824" y="900"/>
                  <a:pt x="3824" y="2010"/>
                </a:cubicBezTo>
                <a:lnTo>
                  <a:pt x="3824" y="19588"/>
                </a:lnTo>
                <a:cubicBezTo>
                  <a:pt x="3824" y="20698"/>
                  <a:pt x="3904" y="21598"/>
                  <a:pt x="4002" y="21598"/>
                </a:cubicBezTo>
                <a:cubicBezTo>
                  <a:pt x="4100" y="21598"/>
                  <a:pt x="4180" y="20698"/>
                  <a:pt x="4180" y="19588"/>
                </a:cubicBezTo>
                <a:lnTo>
                  <a:pt x="4180" y="2010"/>
                </a:lnTo>
                <a:cubicBezTo>
                  <a:pt x="4180" y="900"/>
                  <a:pt x="4100" y="0"/>
                  <a:pt x="4002" y="0"/>
                </a:cubicBezTo>
                <a:close/>
                <a:moveTo>
                  <a:pt x="4427" y="0"/>
                </a:moveTo>
                <a:cubicBezTo>
                  <a:pt x="4329" y="-1"/>
                  <a:pt x="4249" y="899"/>
                  <a:pt x="4249" y="2010"/>
                </a:cubicBezTo>
                <a:lnTo>
                  <a:pt x="4249" y="19588"/>
                </a:lnTo>
                <a:cubicBezTo>
                  <a:pt x="4249" y="20699"/>
                  <a:pt x="4329" y="21599"/>
                  <a:pt x="4427" y="21598"/>
                </a:cubicBezTo>
                <a:cubicBezTo>
                  <a:pt x="4525" y="21597"/>
                  <a:pt x="4604" y="20697"/>
                  <a:pt x="4604" y="19588"/>
                </a:cubicBezTo>
                <a:lnTo>
                  <a:pt x="4604" y="2010"/>
                </a:lnTo>
                <a:cubicBezTo>
                  <a:pt x="4604" y="901"/>
                  <a:pt x="4525" y="1"/>
                  <a:pt x="4427" y="0"/>
                </a:cubicBezTo>
                <a:close/>
                <a:moveTo>
                  <a:pt x="4852" y="0"/>
                </a:moveTo>
                <a:cubicBezTo>
                  <a:pt x="4754" y="-1"/>
                  <a:pt x="4674" y="899"/>
                  <a:pt x="4674" y="2010"/>
                </a:cubicBezTo>
                <a:lnTo>
                  <a:pt x="4674" y="19588"/>
                </a:lnTo>
                <a:cubicBezTo>
                  <a:pt x="4674" y="20699"/>
                  <a:pt x="4754" y="21599"/>
                  <a:pt x="4852" y="21598"/>
                </a:cubicBezTo>
                <a:cubicBezTo>
                  <a:pt x="4950" y="21597"/>
                  <a:pt x="5029" y="20697"/>
                  <a:pt x="5029" y="19588"/>
                </a:cubicBezTo>
                <a:lnTo>
                  <a:pt x="5029" y="2010"/>
                </a:lnTo>
                <a:cubicBezTo>
                  <a:pt x="5029" y="901"/>
                  <a:pt x="4950" y="1"/>
                  <a:pt x="4852" y="0"/>
                </a:cubicBezTo>
                <a:close/>
                <a:moveTo>
                  <a:pt x="5276" y="0"/>
                </a:moveTo>
                <a:cubicBezTo>
                  <a:pt x="5178" y="1"/>
                  <a:pt x="5099" y="901"/>
                  <a:pt x="5099" y="2010"/>
                </a:cubicBezTo>
                <a:lnTo>
                  <a:pt x="5099" y="19588"/>
                </a:lnTo>
                <a:cubicBezTo>
                  <a:pt x="5099" y="20697"/>
                  <a:pt x="5178" y="21597"/>
                  <a:pt x="5276" y="21598"/>
                </a:cubicBezTo>
                <a:cubicBezTo>
                  <a:pt x="5375" y="21599"/>
                  <a:pt x="5454" y="20699"/>
                  <a:pt x="5454" y="19588"/>
                </a:cubicBezTo>
                <a:lnTo>
                  <a:pt x="5454" y="2010"/>
                </a:lnTo>
                <a:cubicBezTo>
                  <a:pt x="5454" y="899"/>
                  <a:pt x="5375" y="-1"/>
                  <a:pt x="5276" y="0"/>
                </a:cubicBezTo>
                <a:close/>
                <a:moveTo>
                  <a:pt x="5701" y="0"/>
                </a:moveTo>
                <a:cubicBezTo>
                  <a:pt x="5603" y="0"/>
                  <a:pt x="5524" y="900"/>
                  <a:pt x="5524" y="2010"/>
                </a:cubicBezTo>
                <a:lnTo>
                  <a:pt x="5524" y="19588"/>
                </a:lnTo>
                <a:cubicBezTo>
                  <a:pt x="5524" y="20698"/>
                  <a:pt x="5603" y="21598"/>
                  <a:pt x="5701" y="21598"/>
                </a:cubicBezTo>
                <a:cubicBezTo>
                  <a:pt x="5799" y="21598"/>
                  <a:pt x="5879" y="20698"/>
                  <a:pt x="5879" y="19588"/>
                </a:cubicBezTo>
                <a:lnTo>
                  <a:pt x="5879" y="2010"/>
                </a:lnTo>
                <a:cubicBezTo>
                  <a:pt x="5879" y="900"/>
                  <a:pt x="5799" y="0"/>
                  <a:pt x="5701" y="0"/>
                </a:cubicBezTo>
                <a:close/>
                <a:moveTo>
                  <a:pt x="6126" y="0"/>
                </a:moveTo>
                <a:cubicBezTo>
                  <a:pt x="6028" y="0"/>
                  <a:pt x="5949" y="900"/>
                  <a:pt x="5949" y="2010"/>
                </a:cubicBezTo>
                <a:lnTo>
                  <a:pt x="5949" y="19588"/>
                </a:lnTo>
                <a:cubicBezTo>
                  <a:pt x="5949" y="20698"/>
                  <a:pt x="6028" y="21598"/>
                  <a:pt x="6126" y="21598"/>
                </a:cubicBezTo>
                <a:cubicBezTo>
                  <a:pt x="6224" y="21598"/>
                  <a:pt x="6304" y="20698"/>
                  <a:pt x="6304" y="19588"/>
                </a:cubicBezTo>
                <a:lnTo>
                  <a:pt x="6304" y="2010"/>
                </a:lnTo>
                <a:cubicBezTo>
                  <a:pt x="6304" y="900"/>
                  <a:pt x="6224" y="0"/>
                  <a:pt x="6126" y="0"/>
                </a:cubicBezTo>
                <a:close/>
                <a:moveTo>
                  <a:pt x="6551" y="0"/>
                </a:moveTo>
                <a:cubicBezTo>
                  <a:pt x="6453" y="0"/>
                  <a:pt x="6374" y="900"/>
                  <a:pt x="6374" y="2010"/>
                </a:cubicBezTo>
                <a:lnTo>
                  <a:pt x="6374" y="19588"/>
                </a:lnTo>
                <a:cubicBezTo>
                  <a:pt x="6374" y="20698"/>
                  <a:pt x="6453" y="21598"/>
                  <a:pt x="6551" y="21598"/>
                </a:cubicBezTo>
                <a:cubicBezTo>
                  <a:pt x="6649" y="21598"/>
                  <a:pt x="6729" y="20698"/>
                  <a:pt x="6729" y="19588"/>
                </a:cubicBezTo>
                <a:lnTo>
                  <a:pt x="6729" y="2010"/>
                </a:lnTo>
                <a:cubicBezTo>
                  <a:pt x="6729" y="900"/>
                  <a:pt x="6649" y="0"/>
                  <a:pt x="6551" y="0"/>
                </a:cubicBezTo>
                <a:close/>
                <a:moveTo>
                  <a:pt x="6976" y="0"/>
                </a:moveTo>
                <a:cubicBezTo>
                  <a:pt x="6878" y="-1"/>
                  <a:pt x="6798" y="899"/>
                  <a:pt x="6798" y="2010"/>
                </a:cubicBezTo>
                <a:lnTo>
                  <a:pt x="6798" y="19588"/>
                </a:lnTo>
                <a:cubicBezTo>
                  <a:pt x="6798" y="20699"/>
                  <a:pt x="6878" y="21599"/>
                  <a:pt x="6976" y="21598"/>
                </a:cubicBezTo>
                <a:cubicBezTo>
                  <a:pt x="7074" y="21597"/>
                  <a:pt x="7154" y="20697"/>
                  <a:pt x="7154" y="19588"/>
                </a:cubicBezTo>
                <a:lnTo>
                  <a:pt x="7154" y="2010"/>
                </a:lnTo>
                <a:cubicBezTo>
                  <a:pt x="7154" y="901"/>
                  <a:pt x="7074" y="1"/>
                  <a:pt x="6976" y="0"/>
                </a:cubicBezTo>
                <a:close/>
                <a:moveTo>
                  <a:pt x="7401" y="0"/>
                </a:moveTo>
                <a:cubicBezTo>
                  <a:pt x="7303" y="1"/>
                  <a:pt x="7223" y="901"/>
                  <a:pt x="7223" y="2010"/>
                </a:cubicBezTo>
                <a:lnTo>
                  <a:pt x="7223" y="19588"/>
                </a:lnTo>
                <a:cubicBezTo>
                  <a:pt x="7223" y="20697"/>
                  <a:pt x="7303" y="21597"/>
                  <a:pt x="7401" y="21598"/>
                </a:cubicBezTo>
                <a:cubicBezTo>
                  <a:pt x="7499" y="21599"/>
                  <a:pt x="7579" y="20699"/>
                  <a:pt x="7579" y="19588"/>
                </a:cubicBezTo>
                <a:lnTo>
                  <a:pt x="7579" y="2010"/>
                </a:lnTo>
                <a:cubicBezTo>
                  <a:pt x="7579" y="899"/>
                  <a:pt x="7499" y="-1"/>
                  <a:pt x="7401" y="0"/>
                </a:cubicBezTo>
                <a:close/>
                <a:moveTo>
                  <a:pt x="7826" y="0"/>
                </a:moveTo>
                <a:cubicBezTo>
                  <a:pt x="7728" y="1"/>
                  <a:pt x="7648" y="901"/>
                  <a:pt x="7648" y="2010"/>
                </a:cubicBezTo>
                <a:lnTo>
                  <a:pt x="7648" y="19588"/>
                </a:lnTo>
                <a:cubicBezTo>
                  <a:pt x="7648" y="20697"/>
                  <a:pt x="7728" y="21597"/>
                  <a:pt x="7826" y="21598"/>
                </a:cubicBezTo>
                <a:cubicBezTo>
                  <a:pt x="7924" y="21599"/>
                  <a:pt x="8004" y="20699"/>
                  <a:pt x="8004" y="19588"/>
                </a:cubicBezTo>
                <a:lnTo>
                  <a:pt x="8004" y="2010"/>
                </a:lnTo>
                <a:cubicBezTo>
                  <a:pt x="8004" y="899"/>
                  <a:pt x="7924" y="-1"/>
                  <a:pt x="7826" y="0"/>
                </a:cubicBezTo>
                <a:close/>
                <a:moveTo>
                  <a:pt x="8251" y="0"/>
                </a:moveTo>
                <a:cubicBezTo>
                  <a:pt x="8153" y="0"/>
                  <a:pt x="8073" y="900"/>
                  <a:pt x="8073" y="2010"/>
                </a:cubicBezTo>
                <a:lnTo>
                  <a:pt x="8073" y="19588"/>
                </a:lnTo>
                <a:cubicBezTo>
                  <a:pt x="8073" y="20698"/>
                  <a:pt x="8153" y="21598"/>
                  <a:pt x="8251" y="21598"/>
                </a:cubicBezTo>
                <a:cubicBezTo>
                  <a:pt x="8349" y="21598"/>
                  <a:pt x="8428" y="20698"/>
                  <a:pt x="8428" y="19588"/>
                </a:cubicBezTo>
                <a:lnTo>
                  <a:pt x="8428" y="2010"/>
                </a:lnTo>
                <a:cubicBezTo>
                  <a:pt x="8428" y="900"/>
                  <a:pt x="8349" y="0"/>
                  <a:pt x="8251" y="0"/>
                </a:cubicBezTo>
                <a:close/>
                <a:moveTo>
                  <a:pt x="8676" y="0"/>
                </a:moveTo>
                <a:cubicBezTo>
                  <a:pt x="8578" y="0"/>
                  <a:pt x="8498" y="900"/>
                  <a:pt x="8498" y="2010"/>
                </a:cubicBezTo>
                <a:lnTo>
                  <a:pt x="8498" y="19588"/>
                </a:lnTo>
                <a:cubicBezTo>
                  <a:pt x="8498" y="20698"/>
                  <a:pt x="8578" y="21598"/>
                  <a:pt x="8676" y="21598"/>
                </a:cubicBezTo>
                <a:cubicBezTo>
                  <a:pt x="8774" y="21598"/>
                  <a:pt x="8853" y="20698"/>
                  <a:pt x="8853" y="19588"/>
                </a:cubicBezTo>
                <a:lnTo>
                  <a:pt x="8853" y="2010"/>
                </a:lnTo>
                <a:cubicBezTo>
                  <a:pt x="8853" y="900"/>
                  <a:pt x="8774" y="0"/>
                  <a:pt x="8676" y="0"/>
                </a:cubicBezTo>
                <a:close/>
                <a:moveTo>
                  <a:pt x="9101" y="0"/>
                </a:moveTo>
                <a:cubicBezTo>
                  <a:pt x="9002" y="-1"/>
                  <a:pt x="8923" y="899"/>
                  <a:pt x="8923" y="2010"/>
                </a:cubicBezTo>
                <a:lnTo>
                  <a:pt x="8923" y="19588"/>
                </a:lnTo>
                <a:cubicBezTo>
                  <a:pt x="8923" y="20699"/>
                  <a:pt x="9002" y="21599"/>
                  <a:pt x="9101" y="21598"/>
                </a:cubicBezTo>
                <a:cubicBezTo>
                  <a:pt x="9199" y="21597"/>
                  <a:pt x="9278" y="20697"/>
                  <a:pt x="9278" y="19588"/>
                </a:cubicBezTo>
                <a:lnTo>
                  <a:pt x="9278" y="2010"/>
                </a:lnTo>
                <a:cubicBezTo>
                  <a:pt x="9278" y="901"/>
                  <a:pt x="9199" y="1"/>
                  <a:pt x="9101" y="0"/>
                </a:cubicBezTo>
                <a:close/>
                <a:moveTo>
                  <a:pt x="9526" y="0"/>
                </a:moveTo>
                <a:cubicBezTo>
                  <a:pt x="9427" y="-1"/>
                  <a:pt x="9348" y="899"/>
                  <a:pt x="9347" y="2010"/>
                </a:cubicBezTo>
                <a:lnTo>
                  <a:pt x="9347" y="19588"/>
                </a:lnTo>
                <a:cubicBezTo>
                  <a:pt x="9348" y="20699"/>
                  <a:pt x="9427" y="21599"/>
                  <a:pt x="9526" y="21598"/>
                </a:cubicBezTo>
                <a:cubicBezTo>
                  <a:pt x="9624" y="21597"/>
                  <a:pt x="9703" y="20697"/>
                  <a:pt x="9703" y="19588"/>
                </a:cubicBezTo>
                <a:lnTo>
                  <a:pt x="9703" y="2010"/>
                </a:lnTo>
                <a:cubicBezTo>
                  <a:pt x="9703" y="901"/>
                  <a:pt x="9624" y="1"/>
                  <a:pt x="9526" y="0"/>
                </a:cubicBezTo>
                <a:close/>
                <a:moveTo>
                  <a:pt x="9950" y="0"/>
                </a:moveTo>
                <a:cubicBezTo>
                  <a:pt x="9852" y="1"/>
                  <a:pt x="9773" y="901"/>
                  <a:pt x="9772" y="2010"/>
                </a:cubicBezTo>
                <a:lnTo>
                  <a:pt x="9772" y="19588"/>
                </a:lnTo>
                <a:cubicBezTo>
                  <a:pt x="9773" y="20697"/>
                  <a:pt x="9852" y="21597"/>
                  <a:pt x="9950" y="21598"/>
                </a:cubicBezTo>
                <a:cubicBezTo>
                  <a:pt x="10048" y="21599"/>
                  <a:pt x="10128" y="20699"/>
                  <a:pt x="10128" y="19588"/>
                </a:cubicBezTo>
                <a:lnTo>
                  <a:pt x="10128" y="2010"/>
                </a:lnTo>
                <a:cubicBezTo>
                  <a:pt x="10128" y="899"/>
                  <a:pt x="10048" y="-1"/>
                  <a:pt x="9950" y="0"/>
                </a:cubicBezTo>
                <a:close/>
                <a:moveTo>
                  <a:pt x="10375" y="0"/>
                </a:moveTo>
                <a:cubicBezTo>
                  <a:pt x="10277" y="0"/>
                  <a:pt x="10197" y="900"/>
                  <a:pt x="10197" y="2010"/>
                </a:cubicBezTo>
                <a:lnTo>
                  <a:pt x="10197" y="19588"/>
                </a:lnTo>
                <a:cubicBezTo>
                  <a:pt x="10197" y="20698"/>
                  <a:pt x="10277" y="21598"/>
                  <a:pt x="10375" y="21598"/>
                </a:cubicBezTo>
                <a:cubicBezTo>
                  <a:pt x="10473" y="21598"/>
                  <a:pt x="10553" y="20698"/>
                  <a:pt x="10553" y="19588"/>
                </a:cubicBezTo>
                <a:lnTo>
                  <a:pt x="10553" y="2010"/>
                </a:lnTo>
                <a:cubicBezTo>
                  <a:pt x="10553" y="900"/>
                  <a:pt x="10473" y="0"/>
                  <a:pt x="10375" y="0"/>
                </a:cubicBezTo>
                <a:close/>
                <a:moveTo>
                  <a:pt x="10800" y="0"/>
                </a:moveTo>
                <a:cubicBezTo>
                  <a:pt x="10702" y="0"/>
                  <a:pt x="10622" y="900"/>
                  <a:pt x="10622" y="2010"/>
                </a:cubicBezTo>
                <a:lnTo>
                  <a:pt x="10622" y="19588"/>
                </a:lnTo>
                <a:cubicBezTo>
                  <a:pt x="10622" y="20698"/>
                  <a:pt x="10702" y="21598"/>
                  <a:pt x="10800" y="21598"/>
                </a:cubicBezTo>
                <a:cubicBezTo>
                  <a:pt x="10898" y="21598"/>
                  <a:pt x="10978" y="20698"/>
                  <a:pt x="10978" y="19588"/>
                </a:cubicBezTo>
                <a:lnTo>
                  <a:pt x="10978" y="2010"/>
                </a:lnTo>
                <a:cubicBezTo>
                  <a:pt x="10978" y="900"/>
                  <a:pt x="10898" y="0"/>
                  <a:pt x="10800" y="0"/>
                </a:cubicBezTo>
                <a:close/>
                <a:moveTo>
                  <a:pt x="11225" y="0"/>
                </a:moveTo>
                <a:cubicBezTo>
                  <a:pt x="11127" y="-1"/>
                  <a:pt x="11047" y="899"/>
                  <a:pt x="11047" y="2010"/>
                </a:cubicBezTo>
                <a:lnTo>
                  <a:pt x="11047" y="19588"/>
                </a:lnTo>
                <a:cubicBezTo>
                  <a:pt x="11047" y="20699"/>
                  <a:pt x="11127" y="21599"/>
                  <a:pt x="11225" y="21598"/>
                </a:cubicBezTo>
                <a:cubicBezTo>
                  <a:pt x="11323" y="21597"/>
                  <a:pt x="11402" y="20697"/>
                  <a:pt x="11403" y="19588"/>
                </a:cubicBezTo>
                <a:lnTo>
                  <a:pt x="11403" y="2010"/>
                </a:lnTo>
                <a:cubicBezTo>
                  <a:pt x="11402" y="901"/>
                  <a:pt x="11323" y="1"/>
                  <a:pt x="11225" y="0"/>
                </a:cubicBezTo>
                <a:close/>
                <a:moveTo>
                  <a:pt x="11650" y="0"/>
                </a:moveTo>
                <a:cubicBezTo>
                  <a:pt x="11552" y="-1"/>
                  <a:pt x="11472" y="899"/>
                  <a:pt x="11472" y="2010"/>
                </a:cubicBezTo>
                <a:lnTo>
                  <a:pt x="11472" y="19588"/>
                </a:lnTo>
                <a:cubicBezTo>
                  <a:pt x="11472" y="20699"/>
                  <a:pt x="11552" y="21599"/>
                  <a:pt x="11650" y="21598"/>
                </a:cubicBezTo>
                <a:cubicBezTo>
                  <a:pt x="11748" y="21597"/>
                  <a:pt x="11827" y="20697"/>
                  <a:pt x="11828" y="19588"/>
                </a:cubicBezTo>
                <a:lnTo>
                  <a:pt x="11828" y="2010"/>
                </a:lnTo>
                <a:cubicBezTo>
                  <a:pt x="11827" y="901"/>
                  <a:pt x="11748" y="1"/>
                  <a:pt x="11650" y="0"/>
                </a:cubicBezTo>
                <a:close/>
                <a:moveTo>
                  <a:pt x="12074" y="0"/>
                </a:moveTo>
                <a:cubicBezTo>
                  <a:pt x="11976" y="1"/>
                  <a:pt x="11897" y="901"/>
                  <a:pt x="11897" y="2010"/>
                </a:cubicBezTo>
                <a:lnTo>
                  <a:pt x="11897" y="19588"/>
                </a:lnTo>
                <a:cubicBezTo>
                  <a:pt x="11897" y="20697"/>
                  <a:pt x="11976" y="21597"/>
                  <a:pt x="12074" y="21598"/>
                </a:cubicBezTo>
                <a:cubicBezTo>
                  <a:pt x="12173" y="21599"/>
                  <a:pt x="12252" y="20699"/>
                  <a:pt x="12253" y="19588"/>
                </a:cubicBezTo>
                <a:lnTo>
                  <a:pt x="12253" y="2010"/>
                </a:lnTo>
                <a:cubicBezTo>
                  <a:pt x="12252" y="899"/>
                  <a:pt x="12173" y="-1"/>
                  <a:pt x="12074" y="0"/>
                </a:cubicBezTo>
                <a:close/>
                <a:moveTo>
                  <a:pt x="12499" y="0"/>
                </a:moveTo>
                <a:cubicBezTo>
                  <a:pt x="12401" y="0"/>
                  <a:pt x="12322" y="900"/>
                  <a:pt x="12322" y="2010"/>
                </a:cubicBezTo>
                <a:lnTo>
                  <a:pt x="12322" y="19588"/>
                </a:lnTo>
                <a:cubicBezTo>
                  <a:pt x="12322" y="20698"/>
                  <a:pt x="12401" y="21598"/>
                  <a:pt x="12499" y="21598"/>
                </a:cubicBezTo>
                <a:cubicBezTo>
                  <a:pt x="12598" y="21598"/>
                  <a:pt x="12677" y="20698"/>
                  <a:pt x="12677" y="19588"/>
                </a:cubicBezTo>
                <a:lnTo>
                  <a:pt x="12677" y="2010"/>
                </a:lnTo>
                <a:cubicBezTo>
                  <a:pt x="12677" y="900"/>
                  <a:pt x="12598" y="0"/>
                  <a:pt x="12499" y="0"/>
                </a:cubicBezTo>
                <a:close/>
                <a:moveTo>
                  <a:pt x="12924" y="0"/>
                </a:moveTo>
                <a:cubicBezTo>
                  <a:pt x="12826" y="0"/>
                  <a:pt x="12747" y="900"/>
                  <a:pt x="12747" y="2010"/>
                </a:cubicBezTo>
                <a:lnTo>
                  <a:pt x="12747" y="19588"/>
                </a:lnTo>
                <a:cubicBezTo>
                  <a:pt x="12747" y="20698"/>
                  <a:pt x="12826" y="21598"/>
                  <a:pt x="12924" y="21598"/>
                </a:cubicBezTo>
                <a:cubicBezTo>
                  <a:pt x="13022" y="21598"/>
                  <a:pt x="13102" y="20698"/>
                  <a:pt x="13102" y="19588"/>
                </a:cubicBezTo>
                <a:lnTo>
                  <a:pt x="13102" y="2010"/>
                </a:lnTo>
                <a:cubicBezTo>
                  <a:pt x="13102" y="900"/>
                  <a:pt x="13022" y="0"/>
                  <a:pt x="12924" y="0"/>
                </a:cubicBezTo>
                <a:close/>
                <a:moveTo>
                  <a:pt x="13349" y="0"/>
                </a:moveTo>
                <a:cubicBezTo>
                  <a:pt x="13251" y="0"/>
                  <a:pt x="13172" y="900"/>
                  <a:pt x="13172" y="2010"/>
                </a:cubicBezTo>
                <a:lnTo>
                  <a:pt x="13172" y="19588"/>
                </a:lnTo>
                <a:cubicBezTo>
                  <a:pt x="13172" y="20698"/>
                  <a:pt x="13251" y="21598"/>
                  <a:pt x="13349" y="21598"/>
                </a:cubicBezTo>
                <a:cubicBezTo>
                  <a:pt x="13447" y="21598"/>
                  <a:pt x="13527" y="20698"/>
                  <a:pt x="13527" y="19588"/>
                </a:cubicBezTo>
                <a:lnTo>
                  <a:pt x="13527" y="2010"/>
                </a:lnTo>
                <a:cubicBezTo>
                  <a:pt x="13527" y="900"/>
                  <a:pt x="13447" y="0"/>
                  <a:pt x="13349" y="0"/>
                </a:cubicBezTo>
                <a:close/>
                <a:moveTo>
                  <a:pt x="13774" y="0"/>
                </a:moveTo>
                <a:cubicBezTo>
                  <a:pt x="13676" y="-1"/>
                  <a:pt x="13596" y="899"/>
                  <a:pt x="13596" y="2010"/>
                </a:cubicBezTo>
                <a:lnTo>
                  <a:pt x="13596" y="19588"/>
                </a:lnTo>
                <a:cubicBezTo>
                  <a:pt x="13596" y="20699"/>
                  <a:pt x="13676" y="21599"/>
                  <a:pt x="13774" y="21598"/>
                </a:cubicBezTo>
                <a:cubicBezTo>
                  <a:pt x="13872" y="21597"/>
                  <a:pt x="13952" y="20697"/>
                  <a:pt x="13952" y="19588"/>
                </a:cubicBezTo>
                <a:lnTo>
                  <a:pt x="13952" y="2010"/>
                </a:lnTo>
                <a:cubicBezTo>
                  <a:pt x="13952" y="901"/>
                  <a:pt x="13872" y="1"/>
                  <a:pt x="13774" y="0"/>
                </a:cubicBezTo>
                <a:close/>
                <a:moveTo>
                  <a:pt x="14199" y="0"/>
                </a:moveTo>
                <a:cubicBezTo>
                  <a:pt x="14101" y="1"/>
                  <a:pt x="14021" y="901"/>
                  <a:pt x="14021" y="2010"/>
                </a:cubicBezTo>
                <a:lnTo>
                  <a:pt x="14021" y="19588"/>
                </a:lnTo>
                <a:cubicBezTo>
                  <a:pt x="14021" y="20697"/>
                  <a:pt x="14101" y="21597"/>
                  <a:pt x="14199" y="21598"/>
                </a:cubicBezTo>
                <a:cubicBezTo>
                  <a:pt x="14297" y="21599"/>
                  <a:pt x="14377" y="20699"/>
                  <a:pt x="14377" y="19588"/>
                </a:cubicBezTo>
                <a:lnTo>
                  <a:pt x="14377" y="2010"/>
                </a:lnTo>
                <a:cubicBezTo>
                  <a:pt x="14377" y="899"/>
                  <a:pt x="14297" y="-1"/>
                  <a:pt x="14199" y="0"/>
                </a:cubicBezTo>
                <a:close/>
                <a:moveTo>
                  <a:pt x="14624" y="0"/>
                </a:moveTo>
                <a:cubicBezTo>
                  <a:pt x="14526" y="1"/>
                  <a:pt x="14446" y="901"/>
                  <a:pt x="14446" y="2010"/>
                </a:cubicBezTo>
                <a:lnTo>
                  <a:pt x="14446" y="19588"/>
                </a:lnTo>
                <a:cubicBezTo>
                  <a:pt x="14446" y="20697"/>
                  <a:pt x="14526" y="21597"/>
                  <a:pt x="14624" y="21598"/>
                </a:cubicBezTo>
                <a:cubicBezTo>
                  <a:pt x="14722" y="21599"/>
                  <a:pt x="14802" y="20699"/>
                  <a:pt x="14802" y="19588"/>
                </a:cubicBezTo>
                <a:lnTo>
                  <a:pt x="14802" y="2010"/>
                </a:lnTo>
                <a:cubicBezTo>
                  <a:pt x="14802" y="899"/>
                  <a:pt x="14722" y="-1"/>
                  <a:pt x="14624" y="0"/>
                </a:cubicBezTo>
                <a:close/>
                <a:moveTo>
                  <a:pt x="15049" y="0"/>
                </a:moveTo>
                <a:cubicBezTo>
                  <a:pt x="14951" y="0"/>
                  <a:pt x="14871" y="900"/>
                  <a:pt x="14871" y="2010"/>
                </a:cubicBezTo>
                <a:lnTo>
                  <a:pt x="14871" y="19588"/>
                </a:lnTo>
                <a:cubicBezTo>
                  <a:pt x="14871" y="20698"/>
                  <a:pt x="14951" y="21598"/>
                  <a:pt x="15049" y="21598"/>
                </a:cubicBezTo>
                <a:cubicBezTo>
                  <a:pt x="15147" y="21598"/>
                  <a:pt x="15226" y="20698"/>
                  <a:pt x="15226" y="19588"/>
                </a:cubicBezTo>
                <a:lnTo>
                  <a:pt x="15226" y="2010"/>
                </a:lnTo>
                <a:cubicBezTo>
                  <a:pt x="15226" y="900"/>
                  <a:pt x="15147" y="0"/>
                  <a:pt x="15049" y="0"/>
                </a:cubicBezTo>
                <a:close/>
                <a:moveTo>
                  <a:pt x="15474" y="0"/>
                </a:moveTo>
                <a:cubicBezTo>
                  <a:pt x="15376" y="0"/>
                  <a:pt x="15296" y="900"/>
                  <a:pt x="15296" y="2010"/>
                </a:cubicBezTo>
                <a:lnTo>
                  <a:pt x="15296" y="19588"/>
                </a:lnTo>
                <a:cubicBezTo>
                  <a:pt x="15296" y="20698"/>
                  <a:pt x="15376" y="21598"/>
                  <a:pt x="15474" y="21598"/>
                </a:cubicBezTo>
                <a:cubicBezTo>
                  <a:pt x="15572" y="21598"/>
                  <a:pt x="15651" y="20698"/>
                  <a:pt x="15651" y="19588"/>
                </a:cubicBezTo>
                <a:lnTo>
                  <a:pt x="15651" y="2010"/>
                </a:lnTo>
                <a:cubicBezTo>
                  <a:pt x="15651" y="900"/>
                  <a:pt x="15572" y="0"/>
                  <a:pt x="15474" y="0"/>
                </a:cubicBezTo>
                <a:close/>
                <a:moveTo>
                  <a:pt x="15899" y="0"/>
                </a:moveTo>
                <a:cubicBezTo>
                  <a:pt x="15800" y="-1"/>
                  <a:pt x="15721" y="899"/>
                  <a:pt x="15721" y="2010"/>
                </a:cubicBezTo>
                <a:lnTo>
                  <a:pt x="15721" y="19588"/>
                </a:lnTo>
                <a:cubicBezTo>
                  <a:pt x="15721" y="20699"/>
                  <a:pt x="15800" y="21599"/>
                  <a:pt x="15899" y="21598"/>
                </a:cubicBezTo>
                <a:cubicBezTo>
                  <a:pt x="15997" y="21597"/>
                  <a:pt x="16076" y="20697"/>
                  <a:pt x="16076" y="19588"/>
                </a:cubicBezTo>
                <a:lnTo>
                  <a:pt x="16076" y="2010"/>
                </a:lnTo>
                <a:cubicBezTo>
                  <a:pt x="16076" y="901"/>
                  <a:pt x="15997" y="1"/>
                  <a:pt x="15899" y="0"/>
                </a:cubicBezTo>
                <a:close/>
                <a:moveTo>
                  <a:pt x="16324" y="0"/>
                </a:moveTo>
                <a:cubicBezTo>
                  <a:pt x="16225" y="-1"/>
                  <a:pt x="16146" y="899"/>
                  <a:pt x="16146" y="2010"/>
                </a:cubicBezTo>
                <a:lnTo>
                  <a:pt x="16146" y="19588"/>
                </a:lnTo>
                <a:cubicBezTo>
                  <a:pt x="16146" y="20699"/>
                  <a:pt x="16225" y="21599"/>
                  <a:pt x="16324" y="21598"/>
                </a:cubicBezTo>
                <a:cubicBezTo>
                  <a:pt x="16422" y="21597"/>
                  <a:pt x="16501" y="20697"/>
                  <a:pt x="16501" y="19588"/>
                </a:cubicBezTo>
                <a:lnTo>
                  <a:pt x="16501" y="2010"/>
                </a:lnTo>
                <a:cubicBezTo>
                  <a:pt x="16501" y="901"/>
                  <a:pt x="16422" y="1"/>
                  <a:pt x="16324" y="0"/>
                </a:cubicBezTo>
                <a:close/>
                <a:moveTo>
                  <a:pt x="16748" y="0"/>
                </a:moveTo>
                <a:cubicBezTo>
                  <a:pt x="16650" y="1"/>
                  <a:pt x="16571" y="901"/>
                  <a:pt x="16571" y="2010"/>
                </a:cubicBezTo>
                <a:lnTo>
                  <a:pt x="16571" y="19588"/>
                </a:lnTo>
                <a:cubicBezTo>
                  <a:pt x="16571" y="20697"/>
                  <a:pt x="16650" y="21597"/>
                  <a:pt x="16748" y="21598"/>
                </a:cubicBezTo>
                <a:cubicBezTo>
                  <a:pt x="16846" y="21599"/>
                  <a:pt x="16926" y="20699"/>
                  <a:pt x="16926" y="19588"/>
                </a:cubicBezTo>
                <a:lnTo>
                  <a:pt x="16926" y="2010"/>
                </a:lnTo>
                <a:cubicBezTo>
                  <a:pt x="16926" y="899"/>
                  <a:pt x="16846" y="-1"/>
                  <a:pt x="16748" y="0"/>
                </a:cubicBezTo>
                <a:close/>
                <a:moveTo>
                  <a:pt x="17173" y="0"/>
                </a:moveTo>
                <a:cubicBezTo>
                  <a:pt x="17075" y="0"/>
                  <a:pt x="16996" y="900"/>
                  <a:pt x="16996" y="2010"/>
                </a:cubicBezTo>
                <a:lnTo>
                  <a:pt x="16996" y="19588"/>
                </a:lnTo>
                <a:cubicBezTo>
                  <a:pt x="16996" y="20698"/>
                  <a:pt x="17075" y="21598"/>
                  <a:pt x="17173" y="21598"/>
                </a:cubicBezTo>
                <a:cubicBezTo>
                  <a:pt x="17271" y="21598"/>
                  <a:pt x="17351" y="20698"/>
                  <a:pt x="17351" y="19588"/>
                </a:cubicBezTo>
                <a:lnTo>
                  <a:pt x="17351" y="2010"/>
                </a:lnTo>
                <a:cubicBezTo>
                  <a:pt x="17351" y="900"/>
                  <a:pt x="17271" y="0"/>
                  <a:pt x="17173" y="0"/>
                </a:cubicBezTo>
                <a:close/>
                <a:moveTo>
                  <a:pt x="17598" y="0"/>
                </a:moveTo>
                <a:cubicBezTo>
                  <a:pt x="17500" y="0"/>
                  <a:pt x="17420" y="900"/>
                  <a:pt x="17420" y="2010"/>
                </a:cubicBezTo>
                <a:lnTo>
                  <a:pt x="17420" y="19588"/>
                </a:lnTo>
                <a:cubicBezTo>
                  <a:pt x="17420" y="20698"/>
                  <a:pt x="17500" y="21598"/>
                  <a:pt x="17598" y="21598"/>
                </a:cubicBezTo>
                <a:cubicBezTo>
                  <a:pt x="17696" y="21598"/>
                  <a:pt x="17776" y="20698"/>
                  <a:pt x="17776" y="19588"/>
                </a:cubicBezTo>
                <a:lnTo>
                  <a:pt x="17776" y="2010"/>
                </a:lnTo>
                <a:cubicBezTo>
                  <a:pt x="17776" y="900"/>
                  <a:pt x="17696" y="0"/>
                  <a:pt x="17598" y="0"/>
                </a:cubicBezTo>
                <a:close/>
                <a:moveTo>
                  <a:pt x="18023" y="0"/>
                </a:moveTo>
                <a:cubicBezTo>
                  <a:pt x="17925" y="0"/>
                  <a:pt x="17845" y="900"/>
                  <a:pt x="17845" y="2010"/>
                </a:cubicBezTo>
                <a:lnTo>
                  <a:pt x="17845" y="19588"/>
                </a:lnTo>
                <a:cubicBezTo>
                  <a:pt x="17845" y="20698"/>
                  <a:pt x="17925" y="21598"/>
                  <a:pt x="18023" y="21598"/>
                </a:cubicBezTo>
                <a:cubicBezTo>
                  <a:pt x="18121" y="21598"/>
                  <a:pt x="18201" y="20698"/>
                  <a:pt x="18201" y="19588"/>
                </a:cubicBezTo>
                <a:lnTo>
                  <a:pt x="18201" y="2010"/>
                </a:lnTo>
                <a:cubicBezTo>
                  <a:pt x="18201" y="900"/>
                  <a:pt x="18121" y="0"/>
                  <a:pt x="18023" y="0"/>
                </a:cubicBezTo>
                <a:close/>
                <a:moveTo>
                  <a:pt x="18448" y="0"/>
                </a:moveTo>
                <a:cubicBezTo>
                  <a:pt x="18350" y="-1"/>
                  <a:pt x="18270" y="899"/>
                  <a:pt x="18270" y="2010"/>
                </a:cubicBezTo>
                <a:lnTo>
                  <a:pt x="18270" y="19588"/>
                </a:lnTo>
                <a:cubicBezTo>
                  <a:pt x="18270" y="20699"/>
                  <a:pt x="18350" y="21599"/>
                  <a:pt x="18448" y="21598"/>
                </a:cubicBezTo>
                <a:cubicBezTo>
                  <a:pt x="18546" y="21597"/>
                  <a:pt x="18626" y="20697"/>
                  <a:pt x="18626" y="19588"/>
                </a:cubicBezTo>
                <a:lnTo>
                  <a:pt x="18626" y="2010"/>
                </a:lnTo>
                <a:cubicBezTo>
                  <a:pt x="18626" y="901"/>
                  <a:pt x="18546" y="1"/>
                  <a:pt x="18448" y="0"/>
                </a:cubicBezTo>
                <a:close/>
                <a:moveTo>
                  <a:pt x="18873" y="0"/>
                </a:moveTo>
                <a:cubicBezTo>
                  <a:pt x="18775" y="1"/>
                  <a:pt x="18695" y="901"/>
                  <a:pt x="18695" y="2010"/>
                </a:cubicBezTo>
                <a:lnTo>
                  <a:pt x="18695" y="19588"/>
                </a:lnTo>
                <a:cubicBezTo>
                  <a:pt x="18695" y="20697"/>
                  <a:pt x="18775" y="21597"/>
                  <a:pt x="18873" y="21598"/>
                </a:cubicBezTo>
                <a:cubicBezTo>
                  <a:pt x="18971" y="21599"/>
                  <a:pt x="19051" y="20699"/>
                  <a:pt x="19051" y="19588"/>
                </a:cubicBezTo>
                <a:lnTo>
                  <a:pt x="19051" y="2010"/>
                </a:lnTo>
                <a:cubicBezTo>
                  <a:pt x="19051" y="899"/>
                  <a:pt x="18971" y="-1"/>
                  <a:pt x="18873" y="0"/>
                </a:cubicBezTo>
                <a:close/>
                <a:moveTo>
                  <a:pt x="19298" y="0"/>
                </a:moveTo>
                <a:cubicBezTo>
                  <a:pt x="19200" y="1"/>
                  <a:pt x="19120" y="901"/>
                  <a:pt x="19120" y="2010"/>
                </a:cubicBezTo>
                <a:lnTo>
                  <a:pt x="19120" y="19588"/>
                </a:lnTo>
                <a:cubicBezTo>
                  <a:pt x="19120" y="20697"/>
                  <a:pt x="19200" y="21597"/>
                  <a:pt x="19298" y="21598"/>
                </a:cubicBezTo>
                <a:cubicBezTo>
                  <a:pt x="19396" y="21599"/>
                  <a:pt x="19475" y="20699"/>
                  <a:pt x="19476" y="19588"/>
                </a:cubicBezTo>
                <a:lnTo>
                  <a:pt x="19476" y="2010"/>
                </a:lnTo>
                <a:cubicBezTo>
                  <a:pt x="19475" y="899"/>
                  <a:pt x="19396" y="-1"/>
                  <a:pt x="19298" y="0"/>
                </a:cubicBezTo>
                <a:close/>
                <a:moveTo>
                  <a:pt x="19723" y="0"/>
                </a:moveTo>
                <a:cubicBezTo>
                  <a:pt x="19624" y="0"/>
                  <a:pt x="19545" y="900"/>
                  <a:pt x="19545" y="2010"/>
                </a:cubicBezTo>
                <a:lnTo>
                  <a:pt x="19545" y="19588"/>
                </a:lnTo>
                <a:cubicBezTo>
                  <a:pt x="19545" y="20698"/>
                  <a:pt x="19624" y="21598"/>
                  <a:pt x="19723" y="21598"/>
                </a:cubicBezTo>
                <a:cubicBezTo>
                  <a:pt x="19821" y="21598"/>
                  <a:pt x="19900" y="20698"/>
                  <a:pt x="19900" y="19588"/>
                </a:cubicBezTo>
                <a:lnTo>
                  <a:pt x="19900" y="2010"/>
                </a:lnTo>
                <a:cubicBezTo>
                  <a:pt x="19900" y="900"/>
                  <a:pt x="19821" y="0"/>
                  <a:pt x="19723" y="0"/>
                </a:cubicBezTo>
                <a:close/>
                <a:moveTo>
                  <a:pt x="20147" y="0"/>
                </a:moveTo>
                <a:cubicBezTo>
                  <a:pt x="20049" y="0"/>
                  <a:pt x="19970" y="900"/>
                  <a:pt x="19970" y="2010"/>
                </a:cubicBezTo>
                <a:lnTo>
                  <a:pt x="19970" y="19588"/>
                </a:lnTo>
                <a:cubicBezTo>
                  <a:pt x="19970" y="20698"/>
                  <a:pt x="20049" y="21598"/>
                  <a:pt x="20147" y="21598"/>
                </a:cubicBezTo>
                <a:cubicBezTo>
                  <a:pt x="20246" y="21598"/>
                  <a:pt x="20325" y="20698"/>
                  <a:pt x="20325" y="19588"/>
                </a:cubicBezTo>
                <a:lnTo>
                  <a:pt x="20325" y="2010"/>
                </a:lnTo>
                <a:cubicBezTo>
                  <a:pt x="20325" y="900"/>
                  <a:pt x="20246" y="0"/>
                  <a:pt x="20147" y="0"/>
                </a:cubicBezTo>
                <a:close/>
                <a:moveTo>
                  <a:pt x="20572" y="0"/>
                </a:moveTo>
                <a:cubicBezTo>
                  <a:pt x="20474" y="-1"/>
                  <a:pt x="20395" y="899"/>
                  <a:pt x="20394" y="2010"/>
                </a:cubicBezTo>
                <a:lnTo>
                  <a:pt x="20394" y="19588"/>
                </a:lnTo>
                <a:cubicBezTo>
                  <a:pt x="20395" y="20699"/>
                  <a:pt x="20474" y="21599"/>
                  <a:pt x="20572" y="21598"/>
                </a:cubicBezTo>
                <a:cubicBezTo>
                  <a:pt x="20671" y="21597"/>
                  <a:pt x="20750" y="20697"/>
                  <a:pt x="20750" y="19588"/>
                </a:cubicBezTo>
                <a:lnTo>
                  <a:pt x="20750" y="2010"/>
                </a:lnTo>
                <a:cubicBezTo>
                  <a:pt x="20750" y="901"/>
                  <a:pt x="20671" y="1"/>
                  <a:pt x="20572" y="0"/>
                </a:cubicBezTo>
                <a:close/>
                <a:moveTo>
                  <a:pt x="20997" y="0"/>
                </a:moveTo>
                <a:cubicBezTo>
                  <a:pt x="20899" y="-1"/>
                  <a:pt x="20819" y="899"/>
                  <a:pt x="20819" y="2010"/>
                </a:cubicBezTo>
                <a:lnTo>
                  <a:pt x="20819" y="19588"/>
                </a:lnTo>
                <a:cubicBezTo>
                  <a:pt x="20819" y="20699"/>
                  <a:pt x="20899" y="21599"/>
                  <a:pt x="20997" y="21598"/>
                </a:cubicBezTo>
                <a:cubicBezTo>
                  <a:pt x="21095" y="21597"/>
                  <a:pt x="21175" y="20697"/>
                  <a:pt x="21175" y="19588"/>
                </a:cubicBezTo>
                <a:lnTo>
                  <a:pt x="21175" y="2010"/>
                </a:lnTo>
                <a:cubicBezTo>
                  <a:pt x="21175" y="901"/>
                  <a:pt x="21095" y="1"/>
                  <a:pt x="20997" y="0"/>
                </a:cubicBezTo>
                <a:close/>
                <a:moveTo>
                  <a:pt x="21422" y="0"/>
                </a:moveTo>
                <a:cubicBezTo>
                  <a:pt x="21324" y="1"/>
                  <a:pt x="21244" y="901"/>
                  <a:pt x="21244" y="2010"/>
                </a:cubicBezTo>
                <a:lnTo>
                  <a:pt x="21244" y="19588"/>
                </a:lnTo>
                <a:cubicBezTo>
                  <a:pt x="21244" y="20697"/>
                  <a:pt x="21324" y="21597"/>
                  <a:pt x="21422" y="21598"/>
                </a:cubicBezTo>
                <a:cubicBezTo>
                  <a:pt x="21520" y="21599"/>
                  <a:pt x="21600" y="20699"/>
                  <a:pt x="21600" y="19588"/>
                </a:cubicBezTo>
                <a:lnTo>
                  <a:pt x="21600" y="2010"/>
                </a:lnTo>
                <a:cubicBezTo>
                  <a:pt x="21600" y="899"/>
                  <a:pt x="21520" y="-1"/>
                  <a:pt x="21422" y="0"/>
                </a:cubicBezTo>
                <a:close/>
              </a:path>
            </a:pathLst>
          </a:custGeom>
          <a:gradFill>
            <a:gsLst>
              <a:gs pos="0">
                <a:srgbClr val="E051FF"/>
              </a:gs>
              <a:gs pos="22917">
                <a:srgbClr val="E556DE"/>
              </a:gs>
              <a:gs pos="23232">
                <a:srgbClr val="F2ABEE">
                  <a:alpha val="60000"/>
                </a:srgbClr>
              </a:gs>
              <a:gs pos="23548">
                <a:srgbClr val="FFFFFF">
                  <a:alpha val="20000"/>
                </a:srgbClr>
              </a:gs>
            </a:gsLst>
          </a:gradFill>
          <a:ln w="12700">
            <a:miter lim="400000"/>
          </a:ln>
        </p:spPr>
        <p:txBody>
          <a:bodyPr lIns="71437" tIns="71437" rIns="71437" bIns="71437" anchor="ctr"/>
          <a:lstStyle/>
          <a:p>
            <a:pPr>
              <a:defRPr sz="3600"/>
            </a:pPr>
          </a:p>
        </p:txBody>
      </p:sp>
      <p:sp>
        <p:nvSpPr>
          <p:cNvPr id="119" name="63%"/>
          <p:cNvSpPr txBox="1"/>
          <p:nvPr/>
        </p:nvSpPr>
        <p:spPr>
          <a:xfrm>
            <a:off x="21645629" y="2525509"/>
            <a:ext cx="173116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6200"/>
            </a:lvl1pPr>
          </a:lstStyle>
          <a:p>
            <a:pPr/>
            <a:r>
              <a:t>63%</a:t>
            </a:r>
          </a:p>
        </p:txBody>
      </p:sp>
      <p:sp>
        <p:nvSpPr>
          <p:cNvPr id="120" name="Process 1"/>
          <p:cNvSpPr txBox="1"/>
          <p:nvPr/>
        </p:nvSpPr>
        <p:spPr>
          <a:xfrm>
            <a:off x="814088" y="2525509"/>
            <a:ext cx="364218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200"/>
            </a:lvl1pPr>
          </a:lstStyle>
          <a:p>
            <a:pPr/>
            <a:r>
              <a:t>Process 1</a:t>
            </a:r>
          </a:p>
        </p:txBody>
      </p:sp>
      <p:sp>
        <p:nvSpPr>
          <p:cNvPr id="121" name="81%"/>
          <p:cNvSpPr txBox="1"/>
          <p:nvPr/>
        </p:nvSpPr>
        <p:spPr>
          <a:xfrm>
            <a:off x="21587098" y="5935662"/>
            <a:ext cx="173116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6200"/>
            </a:lvl1pPr>
          </a:lstStyle>
          <a:p>
            <a:pPr/>
            <a:r>
              <a:t>81%</a:t>
            </a:r>
          </a:p>
        </p:txBody>
      </p:sp>
      <p:sp>
        <p:nvSpPr>
          <p:cNvPr id="122" name="Process 2"/>
          <p:cNvSpPr txBox="1"/>
          <p:nvPr/>
        </p:nvSpPr>
        <p:spPr>
          <a:xfrm>
            <a:off x="755556" y="5935662"/>
            <a:ext cx="364218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200"/>
            </a:lvl1pPr>
          </a:lstStyle>
          <a:p>
            <a:pPr/>
            <a:r>
              <a:t>Process 2</a:t>
            </a:r>
          </a:p>
        </p:txBody>
      </p:sp>
      <p:sp>
        <p:nvSpPr>
          <p:cNvPr id="123" name="16%"/>
          <p:cNvSpPr txBox="1"/>
          <p:nvPr/>
        </p:nvSpPr>
        <p:spPr>
          <a:xfrm>
            <a:off x="21587098" y="9599815"/>
            <a:ext cx="173116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6200"/>
            </a:lvl1pPr>
          </a:lstStyle>
          <a:p>
            <a:pPr/>
            <a:r>
              <a:t>16%</a:t>
            </a:r>
          </a:p>
        </p:txBody>
      </p:sp>
      <p:sp>
        <p:nvSpPr>
          <p:cNvPr id="124" name="Process 3"/>
          <p:cNvSpPr txBox="1"/>
          <p:nvPr/>
        </p:nvSpPr>
        <p:spPr>
          <a:xfrm>
            <a:off x="755556" y="9599815"/>
            <a:ext cx="3642183"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200"/>
            </a:lvl1pPr>
          </a:lstStyle>
          <a:p>
            <a:pPr/>
            <a:r>
              <a:t>Process 3</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5"/>
                                        </p:tgtEl>
                                        <p:attrNameLst>
                                          <p:attrName>style.visibility</p:attrName>
                                        </p:attrNameLst>
                                      </p:cBhvr>
                                      <p:to>
                                        <p:strVal val="visible"/>
                                      </p:to>
                                    </p:set>
                                    <p:animEffect filter="dissolve" transition="in">
                                      <p:cBhvr>
                                        <p:cTn id="7" dur="1000"/>
                                        <p:tgtEl>
                                          <p:spTgt spid="115"/>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0"/>
                                        </p:tgtEl>
                                        <p:attrNameLst>
                                          <p:attrName>style.visibility</p:attrName>
                                        </p:attrNameLst>
                                      </p:cBhvr>
                                      <p:to>
                                        <p:strVal val="visible"/>
                                      </p:to>
                                    </p:set>
                                    <p:animEffect filter="dissolve" transition="in">
                                      <p:cBhvr>
                                        <p:cTn id="11" dur="1000"/>
                                        <p:tgtEl>
                                          <p:spTgt spid="120"/>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16"/>
                                        </p:tgtEl>
                                        <p:attrNameLst>
                                          <p:attrName>style.visibility</p:attrName>
                                        </p:attrNameLst>
                                      </p:cBhvr>
                                      <p:to>
                                        <p:strVal val="visible"/>
                                      </p:to>
                                    </p:set>
                                    <p:animEffect filter="wipe(left)" transition="in">
                                      <p:cBhvr>
                                        <p:cTn id="15" dur="1000"/>
                                        <p:tgtEl>
                                          <p:spTgt spid="116"/>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119"/>
                                        </p:tgtEl>
                                        <p:attrNameLst>
                                          <p:attrName>style.visibility</p:attrName>
                                        </p:attrNameLst>
                                      </p:cBhvr>
                                      <p:to>
                                        <p:strVal val="visible"/>
                                      </p:to>
                                    </p:set>
                                    <p:animEffect filter="dissolve" transition="in">
                                      <p:cBhvr>
                                        <p:cTn id="19" dur="1000"/>
                                        <p:tgtEl>
                                          <p:spTgt spid="119"/>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122"/>
                                        </p:tgtEl>
                                        <p:attrNameLst>
                                          <p:attrName>style.visibility</p:attrName>
                                        </p:attrNameLst>
                                      </p:cBhvr>
                                      <p:to>
                                        <p:strVal val="visible"/>
                                      </p:to>
                                    </p:set>
                                    <p:animEffect filter="dissolve" transition="in">
                                      <p:cBhvr>
                                        <p:cTn id="23" dur="1000"/>
                                        <p:tgtEl>
                                          <p:spTgt spid="122"/>
                                        </p:tgtEl>
                                      </p:cBhvr>
                                    </p:animEffect>
                                  </p:childTnLst>
                                </p:cTn>
                              </p:par>
                            </p:childTnLst>
                          </p:cTn>
                        </p:par>
                        <p:par>
                          <p:cTn id="24" fill="hold">
                            <p:stCondLst>
                              <p:cond delay="5000"/>
                            </p:stCondLst>
                            <p:childTnLst>
                              <p:par>
                                <p:cTn id="25" presetClass="entr" nodeType="afterEffect" presetSubtype="8" presetID="22" grpId="6" fill="hold">
                                  <p:stCondLst>
                                    <p:cond delay="0"/>
                                  </p:stCondLst>
                                  <p:iterate type="el" backwards="0">
                                    <p:tmAbs val="0"/>
                                  </p:iterate>
                                  <p:childTnLst>
                                    <p:set>
                                      <p:cBhvr>
                                        <p:cTn id="26" fill="hold"/>
                                        <p:tgtEl>
                                          <p:spTgt spid="117"/>
                                        </p:tgtEl>
                                        <p:attrNameLst>
                                          <p:attrName>style.visibility</p:attrName>
                                        </p:attrNameLst>
                                      </p:cBhvr>
                                      <p:to>
                                        <p:strVal val="visible"/>
                                      </p:to>
                                    </p:set>
                                    <p:animEffect filter="wipe(left)" transition="in">
                                      <p:cBhvr>
                                        <p:cTn id="27" dur="1000"/>
                                        <p:tgtEl>
                                          <p:spTgt spid="117"/>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121"/>
                                        </p:tgtEl>
                                        <p:attrNameLst>
                                          <p:attrName>style.visibility</p:attrName>
                                        </p:attrNameLst>
                                      </p:cBhvr>
                                      <p:to>
                                        <p:strVal val="visible"/>
                                      </p:to>
                                    </p:set>
                                    <p:animEffect filter="dissolve" transition="in">
                                      <p:cBhvr>
                                        <p:cTn id="31" dur="1000"/>
                                        <p:tgtEl>
                                          <p:spTgt spid="121"/>
                                        </p:tgtEl>
                                      </p:cBhvr>
                                    </p:animEffect>
                                  </p:childTnLst>
                                </p:cTn>
                              </p:par>
                            </p:childTnLst>
                          </p:cTn>
                        </p:par>
                        <p:par>
                          <p:cTn id="32" fill="hold">
                            <p:stCondLst>
                              <p:cond delay="7000"/>
                            </p:stCondLst>
                            <p:childTnLst>
                              <p:par>
                                <p:cTn id="33" presetClass="entr" nodeType="afterEffect" presetID="9" grpId="8" fill="hold">
                                  <p:stCondLst>
                                    <p:cond delay="0"/>
                                  </p:stCondLst>
                                  <p:iterate type="el" backwards="0">
                                    <p:tmAbs val="0"/>
                                  </p:iterate>
                                  <p:childTnLst>
                                    <p:set>
                                      <p:cBhvr>
                                        <p:cTn id="34" fill="hold"/>
                                        <p:tgtEl>
                                          <p:spTgt spid="124"/>
                                        </p:tgtEl>
                                        <p:attrNameLst>
                                          <p:attrName>style.visibility</p:attrName>
                                        </p:attrNameLst>
                                      </p:cBhvr>
                                      <p:to>
                                        <p:strVal val="visible"/>
                                      </p:to>
                                    </p:set>
                                    <p:animEffect filter="dissolve" transition="in">
                                      <p:cBhvr>
                                        <p:cTn id="35" dur="1000"/>
                                        <p:tgtEl>
                                          <p:spTgt spid="124"/>
                                        </p:tgtEl>
                                      </p:cBhvr>
                                    </p:animEffect>
                                  </p:childTnLst>
                                </p:cTn>
                              </p:par>
                            </p:childTnLst>
                          </p:cTn>
                        </p:par>
                        <p:par>
                          <p:cTn id="36" fill="hold">
                            <p:stCondLst>
                              <p:cond delay="8000"/>
                            </p:stCondLst>
                            <p:childTnLst>
                              <p:par>
                                <p:cTn id="37" presetClass="entr" nodeType="afterEffect" presetSubtype="8" presetID="22" grpId="9" fill="hold">
                                  <p:stCondLst>
                                    <p:cond delay="0"/>
                                  </p:stCondLst>
                                  <p:iterate type="el" backwards="0">
                                    <p:tmAbs val="0"/>
                                  </p:iterate>
                                  <p:childTnLst>
                                    <p:set>
                                      <p:cBhvr>
                                        <p:cTn id="38" fill="hold"/>
                                        <p:tgtEl>
                                          <p:spTgt spid="118"/>
                                        </p:tgtEl>
                                        <p:attrNameLst>
                                          <p:attrName>style.visibility</p:attrName>
                                        </p:attrNameLst>
                                      </p:cBhvr>
                                      <p:to>
                                        <p:strVal val="visible"/>
                                      </p:to>
                                    </p:set>
                                    <p:animEffect filter="wipe(left)" transition="in">
                                      <p:cBhvr>
                                        <p:cTn id="39" dur="1000"/>
                                        <p:tgtEl>
                                          <p:spTgt spid="118"/>
                                        </p:tgtEl>
                                      </p:cBhvr>
                                    </p:animEffect>
                                  </p:childTnLst>
                                </p:cTn>
                              </p:par>
                            </p:childTnLst>
                          </p:cTn>
                        </p:par>
                        <p:par>
                          <p:cTn id="40" fill="hold">
                            <p:stCondLst>
                              <p:cond delay="9000"/>
                            </p:stCondLst>
                            <p:childTnLst>
                              <p:par>
                                <p:cTn id="41" presetClass="entr" nodeType="afterEffect" presetID="9" grpId="10" fill="hold">
                                  <p:stCondLst>
                                    <p:cond delay="0"/>
                                  </p:stCondLst>
                                  <p:iterate type="el" backwards="0">
                                    <p:tmAbs val="0"/>
                                  </p:iterate>
                                  <p:childTnLst>
                                    <p:set>
                                      <p:cBhvr>
                                        <p:cTn id="42" fill="hold"/>
                                        <p:tgtEl>
                                          <p:spTgt spid="123"/>
                                        </p:tgtEl>
                                        <p:attrNameLst>
                                          <p:attrName>style.visibility</p:attrName>
                                        </p:attrNameLst>
                                      </p:cBhvr>
                                      <p:to>
                                        <p:strVal val="visible"/>
                                      </p:to>
                                    </p:set>
                                    <p:animEffect filter="dissolve" transition="in">
                                      <p:cBhvr>
                                        <p:cTn id="43"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 grpId="6"/>
      <p:bldP build="whole" bldLvl="1" animBg="1" rev="0" advAuto="0" spid="123" grpId="10"/>
      <p:bldP build="whole" bldLvl="1" animBg="1" rev="0" advAuto="0" spid="119" grpId="4"/>
      <p:bldP build="whole" bldLvl="1" animBg="1" rev="0" advAuto="0" spid="121" grpId="7"/>
      <p:bldP build="whole" bldLvl="1" animBg="1" rev="0" advAuto="0" spid="120" grpId="2"/>
      <p:bldP build="whole" bldLvl="1" animBg="1" rev="0" advAuto="0" spid="124" grpId="8"/>
      <p:bldP build="whole" bldLvl="1" animBg="1" rev="0" advAuto="0" spid="116" grpId="3"/>
      <p:bldP build="whole" bldLvl="1" animBg="1" rev="0" advAuto="0" spid="122" grpId="5"/>
      <p:bldP build="whole" bldLvl="1" animBg="1" rev="0" advAuto="0" spid="118" grpId="9"/>
      <p:bldP build="whole" bldLvl="1" animBg="1" rev="0" advAuto="0" spid="115" grpId="1"/>
    </p:bldLst>
  </p:timing>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1" name="Statistic"/>
          <p:cNvSpPr txBox="1"/>
          <p:nvPr>
            <p:ph type="ctrTitle"/>
          </p:nvPr>
        </p:nvSpPr>
        <p:spPr>
          <a:prstGeom prst="rect">
            <a:avLst/>
          </a:prstGeom>
        </p:spPr>
        <p:txBody>
          <a:bodyPr/>
          <a:lstStyle>
            <a:lvl1pPr defTabSz="566674">
              <a:defRPr sz="10864"/>
            </a:lvl1pPr>
          </a:lstStyle>
          <a:p>
            <a:pPr/>
            <a:r>
              <a:t>Statistic</a:t>
            </a:r>
          </a:p>
        </p:txBody>
      </p:sp>
      <p:graphicFrame>
        <p:nvGraphicFramePr>
          <p:cNvPr id="1692" name="Sales in 2016"/>
          <p:cNvGraphicFramePr/>
          <p:nvPr/>
        </p:nvGraphicFramePr>
        <p:xfrm>
          <a:off x="1190554" y="2405478"/>
          <a:ext cx="22414316" cy="10643988"/>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691"/>
                                        </p:tgtEl>
                                        <p:attrNameLst>
                                          <p:attrName>style.visibility</p:attrName>
                                        </p:attrNameLst>
                                      </p:cBhvr>
                                      <p:to>
                                        <p:strVal val="visible"/>
                                      </p:to>
                                    </p:set>
                                    <p:animEffect filter="dissolve" transition="in">
                                      <p:cBhvr>
                                        <p:cTn id="7" dur="1000"/>
                                        <p:tgtEl>
                                          <p:spTgt spid="1691"/>
                                        </p:tgtEl>
                                      </p:cBhvr>
                                    </p:animEffect>
                                  </p:childTnLst>
                                </p:cTn>
                              </p:par>
                            </p:childTnLst>
                          </p:cTn>
                        </p:par>
                        <p:par>
                          <p:cTn id="8" fill="hold">
                            <p:stCondLst>
                              <p:cond delay="1000"/>
                            </p:stCondLst>
                            <p:childTnLst>
                              <p:par>
                                <p:cTn id="9" presetClass="entr" nodeType="afterEffect" presetSubtype="8" presetID="2" grpId="2" fill="hold">
                                  <p:stCondLst>
                                    <p:cond delay="0"/>
                                  </p:stCondLst>
                                  <p:childTnLst>
                                    <p:set>
                                      <p:cBhvr>
                                        <p:cTn id="10" fill="hold"/>
                                        <p:tgtEl>
                                          <p:spTgt spid="1692">
                                            <p:graphicEl>
                                              <a:chart bldStep="gridLegend" categoryIdx="-3" seriesIdx="-3"/>
                                            </p:graphicEl>
                                          </p:spTgt>
                                        </p:tgtEl>
                                        <p:attrNameLst>
                                          <p:attrName>style.visibility</p:attrName>
                                        </p:attrNameLst>
                                      </p:cBhvr>
                                      <p:to>
                                        <p:strVal val="visible"/>
                                      </p:to>
                                    </p:set>
                                    <p:anim calcmode="lin" valueType="num">
                                      <p:cBhvr>
                                        <p:cTn id="11" dur="600" fill="hold"/>
                                        <p:tgtEl>
                                          <p:spTgt spid="1692">
                                            <p:graphicEl>
                                              <a:chart bldStep="gridLegend" categoryIdx="-3" seriesIdx="-3"/>
                                            </p:graphicEl>
                                          </p:spTgt>
                                        </p:tgtEl>
                                        <p:attrNameLst>
                                          <p:attrName>ppt_x</p:attrName>
                                        </p:attrNameLst>
                                      </p:cBhvr>
                                      <p:tavLst>
                                        <p:tav tm="0">
                                          <p:val>
                                            <p:strVal val="0-#ppt_w/2"/>
                                          </p:val>
                                        </p:tav>
                                        <p:tav tm="100000">
                                          <p:val>
                                            <p:strVal val="#ppt_x"/>
                                          </p:val>
                                        </p:tav>
                                      </p:tavLst>
                                    </p:anim>
                                    <p:anim calcmode="lin" valueType="num">
                                      <p:cBhvr>
                                        <p:cTn id="12" dur="600" fill="hold"/>
                                        <p:tgtEl>
                                          <p:spTgt spid="1692">
                                            <p:graphicEl>
                                              <a:chart bldStep="gridLegend" categoryIdx="-3" seriesIdx="-3"/>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Class="entr" nodeType="afterEffect" presetSubtype="8" presetID="2" grpId="2" fill="hold">
                                  <p:stCondLst>
                                    <p:cond delay="0"/>
                                  </p:stCondLst>
                                  <p:childTnLst>
                                    <p:set>
                                      <p:cBhvr>
                                        <p:cTn id="15" fill="hold"/>
                                        <p:tgtEl>
                                          <p:spTgt spid="1692">
                                            <p:graphicEl>
                                              <a:chart bldStep="category" categoryIdx="0" seriesIdx="-4"/>
                                            </p:graphicEl>
                                          </p:spTgt>
                                        </p:tgtEl>
                                        <p:attrNameLst>
                                          <p:attrName>style.visibility</p:attrName>
                                        </p:attrNameLst>
                                      </p:cBhvr>
                                      <p:to>
                                        <p:strVal val="visible"/>
                                      </p:to>
                                    </p:set>
                                    <p:anim calcmode="lin" valueType="num">
                                      <p:cBhvr>
                                        <p:cTn id="16" dur="600" fill="hold"/>
                                        <p:tgtEl>
                                          <p:spTgt spid="1692">
                                            <p:graphicEl>
                                              <a:chart bldStep="category" categoryIdx="0" seriesIdx="-4"/>
                                            </p:graphicEl>
                                          </p:spTgt>
                                        </p:tgtEl>
                                        <p:attrNameLst>
                                          <p:attrName>ppt_x</p:attrName>
                                        </p:attrNameLst>
                                      </p:cBhvr>
                                      <p:tavLst>
                                        <p:tav tm="0">
                                          <p:val>
                                            <p:strVal val="0-#ppt_w/2"/>
                                          </p:val>
                                        </p:tav>
                                        <p:tav tm="100000">
                                          <p:val>
                                            <p:strVal val="#ppt_x"/>
                                          </p:val>
                                        </p:tav>
                                      </p:tavLst>
                                    </p:anim>
                                    <p:anim calcmode="lin" valueType="num">
                                      <p:cBhvr>
                                        <p:cTn id="17" dur="600" fill="hold"/>
                                        <p:tgtEl>
                                          <p:spTgt spid="1692">
                                            <p:graphicEl>
                                              <a:chart bldStep="category" categoryIdx="0" seriesIdx="-4"/>
                                            </p:graphicEl>
                                          </p:spTgt>
                                        </p:tgtEl>
                                        <p:attrNameLst>
                                          <p:attrName>ppt_y</p:attrName>
                                        </p:attrNameLst>
                                      </p:cBhvr>
                                      <p:tavLst>
                                        <p:tav tm="0">
                                          <p:val>
                                            <p:strVal val="#ppt_y"/>
                                          </p:val>
                                        </p:tav>
                                        <p:tav tm="100000">
                                          <p:val>
                                            <p:strVal val="#ppt_y"/>
                                          </p:val>
                                        </p:tav>
                                      </p:tavLst>
                                    </p:anim>
                                  </p:childTnLst>
                                </p:cTn>
                              </p:par>
                            </p:childTnLst>
                          </p:cTn>
                        </p:par>
                        <p:par>
                          <p:cTn id="18" fill="hold">
                            <p:stCondLst>
                              <p:cond delay="2200"/>
                            </p:stCondLst>
                            <p:childTnLst>
                              <p:par>
                                <p:cTn id="19" presetClass="entr" nodeType="afterEffect" presetSubtype="8" presetID="2" grpId="2" fill="hold">
                                  <p:stCondLst>
                                    <p:cond delay="0"/>
                                  </p:stCondLst>
                                  <p:childTnLst>
                                    <p:set>
                                      <p:cBhvr>
                                        <p:cTn id="20" fill="hold"/>
                                        <p:tgtEl>
                                          <p:spTgt spid="1692">
                                            <p:graphicEl>
                                              <a:chart bldStep="category" categoryIdx="1" seriesIdx="-4"/>
                                            </p:graphicEl>
                                          </p:spTgt>
                                        </p:tgtEl>
                                        <p:attrNameLst>
                                          <p:attrName>style.visibility</p:attrName>
                                        </p:attrNameLst>
                                      </p:cBhvr>
                                      <p:to>
                                        <p:strVal val="visible"/>
                                      </p:to>
                                    </p:set>
                                    <p:anim calcmode="lin" valueType="num">
                                      <p:cBhvr>
                                        <p:cTn id="21" dur="600" fill="hold"/>
                                        <p:tgtEl>
                                          <p:spTgt spid="1692">
                                            <p:graphicEl>
                                              <a:chart bldStep="category" categoryIdx="1" seriesIdx="-4"/>
                                            </p:graphicEl>
                                          </p:spTgt>
                                        </p:tgtEl>
                                        <p:attrNameLst>
                                          <p:attrName>ppt_x</p:attrName>
                                        </p:attrNameLst>
                                      </p:cBhvr>
                                      <p:tavLst>
                                        <p:tav tm="0">
                                          <p:val>
                                            <p:strVal val="0-#ppt_w/2"/>
                                          </p:val>
                                        </p:tav>
                                        <p:tav tm="100000">
                                          <p:val>
                                            <p:strVal val="#ppt_x"/>
                                          </p:val>
                                        </p:tav>
                                      </p:tavLst>
                                    </p:anim>
                                    <p:anim calcmode="lin" valueType="num">
                                      <p:cBhvr>
                                        <p:cTn id="22" dur="600" fill="hold"/>
                                        <p:tgtEl>
                                          <p:spTgt spid="1692">
                                            <p:graphicEl>
                                              <a:chart bldStep="category" categoryIdx="1" seriesIdx="-4"/>
                                            </p:graphicEl>
                                          </p:spTgt>
                                        </p:tgtEl>
                                        <p:attrNameLst>
                                          <p:attrName>ppt_y</p:attrName>
                                        </p:attrNameLst>
                                      </p:cBhvr>
                                      <p:tavLst>
                                        <p:tav tm="0">
                                          <p:val>
                                            <p:strVal val="#ppt_y"/>
                                          </p:val>
                                        </p:tav>
                                        <p:tav tm="100000">
                                          <p:val>
                                            <p:strVal val="#ppt_y"/>
                                          </p:val>
                                        </p:tav>
                                      </p:tavLst>
                                    </p:anim>
                                  </p:childTnLst>
                                </p:cTn>
                              </p:par>
                            </p:childTnLst>
                          </p:cTn>
                        </p:par>
                        <p:par>
                          <p:cTn id="23" fill="hold">
                            <p:stCondLst>
                              <p:cond delay="2800"/>
                            </p:stCondLst>
                            <p:childTnLst>
                              <p:par>
                                <p:cTn id="24" presetClass="entr" nodeType="afterEffect" presetSubtype="8" presetID="2" grpId="2" fill="hold">
                                  <p:stCondLst>
                                    <p:cond delay="0"/>
                                  </p:stCondLst>
                                  <p:childTnLst>
                                    <p:set>
                                      <p:cBhvr>
                                        <p:cTn id="25" fill="hold"/>
                                        <p:tgtEl>
                                          <p:spTgt spid="1692">
                                            <p:graphicEl>
                                              <a:chart bldStep="category" categoryIdx="2" seriesIdx="-4"/>
                                            </p:graphicEl>
                                          </p:spTgt>
                                        </p:tgtEl>
                                        <p:attrNameLst>
                                          <p:attrName>style.visibility</p:attrName>
                                        </p:attrNameLst>
                                      </p:cBhvr>
                                      <p:to>
                                        <p:strVal val="visible"/>
                                      </p:to>
                                    </p:set>
                                    <p:anim calcmode="lin" valueType="num">
                                      <p:cBhvr>
                                        <p:cTn id="26" dur="600" fill="hold"/>
                                        <p:tgtEl>
                                          <p:spTgt spid="1692">
                                            <p:graphicEl>
                                              <a:chart bldStep="category" categoryIdx="2" seriesIdx="-4"/>
                                            </p:graphicEl>
                                          </p:spTgt>
                                        </p:tgtEl>
                                        <p:attrNameLst>
                                          <p:attrName>ppt_x</p:attrName>
                                        </p:attrNameLst>
                                      </p:cBhvr>
                                      <p:tavLst>
                                        <p:tav tm="0">
                                          <p:val>
                                            <p:strVal val="0-#ppt_w/2"/>
                                          </p:val>
                                        </p:tav>
                                        <p:tav tm="100000">
                                          <p:val>
                                            <p:strVal val="#ppt_x"/>
                                          </p:val>
                                        </p:tav>
                                      </p:tavLst>
                                    </p:anim>
                                    <p:anim calcmode="lin" valueType="num">
                                      <p:cBhvr>
                                        <p:cTn id="27" dur="600" fill="hold"/>
                                        <p:tgtEl>
                                          <p:spTgt spid="1692">
                                            <p:graphicEl>
                                              <a:chart bldStep="category" categoryIdx="2" seriesIdx="-4"/>
                                            </p:graphicEl>
                                          </p:spTgt>
                                        </p:tgtEl>
                                        <p:attrNameLst>
                                          <p:attrName>ppt_y</p:attrName>
                                        </p:attrNameLst>
                                      </p:cBhvr>
                                      <p:tavLst>
                                        <p:tav tm="0">
                                          <p:val>
                                            <p:strVal val="#ppt_y"/>
                                          </p:val>
                                        </p:tav>
                                        <p:tav tm="100000">
                                          <p:val>
                                            <p:strVal val="#ppt_y"/>
                                          </p:val>
                                        </p:tav>
                                      </p:tavLst>
                                    </p:anim>
                                  </p:childTnLst>
                                </p:cTn>
                              </p:par>
                            </p:childTnLst>
                          </p:cTn>
                        </p:par>
                        <p:par>
                          <p:cTn id="28" fill="hold">
                            <p:stCondLst>
                              <p:cond delay="3400"/>
                            </p:stCondLst>
                            <p:childTnLst>
                              <p:par>
                                <p:cTn id="29" presetClass="entr" nodeType="afterEffect" presetSubtype="8" presetID="2" grpId="2" fill="hold">
                                  <p:stCondLst>
                                    <p:cond delay="0"/>
                                  </p:stCondLst>
                                  <p:childTnLst>
                                    <p:set>
                                      <p:cBhvr>
                                        <p:cTn id="30" fill="hold"/>
                                        <p:tgtEl>
                                          <p:spTgt spid="1692">
                                            <p:graphicEl>
                                              <a:chart bldStep="category" categoryIdx="3" seriesIdx="-4"/>
                                            </p:graphicEl>
                                          </p:spTgt>
                                        </p:tgtEl>
                                        <p:attrNameLst>
                                          <p:attrName>style.visibility</p:attrName>
                                        </p:attrNameLst>
                                      </p:cBhvr>
                                      <p:to>
                                        <p:strVal val="visible"/>
                                      </p:to>
                                    </p:set>
                                    <p:anim calcmode="lin" valueType="num">
                                      <p:cBhvr>
                                        <p:cTn id="31" dur="600" fill="hold"/>
                                        <p:tgtEl>
                                          <p:spTgt spid="1692">
                                            <p:graphicEl>
                                              <a:chart bldStep="category" categoryIdx="3" seriesIdx="-4"/>
                                            </p:graphicEl>
                                          </p:spTgt>
                                        </p:tgtEl>
                                        <p:attrNameLst>
                                          <p:attrName>ppt_x</p:attrName>
                                        </p:attrNameLst>
                                      </p:cBhvr>
                                      <p:tavLst>
                                        <p:tav tm="0">
                                          <p:val>
                                            <p:strVal val="0-#ppt_w/2"/>
                                          </p:val>
                                        </p:tav>
                                        <p:tav tm="100000">
                                          <p:val>
                                            <p:strVal val="#ppt_x"/>
                                          </p:val>
                                        </p:tav>
                                      </p:tavLst>
                                    </p:anim>
                                    <p:anim calcmode="lin" valueType="num">
                                      <p:cBhvr>
                                        <p:cTn id="32" dur="600" fill="hold"/>
                                        <p:tgtEl>
                                          <p:spTgt spid="1692">
                                            <p:graphicEl>
                                              <a:chart bldStep="category" categoryIdx="3" seriesIdx="-4"/>
                                            </p:graphicEl>
                                          </p:spTgt>
                                        </p:tgtEl>
                                        <p:attrNameLst>
                                          <p:attrName>ppt_y</p:attrName>
                                        </p:attrNameLst>
                                      </p:cBhvr>
                                      <p:tavLst>
                                        <p:tav tm="0">
                                          <p:val>
                                            <p:strVal val="#ppt_y"/>
                                          </p:val>
                                        </p:tav>
                                        <p:tav tm="100000">
                                          <p:val>
                                            <p:strVal val="#ppt_y"/>
                                          </p:val>
                                        </p:tav>
                                      </p:tavLst>
                                    </p:anim>
                                  </p:childTnLst>
                                </p:cTn>
                              </p:par>
                            </p:childTnLst>
                          </p:cTn>
                        </p:par>
                        <p:par>
                          <p:cTn id="33" fill="hold">
                            <p:stCondLst>
                              <p:cond delay="4000"/>
                            </p:stCondLst>
                            <p:childTnLst>
                              <p:par>
                                <p:cTn id="34" presetClass="entr" nodeType="afterEffect" presetSubtype="8" presetID="2" grpId="2" fill="hold">
                                  <p:stCondLst>
                                    <p:cond delay="0"/>
                                  </p:stCondLst>
                                  <p:childTnLst>
                                    <p:set>
                                      <p:cBhvr>
                                        <p:cTn id="35" fill="hold"/>
                                        <p:tgtEl>
                                          <p:spTgt spid="1692">
                                            <p:graphicEl>
                                              <a:chart bldStep="category" categoryIdx="4" seriesIdx="-4"/>
                                            </p:graphicEl>
                                          </p:spTgt>
                                        </p:tgtEl>
                                        <p:attrNameLst>
                                          <p:attrName>style.visibility</p:attrName>
                                        </p:attrNameLst>
                                      </p:cBhvr>
                                      <p:to>
                                        <p:strVal val="visible"/>
                                      </p:to>
                                    </p:set>
                                    <p:anim calcmode="lin" valueType="num">
                                      <p:cBhvr>
                                        <p:cTn id="36" dur="600" fill="hold"/>
                                        <p:tgtEl>
                                          <p:spTgt spid="1692">
                                            <p:graphicEl>
                                              <a:chart bldStep="category" categoryIdx="4" seriesIdx="-4"/>
                                            </p:graphicEl>
                                          </p:spTgt>
                                        </p:tgtEl>
                                        <p:attrNameLst>
                                          <p:attrName>ppt_x</p:attrName>
                                        </p:attrNameLst>
                                      </p:cBhvr>
                                      <p:tavLst>
                                        <p:tav tm="0">
                                          <p:val>
                                            <p:strVal val="0-#ppt_w/2"/>
                                          </p:val>
                                        </p:tav>
                                        <p:tav tm="100000">
                                          <p:val>
                                            <p:strVal val="#ppt_x"/>
                                          </p:val>
                                        </p:tav>
                                      </p:tavLst>
                                    </p:anim>
                                    <p:anim calcmode="lin" valueType="num">
                                      <p:cBhvr>
                                        <p:cTn id="37" dur="600" fill="hold"/>
                                        <p:tgtEl>
                                          <p:spTgt spid="1692">
                                            <p:graphicEl>
                                              <a:chart bldStep="category" categoryIdx="4" seriesIdx="-4"/>
                                            </p:graphicEl>
                                          </p:spTgt>
                                        </p:tgtEl>
                                        <p:attrNameLst>
                                          <p:attrName>ppt_y</p:attrName>
                                        </p:attrNameLst>
                                      </p:cBhvr>
                                      <p:tavLst>
                                        <p:tav tm="0">
                                          <p:val>
                                            <p:strVal val="#ppt_y"/>
                                          </p:val>
                                        </p:tav>
                                        <p:tav tm="100000">
                                          <p:val>
                                            <p:strVal val="#ppt_y"/>
                                          </p:val>
                                        </p:tav>
                                      </p:tavLst>
                                    </p:anim>
                                  </p:childTnLst>
                                </p:cTn>
                              </p:par>
                            </p:childTnLst>
                          </p:cTn>
                        </p:par>
                        <p:par>
                          <p:cTn id="38" fill="hold">
                            <p:stCondLst>
                              <p:cond delay="4600"/>
                            </p:stCondLst>
                            <p:childTnLst>
                              <p:par>
                                <p:cTn id="39" presetClass="entr" nodeType="afterEffect" presetSubtype="8" presetID="2" grpId="2" fill="hold">
                                  <p:stCondLst>
                                    <p:cond delay="0"/>
                                  </p:stCondLst>
                                  <p:childTnLst>
                                    <p:set>
                                      <p:cBhvr>
                                        <p:cTn id="40" fill="hold"/>
                                        <p:tgtEl>
                                          <p:spTgt spid="1692">
                                            <p:graphicEl>
                                              <a:chart bldStep="category" categoryIdx="5" seriesIdx="-4"/>
                                            </p:graphicEl>
                                          </p:spTgt>
                                        </p:tgtEl>
                                        <p:attrNameLst>
                                          <p:attrName>style.visibility</p:attrName>
                                        </p:attrNameLst>
                                      </p:cBhvr>
                                      <p:to>
                                        <p:strVal val="visible"/>
                                      </p:to>
                                    </p:set>
                                    <p:anim calcmode="lin" valueType="num">
                                      <p:cBhvr>
                                        <p:cTn id="41" dur="600" fill="hold"/>
                                        <p:tgtEl>
                                          <p:spTgt spid="1692">
                                            <p:graphicEl>
                                              <a:chart bldStep="category" categoryIdx="5" seriesIdx="-4"/>
                                            </p:graphicEl>
                                          </p:spTgt>
                                        </p:tgtEl>
                                        <p:attrNameLst>
                                          <p:attrName>ppt_x</p:attrName>
                                        </p:attrNameLst>
                                      </p:cBhvr>
                                      <p:tavLst>
                                        <p:tav tm="0">
                                          <p:val>
                                            <p:strVal val="0-#ppt_w/2"/>
                                          </p:val>
                                        </p:tav>
                                        <p:tav tm="100000">
                                          <p:val>
                                            <p:strVal val="#ppt_x"/>
                                          </p:val>
                                        </p:tav>
                                      </p:tavLst>
                                    </p:anim>
                                    <p:anim calcmode="lin" valueType="num">
                                      <p:cBhvr>
                                        <p:cTn id="42" dur="600" fill="hold"/>
                                        <p:tgtEl>
                                          <p:spTgt spid="1692">
                                            <p:graphicEl>
                                              <a:chart bldStep="category" categoryIdx="5" seriesIdx="-4"/>
                                            </p:graphicEl>
                                          </p:spTgt>
                                        </p:tgtEl>
                                        <p:attrNameLst>
                                          <p:attrName>ppt_y</p:attrName>
                                        </p:attrNameLst>
                                      </p:cBhvr>
                                      <p:tavLst>
                                        <p:tav tm="0">
                                          <p:val>
                                            <p:strVal val="#ppt_y"/>
                                          </p:val>
                                        </p:tav>
                                        <p:tav tm="100000">
                                          <p:val>
                                            <p:strVal val="#ppt_y"/>
                                          </p:val>
                                        </p:tav>
                                      </p:tavLst>
                                    </p:anim>
                                  </p:childTnLst>
                                </p:cTn>
                              </p:par>
                            </p:childTnLst>
                          </p:cTn>
                        </p:par>
                        <p:par>
                          <p:cTn id="43" fill="hold">
                            <p:stCondLst>
                              <p:cond delay="5200"/>
                            </p:stCondLst>
                            <p:childTnLst>
                              <p:par>
                                <p:cTn id="44" presetClass="entr" nodeType="afterEffect" presetSubtype="8" presetID="2" grpId="2" fill="hold">
                                  <p:stCondLst>
                                    <p:cond delay="0"/>
                                  </p:stCondLst>
                                  <p:childTnLst>
                                    <p:set>
                                      <p:cBhvr>
                                        <p:cTn id="45" fill="hold"/>
                                        <p:tgtEl>
                                          <p:spTgt spid="1692">
                                            <p:graphicEl>
                                              <a:chart bldStep="category" categoryIdx="6" seriesIdx="-4"/>
                                            </p:graphicEl>
                                          </p:spTgt>
                                        </p:tgtEl>
                                        <p:attrNameLst>
                                          <p:attrName>style.visibility</p:attrName>
                                        </p:attrNameLst>
                                      </p:cBhvr>
                                      <p:to>
                                        <p:strVal val="visible"/>
                                      </p:to>
                                    </p:set>
                                    <p:anim calcmode="lin" valueType="num">
                                      <p:cBhvr>
                                        <p:cTn id="46" dur="600" fill="hold"/>
                                        <p:tgtEl>
                                          <p:spTgt spid="1692">
                                            <p:graphicEl>
                                              <a:chart bldStep="category" categoryIdx="6" seriesIdx="-4"/>
                                            </p:graphicEl>
                                          </p:spTgt>
                                        </p:tgtEl>
                                        <p:attrNameLst>
                                          <p:attrName>ppt_x</p:attrName>
                                        </p:attrNameLst>
                                      </p:cBhvr>
                                      <p:tavLst>
                                        <p:tav tm="0">
                                          <p:val>
                                            <p:strVal val="0-#ppt_w/2"/>
                                          </p:val>
                                        </p:tav>
                                        <p:tav tm="100000">
                                          <p:val>
                                            <p:strVal val="#ppt_x"/>
                                          </p:val>
                                        </p:tav>
                                      </p:tavLst>
                                    </p:anim>
                                    <p:anim calcmode="lin" valueType="num">
                                      <p:cBhvr>
                                        <p:cTn id="47" dur="600" fill="hold"/>
                                        <p:tgtEl>
                                          <p:spTgt spid="1692">
                                            <p:graphicEl>
                                              <a:chart bldStep="category" categoryIdx="6" seriesIdx="-4"/>
                                            </p:graphicEl>
                                          </p:spTgt>
                                        </p:tgtEl>
                                        <p:attrNameLst>
                                          <p:attrName>ppt_y</p:attrName>
                                        </p:attrNameLst>
                                      </p:cBhvr>
                                      <p:tavLst>
                                        <p:tav tm="0">
                                          <p:val>
                                            <p:strVal val="#ppt_y"/>
                                          </p:val>
                                        </p:tav>
                                        <p:tav tm="100000">
                                          <p:val>
                                            <p:strVal val="#ppt_y"/>
                                          </p:val>
                                        </p:tav>
                                      </p:tavLst>
                                    </p:anim>
                                  </p:childTnLst>
                                </p:cTn>
                              </p:par>
                            </p:childTnLst>
                          </p:cTn>
                        </p:par>
                        <p:par>
                          <p:cTn id="48" fill="hold">
                            <p:stCondLst>
                              <p:cond delay="5800"/>
                            </p:stCondLst>
                            <p:childTnLst>
                              <p:par>
                                <p:cTn id="49" presetClass="entr" nodeType="afterEffect" presetSubtype="8" presetID="2" grpId="2" fill="hold">
                                  <p:stCondLst>
                                    <p:cond delay="0"/>
                                  </p:stCondLst>
                                  <p:childTnLst>
                                    <p:set>
                                      <p:cBhvr>
                                        <p:cTn id="50" fill="hold"/>
                                        <p:tgtEl>
                                          <p:spTgt spid="1692">
                                            <p:graphicEl>
                                              <a:chart bldStep="category" categoryIdx="7" seriesIdx="-4"/>
                                            </p:graphicEl>
                                          </p:spTgt>
                                        </p:tgtEl>
                                        <p:attrNameLst>
                                          <p:attrName>style.visibility</p:attrName>
                                        </p:attrNameLst>
                                      </p:cBhvr>
                                      <p:to>
                                        <p:strVal val="visible"/>
                                      </p:to>
                                    </p:set>
                                    <p:anim calcmode="lin" valueType="num">
                                      <p:cBhvr>
                                        <p:cTn id="51" dur="600" fill="hold"/>
                                        <p:tgtEl>
                                          <p:spTgt spid="1692">
                                            <p:graphicEl>
                                              <a:chart bldStep="category" categoryIdx="7" seriesIdx="-4"/>
                                            </p:graphicEl>
                                          </p:spTgt>
                                        </p:tgtEl>
                                        <p:attrNameLst>
                                          <p:attrName>ppt_x</p:attrName>
                                        </p:attrNameLst>
                                      </p:cBhvr>
                                      <p:tavLst>
                                        <p:tav tm="0">
                                          <p:val>
                                            <p:strVal val="0-#ppt_w/2"/>
                                          </p:val>
                                        </p:tav>
                                        <p:tav tm="100000">
                                          <p:val>
                                            <p:strVal val="#ppt_x"/>
                                          </p:val>
                                        </p:tav>
                                      </p:tavLst>
                                    </p:anim>
                                    <p:anim calcmode="lin" valueType="num">
                                      <p:cBhvr>
                                        <p:cTn id="52" dur="600" fill="hold"/>
                                        <p:tgtEl>
                                          <p:spTgt spid="1692">
                                            <p:graphicEl>
                                              <a:chart bldStep="category" categoryIdx="7" seriesIdx="-4"/>
                                            </p:graphicEl>
                                          </p:spTgt>
                                        </p:tgtEl>
                                        <p:attrNameLst>
                                          <p:attrName>ppt_y</p:attrName>
                                        </p:attrNameLst>
                                      </p:cBhvr>
                                      <p:tavLst>
                                        <p:tav tm="0">
                                          <p:val>
                                            <p:strVal val="#ppt_y"/>
                                          </p:val>
                                        </p:tav>
                                        <p:tav tm="100000">
                                          <p:val>
                                            <p:strVal val="#ppt_y"/>
                                          </p:val>
                                        </p:tav>
                                      </p:tavLst>
                                    </p:anim>
                                  </p:childTnLst>
                                </p:cTn>
                              </p:par>
                            </p:childTnLst>
                          </p:cTn>
                        </p:par>
                        <p:par>
                          <p:cTn id="53" fill="hold">
                            <p:stCondLst>
                              <p:cond delay="6400"/>
                            </p:stCondLst>
                            <p:childTnLst>
                              <p:par>
                                <p:cTn id="54" presetClass="entr" nodeType="afterEffect" presetSubtype="8" presetID="2" grpId="2" fill="hold">
                                  <p:stCondLst>
                                    <p:cond delay="0"/>
                                  </p:stCondLst>
                                  <p:childTnLst>
                                    <p:set>
                                      <p:cBhvr>
                                        <p:cTn id="55" fill="hold"/>
                                        <p:tgtEl>
                                          <p:spTgt spid="1692">
                                            <p:graphicEl>
                                              <a:chart bldStep="category" categoryIdx="8" seriesIdx="-4"/>
                                            </p:graphicEl>
                                          </p:spTgt>
                                        </p:tgtEl>
                                        <p:attrNameLst>
                                          <p:attrName>style.visibility</p:attrName>
                                        </p:attrNameLst>
                                      </p:cBhvr>
                                      <p:to>
                                        <p:strVal val="visible"/>
                                      </p:to>
                                    </p:set>
                                    <p:anim calcmode="lin" valueType="num">
                                      <p:cBhvr>
                                        <p:cTn id="56" dur="600" fill="hold"/>
                                        <p:tgtEl>
                                          <p:spTgt spid="1692">
                                            <p:graphicEl>
                                              <a:chart bldStep="category" categoryIdx="8" seriesIdx="-4"/>
                                            </p:graphicEl>
                                          </p:spTgt>
                                        </p:tgtEl>
                                        <p:attrNameLst>
                                          <p:attrName>ppt_x</p:attrName>
                                        </p:attrNameLst>
                                      </p:cBhvr>
                                      <p:tavLst>
                                        <p:tav tm="0">
                                          <p:val>
                                            <p:strVal val="0-#ppt_w/2"/>
                                          </p:val>
                                        </p:tav>
                                        <p:tav tm="100000">
                                          <p:val>
                                            <p:strVal val="#ppt_x"/>
                                          </p:val>
                                        </p:tav>
                                      </p:tavLst>
                                    </p:anim>
                                    <p:anim calcmode="lin" valueType="num">
                                      <p:cBhvr>
                                        <p:cTn id="57" dur="600" fill="hold"/>
                                        <p:tgtEl>
                                          <p:spTgt spid="1692">
                                            <p:graphicEl>
                                              <a:chart bldStep="category" categoryIdx="8" seriesIdx="-4"/>
                                            </p:graphicEl>
                                          </p:spTgt>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Class="entr" nodeType="afterEffect" presetSubtype="8" presetID="2" grpId="2" fill="hold">
                                  <p:stCondLst>
                                    <p:cond delay="0"/>
                                  </p:stCondLst>
                                  <p:childTnLst>
                                    <p:set>
                                      <p:cBhvr>
                                        <p:cTn id="60" fill="hold"/>
                                        <p:tgtEl>
                                          <p:spTgt spid="1692">
                                            <p:graphicEl>
                                              <a:chart bldStep="category" categoryIdx="9" seriesIdx="-4"/>
                                            </p:graphicEl>
                                          </p:spTgt>
                                        </p:tgtEl>
                                        <p:attrNameLst>
                                          <p:attrName>style.visibility</p:attrName>
                                        </p:attrNameLst>
                                      </p:cBhvr>
                                      <p:to>
                                        <p:strVal val="visible"/>
                                      </p:to>
                                    </p:set>
                                    <p:anim calcmode="lin" valueType="num">
                                      <p:cBhvr>
                                        <p:cTn id="61" dur="600" fill="hold"/>
                                        <p:tgtEl>
                                          <p:spTgt spid="1692">
                                            <p:graphicEl>
                                              <a:chart bldStep="category" categoryIdx="9" seriesIdx="-4"/>
                                            </p:graphicEl>
                                          </p:spTgt>
                                        </p:tgtEl>
                                        <p:attrNameLst>
                                          <p:attrName>ppt_x</p:attrName>
                                        </p:attrNameLst>
                                      </p:cBhvr>
                                      <p:tavLst>
                                        <p:tav tm="0">
                                          <p:val>
                                            <p:strVal val="0-#ppt_w/2"/>
                                          </p:val>
                                        </p:tav>
                                        <p:tav tm="100000">
                                          <p:val>
                                            <p:strVal val="#ppt_x"/>
                                          </p:val>
                                        </p:tav>
                                      </p:tavLst>
                                    </p:anim>
                                    <p:anim calcmode="lin" valueType="num">
                                      <p:cBhvr>
                                        <p:cTn id="62" dur="600" fill="hold"/>
                                        <p:tgtEl>
                                          <p:spTgt spid="1692">
                                            <p:graphicEl>
                                              <a:chart bldStep="category" categoryIdx="9" seriesIdx="-4"/>
                                            </p:graphicEl>
                                          </p:spTgt>
                                        </p:tgtEl>
                                        <p:attrNameLst>
                                          <p:attrName>ppt_y</p:attrName>
                                        </p:attrNameLst>
                                      </p:cBhvr>
                                      <p:tavLst>
                                        <p:tav tm="0">
                                          <p:val>
                                            <p:strVal val="#ppt_y"/>
                                          </p:val>
                                        </p:tav>
                                        <p:tav tm="100000">
                                          <p:val>
                                            <p:strVal val="#ppt_y"/>
                                          </p:val>
                                        </p:tav>
                                      </p:tavLst>
                                    </p:anim>
                                  </p:childTnLst>
                                </p:cTn>
                              </p:par>
                            </p:childTnLst>
                          </p:cTn>
                        </p:par>
                        <p:par>
                          <p:cTn id="63" fill="hold">
                            <p:stCondLst>
                              <p:cond delay="7600"/>
                            </p:stCondLst>
                            <p:childTnLst>
                              <p:par>
                                <p:cTn id="64" presetClass="entr" nodeType="afterEffect" presetSubtype="8" presetID="2" grpId="2" fill="hold">
                                  <p:stCondLst>
                                    <p:cond delay="0"/>
                                  </p:stCondLst>
                                  <p:childTnLst>
                                    <p:set>
                                      <p:cBhvr>
                                        <p:cTn id="65" fill="hold"/>
                                        <p:tgtEl>
                                          <p:spTgt spid="1692">
                                            <p:graphicEl>
                                              <a:chart bldStep="category" categoryIdx="10" seriesIdx="-4"/>
                                            </p:graphicEl>
                                          </p:spTgt>
                                        </p:tgtEl>
                                        <p:attrNameLst>
                                          <p:attrName>style.visibility</p:attrName>
                                        </p:attrNameLst>
                                      </p:cBhvr>
                                      <p:to>
                                        <p:strVal val="visible"/>
                                      </p:to>
                                    </p:set>
                                    <p:anim calcmode="lin" valueType="num">
                                      <p:cBhvr>
                                        <p:cTn id="66" dur="600" fill="hold"/>
                                        <p:tgtEl>
                                          <p:spTgt spid="1692">
                                            <p:graphicEl>
                                              <a:chart bldStep="category" categoryIdx="10" seriesIdx="-4"/>
                                            </p:graphicEl>
                                          </p:spTgt>
                                        </p:tgtEl>
                                        <p:attrNameLst>
                                          <p:attrName>ppt_x</p:attrName>
                                        </p:attrNameLst>
                                      </p:cBhvr>
                                      <p:tavLst>
                                        <p:tav tm="0">
                                          <p:val>
                                            <p:strVal val="0-#ppt_w/2"/>
                                          </p:val>
                                        </p:tav>
                                        <p:tav tm="100000">
                                          <p:val>
                                            <p:strVal val="#ppt_x"/>
                                          </p:val>
                                        </p:tav>
                                      </p:tavLst>
                                    </p:anim>
                                    <p:anim calcmode="lin" valueType="num">
                                      <p:cBhvr>
                                        <p:cTn id="67" dur="600" fill="hold"/>
                                        <p:tgtEl>
                                          <p:spTgt spid="1692">
                                            <p:graphicEl>
                                              <a:chart bldStep="category" categoryIdx="10" seriesIdx="-4"/>
                                            </p:graphicEl>
                                          </p:spTgt>
                                        </p:tgtEl>
                                        <p:attrNameLst>
                                          <p:attrName>ppt_y</p:attrName>
                                        </p:attrNameLst>
                                      </p:cBhvr>
                                      <p:tavLst>
                                        <p:tav tm="0">
                                          <p:val>
                                            <p:strVal val="#ppt_y"/>
                                          </p:val>
                                        </p:tav>
                                        <p:tav tm="100000">
                                          <p:val>
                                            <p:strVal val="#ppt_y"/>
                                          </p:val>
                                        </p:tav>
                                      </p:tavLst>
                                    </p:anim>
                                  </p:childTnLst>
                                </p:cTn>
                              </p:par>
                            </p:childTnLst>
                          </p:cTn>
                        </p:par>
                        <p:par>
                          <p:cTn id="68" fill="hold">
                            <p:stCondLst>
                              <p:cond delay="8200"/>
                            </p:stCondLst>
                            <p:childTnLst>
                              <p:par>
                                <p:cTn id="69" presetClass="entr" nodeType="afterEffect" presetSubtype="8" presetID="2" grpId="2" fill="hold">
                                  <p:stCondLst>
                                    <p:cond delay="0"/>
                                  </p:stCondLst>
                                  <p:childTnLst>
                                    <p:set>
                                      <p:cBhvr>
                                        <p:cTn id="70" fill="hold"/>
                                        <p:tgtEl>
                                          <p:spTgt spid="1692">
                                            <p:graphicEl>
                                              <a:chart bldStep="category" categoryIdx="11" seriesIdx="-4"/>
                                            </p:graphicEl>
                                          </p:spTgt>
                                        </p:tgtEl>
                                        <p:attrNameLst>
                                          <p:attrName>style.visibility</p:attrName>
                                        </p:attrNameLst>
                                      </p:cBhvr>
                                      <p:to>
                                        <p:strVal val="visible"/>
                                      </p:to>
                                    </p:set>
                                    <p:anim calcmode="lin" valueType="num">
                                      <p:cBhvr>
                                        <p:cTn id="71" dur="600" fill="hold"/>
                                        <p:tgtEl>
                                          <p:spTgt spid="1692">
                                            <p:graphicEl>
                                              <a:chart bldStep="category" categoryIdx="11" seriesIdx="-4"/>
                                            </p:graphicEl>
                                          </p:spTgt>
                                        </p:tgtEl>
                                        <p:attrNameLst>
                                          <p:attrName>ppt_x</p:attrName>
                                        </p:attrNameLst>
                                      </p:cBhvr>
                                      <p:tavLst>
                                        <p:tav tm="0">
                                          <p:val>
                                            <p:strVal val="0-#ppt_w/2"/>
                                          </p:val>
                                        </p:tav>
                                        <p:tav tm="100000">
                                          <p:val>
                                            <p:strVal val="#ppt_x"/>
                                          </p:val>
                                        </p:tav>
                                      </p:tavLst>
                                    </p:anim>
                                    <p:anim calcmode="lin" valueType="num">
                                      <p:cBhvr>
                                        <p:cTn id="72" dur="600" fill="hold"/>
                                        <p:tgtEl>
                                          <p:spTgt spid="1692">
                                            <p:graphicEl>
                                              <a:chart bldStep="category" categoryIdx="11" seriesIdx="-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1" grpId="1"/>
      <p:bldGraphic spid="1692" grpId="2">
        <p:bldSub>
          <a:bldChart bld="category"/>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4" name="Community"/>
          <p:cNvSpPr txBox="1"/>
          <p:nvPr>
            <p:ph type="ctrTitle"/>
          </p:nvPr>
        </p:nvSpPr>
        <p:spPr>
          <a:prstGeom prst="rect">
            <a:avLst/>
          </a:prstGeom>
        </p:spPr>
        <p:txBody>
          <a:bodyPr/>
          <a:lstStyle>
            <a:lvl1pPr defTabSz="566674">
              <a:defRPr sz="10864"/>
            </a:lvl1pPr>
          </a:lstStyle>
          <a:p>
            <a:pPr/>
            <a:r>
              <a:t>Community</a:t>
            </a:r>
          </a:p>
        </p:txBody>
      </p:sp>
      <p:graphicFrame>
        <p:nvGraphicFramePr>
          <p:cNvPr id="1695" name="表格"/>
          <p:cNvGraphicFramePr/>
          <p:nvPr/>
        </p:nvGraphicFramePr>
        <p:xfrm>
          <a:off x="986979" y="3005086"/>
          <a:ext cx="22621547" cy="9999280"/>
        </p:xfrm>
        <a:graphic xmlns:a="http://schemas.openxmlformats.org/drawingml/2006/main">
          <a:graphicData uri="http://schemas.openxmlformats.org/drawingml/2006/table">
            <a:tbl>
              <a:tblPr firstCol="0" firstRow="0" lastCol="0" lastRow="0" bandCol="0" bandRow="0" rtl="0">
                <a:tableStyleId>{2708684C-4D16-4618-839F-0558EEFCDFE6}</a:tableStyleId>
              </a:tblPr>
              <a:tblGrid>
                <a:gridCol w="13952866"/>
                <a:gridCol w="8668681"/>
              </a:tblGrid>
              <a:tr h="1999855">
                <a:tc>
                  <a:txBody>
                    <a:bodyPr/>
                    <a:lstStyle/>
                    <a:p>
                      <a:pPr lvl="1" indent="228600" algn="l">
                        <a:spcBef>
                          <a:spcPts val="1000"/>
                        </a:spcBef>
                        <a:defRPr baseline="3999" spc="150" sz="5000">
                          <a:latin typeface="Helvetica"/>
                          <a:ea typeface="Helvetica"/>
                          <a:cs typeface="Helvetica"/>
                        </a:defRPr>
                      </a:pPr>
                      <a:r>
                        <a:t>  Social Activity</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FF50C6"/>
                        </a:gs>
                        <a:gs pos="100000">
                          <a:srgbClr val="FE3785"/>
                        </a:gs>
                      </a:gsLst>
                      <a:lin ang="5400000" scaled="0"/>
                    </a:gradFill>
                  </a:tcPr>
                </a:tc>
                <a:tc>
                  <a:txBody>
                    <a:bodyPr/>
                    <a:lstStyle/>
                    <a:p>
                      <a:pPr lvl="1" indent="228600" algn="l">
                        <a:spcBef>
                          <a:spcPts val="1000"/>
                        </a:spcBef>
                        <a:defRPr baseline="3999" spc="150" sz="5000">
                          <a:latin typeface="Helvetica"/>
                          <a:ea typeface="Helvetica"/>
                          <a:cs typeface="Helvetica"/>
                        </a:defRPr>
                      </a:pPr>
                      <a:r>
                        <a:t>8%</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FF50C6"/>
                        </a:gs>
                        <a:gs pos="100000">
                          <a:srgbClr val="FE3785"/>
                        </a:gs>
                      </a:gsLst>
                      <a:lin ang="5400000" scaled="0"/>
                    </a:gradFill>
                  </a:tcPr>
                </a:tc>
              </a:tr>
              <a:tr h="1999855">
                <a:tc>
                  <a:txBody>
                    <a:bodyPr/>
                    <a:lstStyle/>
                    <a:p>
                      <a:pPr lvl="1" indent="228600" algn="l">
                        <a:spcBef>
                          <a:spcPts val="1000"/>
                        </a:spcBef>
                        <a:defRPr baseline="3999" spc="150" sz="5000">
                          <a:latin typeface="Helvetica"/>
                          <a:ea typeface="Helvetica"/>
                          <a:cs typeface="Helvetica"/>
                        </a:defRPr>
                      </a:pPr>
                      <a:r>
                        <a:t>  Total Income</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FFEA88"/>
                        </a:gs>
                        <a:gs pos="100000">
                          <a:srgbClr val="FDAA4B"/>
                        </a:gs>
                      </a:gsLst>
                      <a:lin ang="5400000" scaled="0"/>
                    </a:gradFill>
                  </a:tcPr>
                </a:tc>
                <a:tc>
                  <a:txBody>
                    <a:bodyPr/>
                    <a:lstStyle/>
                    <a:p>
                      <a:pPr lvl="1" indent="228600" algn="l">
                        <a:spcBef>
                          <a:spcPts val="1000"/>
                        </a:spcBef>
                        <a:defRPr baseline="3999" spc="150" sz="5000">
                          <a:latin typeface="Helvetica"/>
                          <a:ea typeface="Helvetica"/>
                          <a:cs typeface="Helvetica"/>
                        </a:defRPr>
                      </a:pPr>
                      <a:r>
                        <a:t>$43443.00</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FFEA88"/>
                        </a:gs>
                        <a:gs pos="100000">
                          <a:srgbClr val="FDAA4B"/>
                        </a:gs>
                      </a:gsLst>
                      <a:lin ang="5400000" scaled="0"/>
                    </a:gradFill>
                  </a:tcPr>
                </a:tc>
              </a:tr>
              <a:tr h="1999855">
                <a:tc>
                  <a:txBody>
                    <a:bodyPr/>
                    <a:lstStyle/>
                    <a:p>
                      <a:pPr lvl="1" indent="228600" algn="l">
                        <a:spcBef>
                          <a:spcPts val="1000"/>
                        </a:spcBef>
                        <a:defRPr baseline="3999" spc="150" sz="5000">
                          <a:latin typeface="Helvetica"/>
                          <a:ea typeface="Helvetica"/>
                          <a:cs typeface="Helvetica"/>
                        </a:defRPr>
                      </a:pPr>
                      <a:r>
                        <a:t>  Growing Community</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7255C7"/>
                        </a:gs>
                        <a:gs pos="100000">
                          <a:srgbClr val="4C3DAE"/>
                        </a:gs>
                      </a:gsLst>
                      <a:lin ang="5400000" scaled="0"/>
                    </a:gradFill>
                  </a:tcPr>
                </a:tc>
                <a:tc>
                  <a:txBody>
                    <a:bodyPr/>
                    <a:lstStyle/>
                    <a:p>
                      <a:pPr lvl="1" indent="228600" algn="l">
                        <a:spcBef>
                          <a:spcPts val="1000"/>
                        </a:spcBef>
                        <a:defRPr baseline="3999" spc="150" sz="5000">
                          <a:latin typeface="Helvetica"/>
                          <a:ea typeface="Helvetica"/>
                          <a:cs typeface="Helvetica"/>
                        </a:defRPr>
                      </a:pPr>
                      <a:r>
                        <a:t>15%*</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7255C7"/>
                        </a:gs>
                        <a:gs pos="100000">
                          <a:srgbClr val="4C3DAE"/>
                        </a:gs>
                      </a:gsLst>
                      <a:lin ang="5400000" scaled="0"/>
                    </a:gradFill>
                  </a:tcPr>
                </a:tc>
              </a:tr>
              <a:tr h="1999855">
                <a:tc>
                  <a:txBody>
                    <a:bodyPr/>
                    <a:lstStyle/>
                    <a:p>
                      <a:pPr lvl="1" indent="228600" algn="l">
                        <a:spcBef>
                          <a:spcPts val="1000"/>
                        </a:spcBef>
                        <a:defRPr baseline="3999" spc="150" sz="5000">
                          <a:latin typeface="Helvetica"/>
                          <a:ea typeface="Helvetica"/>
                          <a:cs typeface="Helvetica"/>
                        </a:defRPr>
                      </a:pPr>
                      <a:r>
                        <a:t>  Release</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5DEAD3"/>
                        </a:gs>
                        <a:gs pos="100000">
                          <a:srgbClr val="4DCEEF"/>
                        </a:gs>
                      </a:gsLst>
                      <a:lin ang="5400000" scaled="0"/>
                    </a:gradFill>
                  </a:tcPr>
                </a:tc>
                <a:tc>
                  <a:txBody>
                    <a:bodyPr/>
                    <a:lstStyle/>
                    <a:p>
                      <a:pPr lvl="1" indent="228600" algn="l">
                        <a:defRPr baseline="3999" spc="150" sz="5000">
                          <a:latin typeface="Helvetica"/>
                          <a:ea typeface="Helvetica"/>
                          <a:cs typeface="Helvetica"/>
                        </a:defRPr>
                      </a:pPr>
                      <a:r>
                        <a:t>3/1/16</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5DEAD3"/>
                        </a:gs>
                        <a:gs pos="100000">
                          <a:srgbClr val="4DCEEF"/>
                        </a:gs>
                      </a:gsLst>
                      <a:lin ang="5400000" scaled="0"/>
                    </a:gradFill>
                  </a:tcPr>
                </a:tc>
              </a:tr>
              <a:tr h="1999855">
                <a:tc>
                  <a:txBody>
                    <a:bodyPr/>
                    <a:lstStyle/>
                    <a:p>
                      <a:pPr lvl="1" indent="228600" algn="l">
                        <a:spcBef>
                          <a:spcPts val="1000"/>
                        </a:spcBef>
                        <a:defRPr baseline="3999" spc="150" sz="5000">
                          <a:latin typeface="Helvetica"/>
                          <a:ea typeface="Helvetica"/>
                          <a:cs typeface="Helvetica"/>
                        </a:defRPr>
                      </a:pPr>
                      <a:r>
                        <a:t>  Clients Base</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4D80FF"/>
                        </a:gs>
                        <a:gs pos="100000">
                          <a:srgbClr val="426CFF"/>
                        </a:gs>
                      </a:gsLst>
                      <a:lin ang="5400000" scaled="0"/>
                    </a:gradFill>
                  </a:tcPr>
                </a:tc>
                <a:tc>
                  <a:txBody>
                    <a:bodyPr/>
                    <a:lstStyle/>
                    <a:p>
                      <a:pPr lvl="1" indent="228600" algn="l">
                        <a:spcBef>
                          <a:spcPts val="1000"/>
                        </a:spcBef>
                        <a:defRPr baseline="3999" spc="150" sz="5000">
                          <a:latin typeface="Helvetica"/>
                          <a:ea typeface="Helvetica"/>
                          <a:cs typeface="Helvetica"/>
                        </a:defRPr>
                      </a:pPr>
                      <a:r>
                        <a:t>1% every week</a:t>
                      </a:r>
                    </a:p>
                  </a:txBody>
                  <a:tcPr marL="63500" marR="63500" marT="63500" marB="63500" anchor="ctr" anchorCtr="0" horzOverflow="overflow">
                    <a:lnL w="0">
                      <a:miter lim="400000"/>
                    </a:lnL>
                    <a:lnR w="0">
                      <a:miter lim="400000"/>
                    </a:lnR>
                    <a:lnT w="0">
                      <a:miter lim="400000"/>
                    </a:lnT>
                    <a:lnB w="0">
                      <a:miter lim="400000"/>
                    </a:lnB>
                    <a:gradFill flip="none" rotWithShape="1">
                      <a:gsLst>
                        <a:gs pos="0">
                          <a:srgbClr val="4D80FF"/>
                        </a:gs>
                        <a:gs pos="100000">
                          <a:srgbClr val="426CFF"/>
                        </a:gs>
                      </a:gsLst>
                      <a:lin ang="5400000" scaled="0"/>
                    </a:gra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694"/>
                                        </p:tgtEl>
                                        <p:attrNameLst>
                                          <p:attrName>style.visibility</p:attrName>
                                        </p:attrNameLst>
                                      </p:cBhvr>
                                      <p:to>
                                        <p:strVal val="visible"/>
                                      </p:to>
                                    </p:set>
                                    <p:animEffect filter="dissolve" transition="in">
                                      <p:cBhvr>
                                        <p:cTn id="7" dur="1000"/>
                                        <p:tgtEl>
                                          <p:spTgt spid="1694"/>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695"/>
                                        </p:tgtEl>
                                        <p:attrNameLst>
                                          <p:attrName>style.visibility</p:attrName>
                                        </p:attrNameLst>
                                      </p:cBhvr>
                                      <p:to>
                                        <p:strVal val="visible"/>
                                      </p:to>
                                    </p:set>
                                    <p:anim calcmode="lin" valueType="num">
                                      <p:cBhvr>
                                        <p:cTn id="11" dur="799" fill="hold"/>
                                        <p:tgtEl>
                                          <p:spTgt spid="1695"/>
                                        </p:tgtEl>
                                        <p:attrNameLst>
                                          <p:attrName>ppt_x</p:attrName>
                                        </p:attrNameLst>
                                      </p:cBhvr>
                                      <p:tavLst>
                                        <p:tav tm="0">
                                          <p:val>
                                            <p:strVal val="0-#ppt_w/2"/>
                                          </p:val>
                                        </p:tav>
                                        <p:tav tm="100000">
                                          <p:val>
                                            <p:strVal val="#ppt_x"/>
                                          </p:val>
                                        </p:tav>
                                      </p:tavLst>
                                    </p:anim>
                                    <p:anim calcmode="lin" valueType="num">
                                      <p:cBhvr>
                                        <p:cTn id="12" dur="799" fill="hold"/>
                                        <p:tgtEl>
                                          <p:spTgt spid="16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4" grpId="1"/>
      <p:bldP build="whole" bldLvl="1" animBg="1" rev="0" advAuto="0" spid="1695" grpId="2"/>
    </p:bldLst>
  </p:timing>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7" name="Services"/>
          <p:cNvSpPr txBox="1"/>
          <p:nvPr>
            <p:ph type="ctrTitle"/>
          </p:nvPr>
        </p:nvSpPr>
        <p:spPr>
          <a:prstGeom prst="rect">
            <a:avLst/>
          </a:prstGeom>
        </p:spPr>
        <p:txBody>
          <a:bodyPr/>
          <a:lstStyle>
            <a:lvl1pPr defTabSz="566674">
              <a:defRPr sz="10864"/>
            </a:lvl1pPr>
          </a:lstStyle>
          <a:p>
            <a:pPr/>
            <a:r>
              <a:t>Services</a:t>
            </a:r>
          </a:p>
        </p:txBody>
      </p:sp>
      <p:sp>
        <p:nvSpPr>
          <p:cNvPr id="1698" name="箭头"/>
          <p:cNvSpPr/>
          <p:nvPr/>
        </p:nvSpPr>
        <p:spPr>
          <a:xfrm>
            <a:off x="-836193" y="2656189"/>
            <a:ext cx="18400546" cy="1917081"/>
          </a:xfrm>
          <a:prstGeom prst="rightArrow">
            <a:avLst>
              <a:gd name="adj1" fmla="val 59404"/>
              <a:gd name="adj2" fmla="val 75944"/>
            </a:avLst>
          </a:pr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699" name="箭头"/>
          <p:cNvSpPr/>
          <p:nvPr/>
        </p:nvSpPr>
        <p:spPr>
          <a:xfrm>
            <a:off x="-852389" y="4426763"/>
            <a:ext cx="16241014" cy="1917081"/>
          </a:xfrm>
          <a:prstGeom prst="rightArrow">
            <a:avLst>
              <a:gd name="adj1" fmla="val 59404"/>
              <a:gd name="adj2" fmla="val 75944"/>
            </a:avLst>
          </a:prstGeom>
          <a:gradFill>
            <a:gsLst>
              <a:gs pos="0">
                <a:srgbClr val="FFA244"/>
              </a:gs>
              <a:gs pos="100000">
                <a:srgbClr val="FFEE8A"/>
              </a:gs>
            </a:gsLst>
            <a:lin ang="19237376"/>
          </a:gradFill>
          <a:ln w="12700">
            <a:miter lim="400000"/>
          </a:ln>
        </p:spPr>
        <p:txBody>
          <a:bodyPr lIns="121919" tIns="121919" rIns="121919" bIns="121919" anchor="ctr"/>
          <a:lstStyle/>
          <a:p>
            <a:pPr>
              <a:defRPr sz="3600"/>
            </a:pPr>
          </a:p>
        </p:txBody>
      </p:sp>
      <p:sp>
        <p:nvSpPr>
          <p:cNvPr id="1700" name="箭头"/>
          <p:cNvSpPr/>
          <p:nvPr/>
        </p:nvSpPr>
        <p:spPr>
          <a:xfrm>
            <a:off x="-812320" y="6197336"/>
            <a:ext cx="13845658" cy="1917082"/>
          </a:xfrm>
          <a:prstGeom prst="rightArrow">
            <a:avLst>
              <a:gd name="adj1" fmla="val 59404"/>
              <a:gd name="adj2" fmla="val 75944"/>
            </a:avLst>
          </a:pr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sp>
        <p:nvSpPr>
          <p:cNvPr id="1701" name="箭头"/>
          <p:cNvSpPr/>
          <p:nvPr/>
        </p:nvSpPr>
        <p:spPr>
          <a:xfrm>
            <a:off x="-808082" y="7967910"/>
            <a:ext cx="11516021" cy="1917082"/>
          </a:xfrm>
          <a:prstGeom prst="rightArrow">
            <a:avLst>
              <a:gd name="adj1" fmla="val 59404"/>
              <a:gd name="adj2" fmla="val 75944"/>
            </a:avLst>
          </a:prstGeom>
          <a:gradFill>
            <a:gsLst>
              <a:gs pos="0">
                <a:srgbClr val="43BEFF"/>
              </a:gs>
              <a:gs pos="100000">
                <a:srgbClr val="67FBC2"/>
              </a:gs>
            </a:gsLst>
            <a:lin ang="19237376"/>
          </a:gradFill>
          <a:ln w="12700">
            <a:miter lim="400000"/>
          </a:ln>
        </p:spPr>
        <p:txBody>
          <a:bodyPr lIns="121919" tIns="121919" rIns="121919" bIns="121919" anchor="ctr"/>
          <a:lstStyle/>
          <a:p>
            <a:pPr>
              <a:defRPr sz="3600"/>
            </a:pPr>
          </a:p>
        </p:txBody>
      </p:sp>
      <p:sp>
        <p:nvSpPr>
          <p:cNvPr id="1702" name="箭头"/>
          <p:cNvSpPr/>
          <p:nvPr/>
        </p:nvSpPr>
        <p:spPr>
          <a:xfrm>
            <a:off x="-815894" y="9738484"/>
            <a:ext cx="9271330" cy="1917082"/>
          </a:xfrm>
          <a:prstGeom prst="rightArrow">
            <a:avLst>
              <a:gd name="adj1" fmla="val 59404"/>
              <a:gd name="adj2" fmla="val 75944"/>
            </a:avLst>
          </a:prstGeom>
          <a:gradFill>
            <a:gsLst>
              <a:gs pos="0">
                <a:srgbClr val="FF4A4E"/>
              </a:gs>
              <a:gs pos="100000">
                <a:srgbClr val="FF9F58"/>
              </a:gs>
            </a:gsLst>
            <a:lin ang="19237376"/>
          </a:gradFill>
          <a:ln w="12700">
            <a:miter lim="400000"/>
          </a:ln>
        </p:spPr>
        <p:txBody>
          <a:bodyPr lIns="121919" tIns="121919" rIns="121919" bIns="121919" anchor="ctr"/>
          <a:lstStyle/>
          <a:p>
            <a:pPr>
              <a:defRPr sz="3600"/>
            </a:pPr>
          </a:p>
        </p:txBody>
      </p:sp>
      <p:sp>
        <p:nvSpPr>
          <p:cNvPr id="1703" name="箭头"/>
          <p:cNvSpPr/>
          <p:nvPr/>
        </p:nvSpPr>
        <p:spPr>
          <a:xfrm>
            <a:off x="-864605" y="11509057"/>
            <a:ext cx="7023367" cy="1917082"/>
          </a:xfrm>
          <a:prstGeom prst="rightArrow">
            <a:avLst>
              <a:gd name="adj1" fmla="val 59404"/>
              <a:gd name="adj2" fmla="val 75944"/>
            </a:avLst>
          </a:prstGeom>
          <a:gradFill>
            <a:gsLst>
              <a:gs pos="0">
                <a:srgbClr val="3A5DFF"/>
              </a:gs>
              <a:gs pos="100000">
                <a:srgbClr val="528AFF"/>
              </a:gs>
            </a:gsLst>
            <a:lin ang="19237376"/>
          </a:gradFill>
          <a:ln w="12700">
            <a:miter lim="400000"/>
          </a:ln>
        </p:spPr>
        <p:txBody>
          <a:bodyPr lIns="121919" tIns="121919" rIns="121919" bIns="121919" anchor="ctr"/>
          <a:lstStyle/>
          <a:p>
            <a:pPr>
              <a:defRPr sz="3600"/>
            </a:pPr>
          </a:p>
        </p:txBody>
      </p:sp>
      <p:sp>
        <p:nvSpPr>
          <p:cNvPr id="1704" name="Social Activity"/>
          <p:cNvSpPr txBox="1"/>
          <p:nvPr/>
        </p:nvSpPr>
        <p:spPr>
          <a:xfrm>
            <a:off x="18478551" y="3047781"/>
            <a:ext cx="632487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Social Activity</a:t>
            </a:r>
          </a:p>
        </p:txBody>
      </p:sp>
      <p:sp>
        <p:nvSpPr>
          <p:cNvPr id="1705" name="Great Support"/>
          <p:cNvSpPr txBox="1"/>
          <p:nvPr/>
        </p:nvSpPr>
        <p:spPr>
          <a:xfrm>
            <a:off x="9252056" y="10130077"/>
            <a:ext cx="1299554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Great Support</a:t>
            </a:r>
          </a:p>
        </p:txBody>
      </p:sp>
      <p:sp>
        <p:nvSpPr>
          <p:cNvPr id="1706" name="Growing Community"/>
          <p:cNvSpPr txBox="1"/>
          <p:nvPr/>
        </p:nvSpPr>
        <p:spPr>
          <a:xfrm>
            <a:off x="11399591" y="8359503"/>
            <a:ext cx="12529643"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Growing Community </a:t>
            </a:r>
          </a:p>
        </p:txBody>
      </p:sp>
      <p:sp>
        <p:nvSpPr>
          <p:cNvPr id="1707" name="Quick Start"/>
          <p:cNvSpPr txBox="1"/>
          <p:nvPr/>
        </p:nvSpPr>
        <p:spPr>
          <a:xfrm>
            <a:off x="6689242" y="11900650"/>
            <a:ext cx="9965717"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Quick Start</a:t>
            </a:r>
          </a:p>
        </p:txBody>
      </p:sp>
      <p:sp>
        <p:nvSpPr>
          <p:cNvPr id="1708" name="Detailed Reports"/>
          <p:cNvSpPr txBox="1"/>
          <p:nvPr/>
        </p:nvSpPr>
        <p:spPr>
          <a:xfrm>
            <a:off x="13877983" y="6588929"/>
            <a:ext cx="10599244"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Detailed Reports</a:t>
            </a:r>
          </a:p>
        </p:txBody>
      </p:sp>
      <p:sp>
        <p:nvSpPr>
          <p:cNvPr id="1709" name="Fast Sharing"/>
          <p:cNvSpPr txBox="1"/>
          <p:nvPr/>
        </p:nvSpPr>
        <p:spPr>
          <a:xfrm>
            <a:off x="16242227" y="4818355"/>
            <a:ext cx="8511193"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825500">
              <a:defRPr>
                <a:latin typeface="Helvetica"/>
                <a:ea typeface="Helvetica"/>
                <a:cs typeface="Helvetica"/>
                <a:sym typeface="Helvetica"/>
              </a:defRPr>
            </a:lvl1pPr>
          </a:lstStyle>
          <a:p>
            <a:pPr/>
            <a:r>
              <a:t>Fast Sharing</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697"/>
                                        </p:tgtEl>
                                        <p:attrNameLst>
                                          <p:attrName>style.visibility</p:attrName>
                                        </p:attrNameLst>
                                      </p:cBhvr>
                                      <p:to>
                                        <p:strVal val="visible"/>
                                      </p:to>
                                    </p:set>
                                    <p:animEffect filter="dissolve" transition="in">
                                      <p:cBhvr>
                                        <p:cTn id="7" dur="1000"/>
                                        <p:tgtEl>
                                          <p:spTgt spid="1697"/>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704"/>
                                        </p:tgtEl>
                                        <p:attrNameLst>
                                          <p:attrName>style.visibility</p:attrName>
                                        </p:attrNameLst>
                                      </p:cBhvr>
                                      <p:to>
                                        <p:strVal val="visible"/>
                                      </p:to>
                                    </p:set>
                                    <p:anim calcmode="lin" valueType="num">
                                      <p:cBhvr>
                                        <p:cTn id="11" dur="700" fill="hold"/>
                                        <p:tgtEl>
                                          <p:spTgt spid="1704"/>
                                        </p:tgtEl>
                                        <p:attrNameLst>
                                          <p:attrName>ppt_x</p:attrName>
                                        </p:attrNameLst>
                                      </p:cBhvr>
                                      <p:tavLst>
                                        <p:tav tm="0">
                                          <p:val>
                                            <p:strVal val="0-#ppt_w/2"/>
                                          </p:val>
                                        </p:tav>
                                        <p:tav tm="100000">
                                          <p:val>
                                            <p:strVal val="#ppt_x"/>
                                          </p:val>
                                        </p:tav>
                                      </p:tavLst>
                                    </p:anim>
                                    <p:anim calcmode="lin" valueType="num">
                                      <p:cBhvr>
                                        <p:cTn id="12" dur="700" fill="hold"/>
                                        <p:tgtEl>
                                          <p:spTgt spid="1704"/>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Class="entr" nodeType="afterEffect" presetSubtype="8" presetID="2" grpId="3" fill="hold">
                                  <p:stCondLst>
                                    <p:cond delay="100"/>
                                  </p:stCondLst>
                                  <p:iterate type="el" backwards="0">
                                    <p:tmAbs val="0"/>
                                  </p:iterate>
                                  <p:childTnLst>
                                    <p:set>
                                      <p:cBhvr>
                                        <p:cTn id="15" fill="hold"/>
                                        <p:tgtEl>
                                          <p:spTgt spid="1709"/>
                                        </p:tgtEl>
                                        <p:attrNameLst>
                                          <p:attrName>style.visibility</p:attrName>
                                        </p:attrNameLst>
                                      </p:cBhvr>
                                      <p:to>
                                        <p:strVal val="visible"/>
                                      </p:to>
                                    </p:set>
                                    <p:anim calcmode="lin" valueType="num">
                                      <p:cBhvr>
                                        <p:cTn id="16" dur="700" fill="hold"/>
                                        <p:tgtEl>
                                          <p:spTgt spid="1709"/>
                                        </p:tgtEl>
                                        <p:attrNameLst>
                                          <p:attrName>ppt_x</p:attrName>
                                        </p:attrNameLst>
                                      </p:cBhvr>
                                      <p:tavLst>
                                        <p:tav tm="0">
                                          <p:val>
                                            <p:strVal val="0-#ppt_w/2"/>
                                          </p:val>
                                        </p:tav>
                                        <p:tav tm="100000">
                                          <p:val>
                                            <p:strVal val="#ppt_x"/>
                                          </p:val>
                                        </p:tav>
                                      </p:tavLst>
                                    </p:anim>
                                    <p:anim calcmode="lin" valueType="num">
                                      <p:cBhvr>
                                        <p:cTn id="17" dur="700" fill="hold"/>
                                        <p:tgtEl>
                                          <p:spTgt spid="1709"/>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Class="entr" nodeType="afterEffect" presetSubtype="8" presetID="2" grpId="4" fill="hold">
                                  <p:stCondLst>
                                    <p:cond delay="100"/>
                                  </p:stCondLst>
                                  <p:iterate type="el" backwards="0">
                                    <p:tmAbs val="0"/>
                                  </p:iterate>
                                  <p:childTnLst>
                                    <p:set>
                                      <p:cBhvr>
                                        <p:cTn id="20" fill="hold"/>
                                        <p:tgtEl>
                                          <p:spTgt spid="1708"/>
                                        </p:tgtEl>
                                        <p:attrNameLst>
                                          <p:attrName>style.visibility</p:attrName>
                                        </p:attrNameLst>
                                      </p:cBhvr>
                                      <p:to>
                                        <p:strVal val="visible"/>
                                      </p:to>
                                    </p:set>
                                    <p:anim calcmode="lin" valueType="num">
                                      <p:cBhvr>
                                        <p:cTn id="21" dur="700" fill="hold"/>
                                        <p:tgtEl>
                                          <p:spTgt spid="1708"/>
                                        </p:tgtEl>
                                        <p:attrNameLst>
                                          <p:attrName>ppt_x</p:attrName>
                                        </p:attrNameLst>
                                      </p:cBhvr>
                                      <p:tavLst>
                                        <p:tav tm="0">
                                          <p:val>
                                            <p:strVal val="0-#ppt_w/2"/>
                                          </p:val>
                                        </p:tav>
                                        <p:tav tm="100000">
                                          <p:val>
                                            <p:strVal val="#ppt_x"/>
                                          </p:val>
                                        </p:tav>
                                      </p:tavLst>
                                    </p:anim>
                                    <p:anim calcmode="lin" valueType="num">
                                      <p:cBhvr>
                                        <p:cTn id="22" dur="700" fill="hold"/>
                                        <p:tgtEl>
                                          <p:spTgt spid="1708"/>
                                        </p:tgtEl>
                                        <p:attrNameLst>
                                          <p:attrName>ppt_y</p:attrName>
                                        </p:attrNameLst>
                                      </p:cBhvr>
                                      <p:tavLst>
                                        <p:tav tm="0">
                                          <p:val>
                                            <p:strVal val="#ppt_y"/>
                                          </p:val>
                                        </p:tav>
                                        <p:tav tm="100000">
                                          <p:val>
                                            <p:strVal val="#ppt_y"/>
                                          </p:val>
                                        </p:tav>
                                      </p:tavLst>
                                    </p:anim>
                                  </p:childTnLst>
                                </p:cTn>
                              </p:par>
                            </p:childTnLst>
                          </p:cTn>
                        </p:par>
                        <p:par>
                          <p:cTn id="23" fill="hold">
                            <p:stCondLst>
                              <p:cond delay="3300"/>
                            </p:stCondLst>
                            <p:childTnLst>
                              <p:par>
                                <p:cTn id="24" presetClass="entr" nodeType="afterEffect" presetSubtype="8" presetID="2" grpId="5" fill="hold">
                                  <p:stCondLst>
                                    <p:cond delay="100"/>
                                  </p:stCondLst>
                                  <p:iterate type="el" backwards="0">
                                    <p:tmAbs val="0"/>
                                  </p:iterate>
                                  <p:childTnLst>
                                    <p:set>
                                      <p:cBhvr>
                                        <p:cTn id="25" fill="hold"/>
                                        <p:tgtEl>
                                          <p:spTgt spid="1706"/>
                                        </p:tgtEl>
                                        <p:attrNameLst>
                                          <p:attrName>style.visibility</p:attrName>
                                        </p:attrNameLst>
                                      </p:cBhvr>
                                      <p:to>
                                        <p:strVal val="visible"/>
                                      </p:to>
                                    </p:set>
                                    <p:anim calcmode="lin" valueType="num">
                                      <p:cBhvr>
                                        <p:cTn id="26" dur="700" fill="hold"/>
                                        <p:tgtEl>
                                          <p:spTgt spid="1706"/>
                                        </p:tgtEl>
                                        <p:attrNameLst>
                                          <p:attrName>ppt_x</p:attrName>
                                        </p:attrNameLst>
                                      </p:cBhvr>
                                      <p:tavLst>
                                        <p:tav tm="0">
                                          <p:val>
                                            <p:strVal val="0-#ppt_w/2"/>
                                          </p:val>
                                        </p:tav>
                                        <p:tav tm="100000">
                                          <p:val>
                                            <p:strVal val="#ppt_x"/>
                                          </p:val>
                                        </p:tav>
                                      </p:tavLst>
                                    </p:anim>
                                    <p:anim calcmode="lin" valueType="num">
                                      <p:cBhvr>
                                        <p:cTn id="27" dur="700" fill="hold"/>
                                        <p:tgtEl>
                                          <p:spTgt spid="1706"/>
                                        </p:tgtEl>
                                        <p:attrNameLst>
                                          <p:attrName>ppt_y</p:attrName>
                                        </p:attrNameLst>
                                      </p:cBhvr>
                                      <p:tavLst>
                                        <p:tav tm="0">
                                          <p:val>
                                            <p:strVal val="#ppt_y"/>
                                          </p:val>
                                        </p:tav>
                                        <p:tav tm="100000">
                                          <p:val>
                                            <p:strVal val="#ppt_y"/>
                                          </p:val>
                                        </p:tav>
                                      </p:tavLst>
                                    </p:anim>
                                  </p:childTnLst>
                                </p:cTn>
                              </p:par>
                            </p:childTnLst>
                          </p:cTn>
                        </p:par>
                        <p:par>
                          <p:cTn id="28" fill="hold">
                            <p:stCondLst>
                              <p:cond delay="4100"/>
                            </p:stCondLst>
                            <p:childTnLst>
                              <p:par>
                                <p:cTn id="29" presetClass="entr" nodeType="afterEffect" presetSubtype="8" presetID="2" grpId="6" fill="hold">
                                  <p:stCondLst>
                                    <p:cond delay="100"/>
                                  </p:stCondLst>
                                  <p:iterate type="el" backwards="0">
                                    <p:tmAbs val="0"/>
                                  </p:iterate>
                                  <p:childTnLst>
                                    <p:set>
                                      <p:cBhvr>
                                        <p:cTn id="30" fill="hold"/>
                                        <p:tgtEl>
                                          <p:spTgt spid="1705"/>
                                        </p:tgtEl>
                                        <p:attrNameLst>
                                          <p:attrName>style.visibility</p:attrName>
                                        </p:attrNameLst>
                                      </p:cBhvr>
                                      <p:to>
                                        <p:strVal val="visible"/>
                                      </p:to>
                                    </p:set>
                                    <p:anim calcmode="lin" valueType="num">
                                      <p:cBhvr>
                                        <p:cTn id="31" dur="700" fill="hold"/>
                                        <p:tgtEl>
                                          <p:spTgt spid="1705"/>
                                        </p:tgtEl>
                                        <p:attrNameLst>
                                          <p:attrName>ppt_x</p:attrName>
                                        </p:attrNameLst>
                                      </p:cBhvr>
                                      <p:tavLst>
                                        <p:tav tm="0">
                                          <p:val>
                                            <p:strVal val="0-#ppt_w/2"/>
                                          </p:val>
                                        </p:tav>
                                        <p:tav tm="100000">
                                          <p:val>
                                            <p:strVal val="#ppt_x"/>
                                          </p:val>
                                        </p:tav>
                                      </p:tavLst>
                                    </p:anim>
                                    <p:anim calcmode="lin" valueType="num">
                                      <p:cBhvr>
                                        <p:cTn id="32" dur="700" fill="hold"/>
                                        <p:tgtEl>
                                          <p:spTgt spid="1705"/>
                                        </p:tgtEl>
                                        <p:attrNameLst>
                                          <p:attrName>ppt_y</p:attrName>
                                        </p:attrNameLst>
                                      </p:cBhvr>
                                      <p:tavLst>
                                        <p:tav tm="0">
                                          <p:val>
                                            <p:strVal val="#ppt_y"/>
                                          </p:val>
                                        </p:tav>
                                        <p:tav tm="100000">
                                          <p:val>
                                            <p:strVal val="#ppt_y"/>
                                          </p:val>
                                        </p:tav>
                                      </p:tavLst>
                                    </p:anim>
                                  </p:childTnLst>
                                </p:cTn>
                              </p:par>
                            </p:childTnLst>
                          </p:cTn>
                        </p:par>
                        <p:par>
                          <p:cTn id="33" fill="hold">
                            <p:stCondLst>
                              <p:cond delay="4900"/>
                            </p:stCondLst>
                            <p:childTnLst>
                              <p:par>
                                <p:cTn id="34" presetClass="entr" nodeType="afterEffect" presetSubtype="8" presetID="2" grpId="7" fill="hold">
                                  <p:stCondLst>
                                    <p:cond delay="100"/>
                                  </p:stCondLst>
                                  <p:iterate type="el" backwards="0">
                                    <p:tmAbs val="0"/>
                                  </p:iterate>
                                  <p:childTnLst>
                                    <p:set>
                                      <p:cBhvr>
                                        <p:cTn id="35" fill="hold"/>
                                        <p:tgtEl>
                                          <p:spTgt spid="1707"/>
                                        </p:tgtEl>
                                        <p:attrNameLst>
                                          <p:attrName>style.visibility</p:attrName>
                                        </p:attrNameLst>
                                      </p:cBhvr>
                                      <p:to>
                                        <p:strVal val="visible"/>
                                      </p:to>
                                    </p:set>
                                    <p:anim calcmode="lin" valueType="num">
                                      <p:cBhvr>
                                        <p:cTn id="36" dur="700" fill="hold"/>
                                        <p:tgtEl>
                                          <p:spTgt spid="1707"/>
                                        </p:tgtEl>
                                        <p:attrNameLst>
                                          <p:attrName>ppt_x</p:attrName>
                                        </p:attrNameLst>
                                      </p:cBhvr>
                                      <p:tavLst>
                                        <p:tav tm="0">
                                          <p:val>
                                            <p:strVal val="0-#ppt_w/2"/>
                                          </p:val>
                                        </p:tav>
                                        <p:tav tm="100000">
                                          <p:val>
                                            <p:strVal val="#ppt_x"/>
                                          </p:val>
                                        </p:tav>
                                      </p:tavLst>
                                    </p:anim>
                                    <p:anim calcmode="lin" valueType="num">
                                      <p:cBhvr>
                                        <p:cTn id="37" dur="700" fill="hold"/>
                                        <p:tgtEl>
                                          <p:spTgt spid="1707"/>
                                        </p:tgtEl>
                                        <p:attrNameLst>
                                          <p:attrName>ppt_y</p:attrName>
                                        </p:attrNameLst>
                                      </p:cBhvr>
                                      <p:tavLst>
                                        <p:tav tm="0">
                                          <p:val>
                                            <p:strVal val="#ppt_y"/>
                                          </p:val>
                                        </p:tav>
                                        <p:tav tm="100000">
                                          <p:val>
                                            <p:strVal val="#ppt_y"/>
                                          </p:val>
                                        </p:tav>
                                      </p:tavLst>
                                    </p:anim>
                                  </p:childTnLst>
                                </p:cTn>
                              </p:par>
                            </p:childTnLst>
                          </p:cTn>
                        </p:par>
                        <p:par>
                          <p:cTn id="38" fill="hold">
                            <p:stCondLst>
                              <p:cond delay="5700"/>
                            </p:stCondLst>
                            <p:childTnLst>
                              <p:par>
                                <p:cTn id="39" presetClass="entr" nodeType="afterEffect" presetSubtype="8" presetID="2" grpId="8" fill="hold">
                                  <p:stCondLst>
                                    <p:cond delay="0"/>
                                  </p:stCondLst>
                                  <p:iterate type="el" backwards="0">
                                    <p:tmAbs val="0"/>
                                  </p:iterate>
                                  <p:childTnLst>
                                    <p:set>
                                      <p:cBhvr>
                                        <p:cTn id="40" fill="hold"/>
                                        <p:tgtEl>
                                          <p:spTgt spid="1698"/>
                                        </p:tgtEl>
                                        <p:attrNameLst>
                                          <p:attrName>style.visibility</p:attrName>
                                        </p:attrNameLst>
                                      </p:cBhvr>
                                      <p:to>
                                        <p:strVal val="visible"/>
                                      </p:to>
                                    </p:set>
                                    <p:anim calcmode="lin" valueType="num">
                                      <p:cBhvr>
                                        <p:cTn id="41" dur="700" fill="hold"/>
                                        <p:tgtEl>
                                          <p:spTgt spid="1698"/>
                                        </p:tgtEl>
                                        <p:attrNameLst>
                                          <p:attrName>ppt_x</p:attrName>
                                        </p:attrNameLst>
                                      </p:cBhvr>
                                      <p:tavLst>
                                        <p:tav tm="0">
                                          <p:val>
                                            <p:strVal val="0-#ppt_w/2"/>
                                          </p:val>
                                        </p:tav>
                                        <p:tav tm="100000">
                                          <p:val>
                                            <p:strVal val="#ppt_x"/>
                                          </p:val>
                                        </p:tav>
                                      </p:tavLst>
                                    </p:anim>
                                    <p:anim calcmode="lin" valueType="num">
                                      <p:cBhvr>
                                        <p:cTn id="42" dur="700" fill="hold"/>
                                        <p:tgtEl>
                                          <p:spTgt spid="1698"/>
                                        </p:tgtEl>
                                        <p:attrNameLst>
                                          <p:attrName>ppt_y</p:attrName>
                                        </p:attrNameLst>
                                      </p:cBhvr>
                                      <p:tavLst>
                                        <p:tav tm="0">
                                          <p:val>
                                            <p:strVal val="#ppt_y"/>
                                          </p:val>
                                        </p:tav>
                                        <p:tav tm="100000">
                                          <p:val>
                                            <p:strVal val="#ppt_y"/>
                                          </p:val>
                                        </p:tav>
                                      </p:tavLst>
                                    </p:anim>
                                  </p:childTnLst>
                                </p:cTn>
                              </p:par>
                            </p:childTnLst>
                          </p:cTn>
                        </p:par>
                        <p:par>
                          <p:cTn id="43" fill="hold">
                            <p:stCondLst>
                              <p:cond delay="6400"/>
                            </p:stCondLst>
                            <p:childTnLst>
                              <p:par>
                                <p:cTn id="44" presetClass="entr" nodeType="afterEffect" presetSubtype="8" presetID="2" grpId="9" fill="hold">
                                  <p:stCondLst>
                                    <p:cond delay="100"/>
                                  </p:stCondLst>
                                  <p:iterate type="el" backwards="0">
                                    <p:tmAbs val="0"/>
                                  </p:iterate>
                                  <p:childTnLst>
                                    <p:set>
                                      <p:cBhvr>
                                        <p:cTn id="45" fill="hold"/>
                                        <p:tgtEl>
                                          <p:spTgt spid="1699"/>
                                        </p:tgtEl>
                                        <p:attrNameLst>
                                          <p:attrName>style.visibility</p:attrName>
                                        </p:attrNameLst>
                                      </p:cBhvr>
                                      <p:to>
                                        <p:strVal val="visible"/>
                                      </p:to>
                                    </p:set>
                                    <p:anim calcmode="lin" valueType="num">
                                      <p:cBhvr>
                                        <p:cTn id="46" dur="700" fill="hold"/>
                                        <p:tgtEl>
                                          <p:spTgt spid="1699"/>
                                        </p:tgtEl>
                                        <p:attrNameLst>
                                          <p:attrName>ppt_x</p:attrName>
                                        </p:attrNameLst>
                                      </p:cBhvr>
                                      <p:tavLst>
                                        <p:tav tm="0">
                                          <p:val>
                                            <p:strVal val="0-#ppt_w/2"/>
                                          </p:val>
                                        </p:tav>
                                        <p:tav tm="100000">
                                          <p:val>
                                            <p:strVal val="#ppt_x"/>
                                          </p:val>
                                        </p:tav>
                                      </p:tavLst>
                                    </p:anim>
                                    <p:anim calcmode="lin" valueType="num">
                                      <p:cBhvr>
                                        <p:cTn id="47" dur="700" fill="hold"/>
                                        <p:tgtEl>
                                          <p:spTgt spid="1699"/>
                                        </p:tgtEl>
                                        <p:attrNameLst>
                                          <p:attrName>ppt_y</p:attrName>
                                        </p:attrNameLst>
                                      </p:cBhvr>
                                      <p:tavLst>
                                        <p:tav tm="0">
                                          <p:val>
                                            <p:strVal val="#ppt_y"/>
                                          </p:val>
                                        </p:tav>
                                        <p:tav tm="100000">
                                          <p:val>
                                            <p:strVal val="#ppt_y"/>
                                          </p:val>
                                        </p:tav>
                                      </p:tavLst>
                                    </p:anim>
                                  </p:childTnLst>
                                </p:cTn>
                              </p:par>
                            </p:childTnLst>
                          </p:cTn>
                        </p:par>
                        <p:par>
                          <p:cTn id="48" fill="hold">
                            <p:stCondLst>
                              <p:cond delay="7200"/>
                            </p:stCondLst>
                            <p:childTnLst>
                              <p:par>
                                <p:cTn id="49" presetClass="entr" nodeType="afterEffect" presetSubtype="8" presetID="2" grpId="10" fill="hold">
                                  <p:stCondLst>
                                    <p:cond delay="100"/>
                                  </p:stCondLst>
                                  <p:iterate type="el" backwards="0">
                                    <p:tmAbs val="0"/>
                                  </p:iterate>
                                  <p:childTnLst>
                                    <p:set>
                                      <p:cBhvr>
                                        <p:cTn id="50" fill="hold"/>
                                        <p:tgtEl>
                                          <p:spTgt spid="1700"/>
                                        </p:tgtEl>
                                        <p:attrNameLst>
                                          <p:attrName>style.visibility</p:attrName>
                                        </p:attrNameLst>
                                      </p:cBhvr>
                                      <p:to>
                                        <p:strVal val="visible"/>
                                      </p:to>
                                    </p:set>
                                    <p:anim calcmode="lin" valueType="num">
                                      <p:cBhvr>
                                        <p:cTn id="51" dur="700" fill="hold"/>
                                        <p:tgtEl>
                                          <p:spTgt spid="1700"/>
                                        </p:tgtEl>
                                        <p:attrNameLst>
                                          <p:attrName>ppt_x</p:attrName>
                                        </p:attrNameLst>
                                      </p:cBhvr>
                                      <p:tavLst>
                                        <p:tav tm="0">
                                          <p:val>
                                            <p:strVal val="0-#ppt_w/2"/>
                                          </p:val>
                                        </p:tav>
                                        <p:tav tm="100000">
                                          <p:val>
                                            <p:strVal val="#ppt_x"/>
                                          </p:val>
                                        </p:tav>
                                      </p:tavLst>
                                    </p:anim>
                                    <p:anim calcmode="lin" valueType="num">
                                      <p:cBhvr>
                                        <p:cTn id="52" dur="700" fill="hold"/>
                                        <p:tgtEl>
                                          <p:spTgt spid="1700"/>
                                        </p:tgtEl>
                                        <p:attrNameLst>
                                          <p:attrName>ppt_y</p:attrName>
                                        </p:attrNameLst>
                                      </p:cBhvr>
                                      <p:tavLst>
                                        <p:tav tm="0">
                                          <p:val>
                                            <p:strVal val="#ppt_y"/>
                                          </p:val>
                                        </p:tav>
                                        <p:tav tm="100000">
                                          <p:val>
                                            <p:strVal val="#ppt_y"/>
                                          </p:val>
                                        </p:tav>
                                      </p:tavLst>
                                    </p:anim>
                                  </p:childTnLst>
                                </p:cTn>
                              </p:par>
                            </p:childTnLst>
                          </p:cTn>
                        </p:par>
                        <p:par>
                          <p:cTn id="53" fill="hold">
                            <p:stCondLst>
                              <p:cond delay="8000"/>
                            </p:stCondLst>
                            <p:childTnLst>
                              <p:par>
                                <p:cTn id="54" presetClass="entr" nodeType="afterEffect" presetSubtype="8" presetID="2" grpId="11" fill="hold">
                                  <p:stCondLst>
                                    <p:cond delay="100"/>
                                  </p:stCondLst>
                                  <p:iterate type="el" backwards="0">
                                    <p:tmAbs val="0"/>
                                  </p:iterate>
                                  <p:childTnLst>
                                    <p:set>
                                      <p:cBhvr>
                                        <p:cTn id="55" fill="hold"/>
                                        <p:tgtEl>
                                          <p:spTgt spid="1701"/>
                                        </p:tgtEl>
                                        <p:attrNameLst>
                                          <p:attrName>style.visibility</p:attrName>
                                        </p:attrNameLst>
                                      </p:cBhvr>
                                      <p:to>
                                        <p:strVal val="visible"/>
                                      </p:to>
                                    </p:set>
                                    <p:anim calcmode="lin" valueType="num">
                                      <p:cBhvr>
                                        <p:cTn id="56" dur="700" fill="hold"/>
                                        <p:tgtEl>
                                          <p:spTgt spid="1701"/>
                                        </p:tgtEl>
                                        <p:attrNameLst>
                                          <p:attrName>ppt_x</p:attrName>
                                        </p:attrNameLst>
                                      </p:cBhvr>
                                      <p:tavLst>
                                        <p:tav tm="0">
                                          <p:val>
                                            <p:strVal val="0-#ppt_w/2"/>
                                          </p:val>
                                        </p:tav>
                                        <p:tav tm="100000">
                                          <p:val>
                                            <p:strVal val="#ppt_x"/>
                                          </p:val>
                                        </p:tav>
                                      </p:tavLst>
                                    </p:anim>
                                    <p:anim calcmode="lin" valueType="num">
                                      <p:cBhvr>
                                        <p:cTn id="57" dur="700" fill="hold"/>
                                        <p:tgtEl>
                                          <p:spTgt spid="1701"/>
                                        </p:tgtEl>
                                        <p:attrNameLst>
                                          <p:attrName>ppt_y</p:attrName>
                                        </p:attrNameLst>
                                      </p:cBhvr>
                                      <p:tavLst>
                                        <p:tav tm="0">
                                          <p:val>
                                            <p:strVal val="#ppt_y"/>
                                          </p:val>
                                        </p:tav>
                                        <p:tav tm="100000">
                                          <p:val>
                                            <p:strVal val="#ppt_y"/>
                                          </p:val>
                                        </p:tav>
                                      </p:tavLst>
                                    </p:anim>
                                  </p:childTnLst>
                                </p:cTn>
                              </p:par>
                            </p:childTnLst>
                          </p:cTn>
                        </p:par>
                        <p:par>
                          <p:cTn id="58" fill="hold">
                            <p:stCondLst>
                              <p:cond delay="8800"/>
                            </p:stCondLst>
                            <p:childTnLst>
                              <p:par>
                                <p:cTn id="59" presetClass="entr" nodeType="afterEffect" presetSubtype="8" presetID="2" grpId="12" fill="hold">
                                  <p:stCondLst>
                                    <p:cond delay="100"/>
                                  </p:stCondLst>
                                  <p:iterate type="el" backwards="0">
                                    <p:tmAbs val="0"/>
                                  </p:iterate>
                                  <p:childTnLst>
                                    <p:set>
                                      <p:cBhvr>
                                        <p:cTn id="60" fill="hold"/>
                                        <p:tgtEl>
                                          <p:spTgt spid="1702"/>
                                        </p:tgtEl>
                                        <p:attrNameLst>
                                          <p:attrName>style.visibility</p:attrName>
                                        </p:attrNameLst>
                                      </p:cBhvr>
                                      <p:to>
                                        <p:strVal val="visible"/>
                                      </p:to>
                                    </p:set>
                                    <p:anim calcmode="lin" valueType="num">
                                      <p:cBhvr>
                                        <p:cTn id="61" dur="700" fill="hold"/>
                                        <p:tgtEl>
                                          <p:spTgt spid="1702"/>
                                        </p:tgtEl>
                                        <p:attrNameLst>
                                          <p:attrName>ppt_x</p:attrName>
                                        </p:attrNameLst>
                                      </p:cBhvr>
                                      <p:tavLst>
                                        <p:tav tm="0">
                                          <p:val>
                                            <p:strVal val="0-#ppt_w/2"/>
                                          </p:val>
                                        </p:tav>
                                        <p:tav tm="100000">
                                          <p:val>
                                            <p:strVal val="#ppt_x"/>
                                          </p:val>
                                        </p:tav>
                                      </p:tavLst>
                                    </p:anim>
                                    <p:anim calcmode="lin" valueType="num">
                                      <p:cBhvr>
                                        <p:cTn id="62" dur="700" fill="hold"/>
                                        <p:tgtEl>
                                          <p:spTgt spid="1702"/>
                                        </p:tgtEl>
                                        <p:attrNameLst>
                                          <p:attrName>ppt_y</p:attrName>
                                        </p:attrNameLst>
                                      </p:cBhvr>
                                      <p:tavLst>
                                        <p:tav tm="0">
                                          <p:val>
                                            <p:strVal val="#ppt_y"/>
                                          </p:val>
                                        </p:tav>
                                        <p:tav tm="100000">
                                          <p:val>
                                            <p:strVal val="#ppt_y"/>
                                          </p:val>
                                        </p:tav>
                                      </p:tavLst>
                                    </p:anim>
                                  </p:childTnLst>
                                </p:cTn>
                              </p:par>
                            </p:childTnLst>
                          </p:cTn>
                        </p:par>
                        <p:par>
                          <p:cTn id="63" fill="hold">
                            <p:stCondLst>
                              <p:cond delay="9600"/>
                            </p:stCondLst>
                            <p:childTnLst>
                              <p:par>
                                <p:cTn id="64" presetClass="entr" nodeType="afterEffect" presetSubtype="8" presetID="2" grpId="13" fill="hold">
                                  <p:stCondLst>
                                    <p:cond delay="100"/>
                                  </p:stCondLst>
                                  <p:iterate type="el" backwards="0">
                                    <p:tmAbs val="0"/>
                                  </p:iterate>
                                  <p:childTnLst>
                                    <p:set>
                                      <p:cBhvr>
                                        <p:cTn id="65" fill="hold"/>
                                        <p:tgtEl>
                                          <p:spTgt spid="1703"/>
                                        </p:tgtEl>
                                        <p:attrNameLst>
                                          <p:attrName>style.visibility</p:attrName>
                                        </p:attrNameLst>
                                      </p:cBhvr>
                                      <p:to>
                                        <p:strVal val="visible"/>
                                      </p:to>
                                    </p:set>
                                    <p:anim calcmode="lin" valueType="num">
                                      <p:cBhvr>
                                        <p:cTn id="66" dur="700" fill="hold"/>
                                        <p:tgtEl>
                                          <p:spTgt spid="1703"/>
                                        </p:tgtEl>
                                        <p:attrNameLst>
                                          <p:attrName>ppt_x</p:attrName>
                                        </p:attrNameLst>
                                      </p:cBhvr>
                                      <p:tavLst>
                                        <p:tav tm="0">
                                          <p:val>
                                            <p:strVal val="0-#ppt_w/2"/>
                                          </p:val>
                                        </p:tav>
                                        <p:tav tm="100000">
                                          <p:val>
                                            <p:strVal val="#ppt_x"/>
                                          </p:val>
                                        </p:tav>
                                      </p:tavLst>
                                    </p:anim>
                                    <p:anim calcmode="lin" valueType="num">
                                      <p:cBhvr>
                                        <p:cTn id="67" dur="700" fill="hold"/>
                                        <p:tgtEl>
                                          <p:spTgt spid="17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8" grpId="8"/>
      <p:bldP build="whole" bldLvl="1" animBg="1" rev="0" advAuto="0" spid="1697" grpId="1"/>
      <p:bldP build="whole" bldLvl="1" animBg="1" rev="0" advAuto="0" spid="1706" grpId="5"/>
      <p:bldP build="whole" bldLvl="1" animBg="1" rev="0" advAuto="0" spid="1709" grpId="3"/>
      <p:bldP build="whole" bldLvl="1" animBg="1" rev="0" advAuto="0" spid="1704" grpId="2"/>
      <p:bldP build="whole" bldLvl="1" animBg="1" rev="0" advAuto="0" spid="1699" grpId="9"/>
      <p:bldP build="whole" bldLvl="1" animBg="1" rev="0" advAuto="0" spid="1707" grpId="7"/>
      <p:bldP build="whole" bldLvl="1" animBg="1" rev="0" advAuto="0" spid="1702" grpId="12"/>
      <p:bldP build="whole" bldLvl="1" animBg="1" rev="0" advAuto="0" spid="1708" grpId="4"/>
      <p:bldP build="whole" bldLvl="1" animBg="1" rev="0" advAuto="0" spid="1703" grpId="13"/>
      <p:bldP build="whole" bldLvl="1" animBg="1" rev="0" advAuto="0" spid="1701" grpId="11"/>
      <p:bldP build="whole" bldLvl="1" animBg="1" rev="0" advAuto="0" spid="1700" grpId="10"/>
      <p:bldP build="whole" bldLvl="1" animBg="1" rev="0" advAuto="0" spid="1705" grpId="6"/>
    </p:bldLst>
  </p:timing>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1" name="Reports"/>
          <p:cNvSpPr txBox="1"/>
          <p:nvPr>
            <p:ph type="ctrTitle"/>
          </p:nvPr>
        </p:nvSpPr>
        <p:spPr>
          <a:prstGeom prst="rect">
            <a:avLst/>
          </a:prstGeom>
        </p:spPr>
        <p:txBody>
          <a:bodyPr/>
          <a:lstStyle>
            <a:lvl1pPr defTabSz="566674">
              <a:defRPr sz="10864"/>
            </a:lvl1pPr>
          </a:lstStyle>
          <a:p>
            <a:pPr/>
            <a:r>
              <a:t>Reports</a:t>
            </a:r>
          </a:p>
        </p:txBody>
      </p:sp>
      <p:sp>
        <p:nvSpPr>
          <p:cNvPr id="1712" name="箭头"/>
          <p:cNvSpPr/>
          <p:nvPr/>
        </p:nvSpPr>
        <p:spPr>
          <a:xfrm rot="16200000">
            <a:off x="-899360" y="8635711"/>
            <a:ext cx="8624486" cy="5080001"/>
          </a:xfrm>
          <a:prstGeom prst="rightArrow">
            <a:avLst>
              <a:gd name="adj1" fmla="val 64033"/>
              <a:gd name="adj2" fmla="val 52715"/>
            </a:avLst>
          </a:prstGeom>
          <a:gradFill>
            <a:gsLst>
              <a:gs pos="0">
                <a:srgbClr val="FFA244"/>
              </a:gs>
              <a:gs pos="100000">
                <a:srgbClr val="FFEE8A"/>
              </a:gs>
            </a:gsLst>
            <a:lin ang="19237376"/>
          </a:gradFill>
          <a:ln w="12700">
            <a:miter lim="400000"/>
          </a:ln>
        </p:spPr>
        <p:txBody>
          <a:bodyPr lIns="121919" tIns="121919" rIns="121919" bIns="121919" anchor="ctr"/>
          <a:lstStyle/>
          <a:p>
            <a:pPr>
              <a:defRPr sz="3600"/>
            </a:pPr>
          </a:p>
        </p:txBody>
      </p:sp>
      <p:sp>
        <p:nvSpPr>
          <p:cNvPr id="1713" name="箭头"/>
          <p:cNvSpPr/>
          <p:nvPr/>
        </p:nvSpPr>
        <p:spPr>
          <a:xfrm rot="16200000">
            <a:off x="-1131879" y="6331842"/>
            <a:ext cx="13171597" cy="5080001"/>
          </a:xfrm>
          <a:prstGeom prst="rightArrow">
            <a:avLst>
              <a:gd name="adj1" fmla="val 64033"/>
              <a:gd name="adj2" fmla="val 52715"/>
            </a:avLst>
          </a:pr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714" name="箭头"/>
          <p:cNvSpPr/>
          <p:nvPr/>
        </p:nvSpPr>
        <p:spPr>
          <a:xfrm rot="16200000">
            <a:off x="4942886" y="7686637"/>
            <a:ext cx="10580660" cy="5080001"/>
          </a:xfrm>
          <a:prstGeom prst="rightArrow">
            <a:avLst>
              <a:gd name="adj1" fmla="val 64033"/>
              <a:gd name="adj2" fmla="val 52715"/>
            </a:avLst>
          </a:prstGeom>
          <a:gradFill>
            <a:gsLst>
              <a:gs pos="0">
                <a:srgbClr val="43BEFF"/>
              </a:gs>
              <a:gs pos="100000">
                <a:srgbClr val="67FBC2"/>
              </a:gs>
            </a:gsLst>
            <a:lin ang="19237376"/>
          </a:gradFill>
          <a:ln w="12700">
            <a:miter lim="400000"/>
          </a:ln>
        </p:spPr>
        <p:txBody>
          <a:bodyPr lIns="121919" tIns="121919" rIns="121919" bIns="121919" anchor="ctr"/>
          <a:lstStyle/>
          <a:p>
            <a:pPr>
              <a:defRPr sz="3600"/>
            </a:pPr>
          </a:p>
        </p:txBody>
      </p:sp>
      <p:sp>
        <p:nvSpPr>
          <p:cNvPr id="1715" name="箭头"/>
          <p:cNvSpPr/>
          <p:nvPr/>
        </p:nvSpPr>
        <p:spPr>
          <a:xfrm rot="16200000">
            <a:off x="8623922" y="8711497"/>
            <a:ext cx="8533544" cy="5080001"/>
          </a:xfrm>
          <a:prstGeom prst="rightArrow">
            <a:avLst>
              <a:gd name="adj1" fmla="val 64033"/>
              <a:gd name="adj2" fmla="val 52715"/>
            </a:avLst>
          </a:prstGeom>
          <a:gradFill>
            <a:gsLst>
              <a:gs pos="0">
                <a:srgbClr val="3A5DFF"/>
              </a:gs>
              <a:gs pos="100000">
                <a:srgbClr val="528AFF"/>
              </a:gs>
            </a:gsLst>
            <a:lin ang="19237376"/>
          </a:gradFill>
          <a:ln w="12700">
            <a:miter lim="400000"/>
          </a:ln>
        </p:spPr>
        <p:txBody>
          <a:bodyPr lIns="121919" tIns="121919" rIns="121919" bIns="121919" anchor="ctr"/>
          <a:lstStyle/>
          <a:p>
            <a:pPr>
              <a:defRPr sz="3600"/>
            </a:pPr>
          </a:p>
        </p:txBody>
      </p:sp>
      <p:sp>
        <p:nvSpPr>
          <p:cNvPr id="1716" name="$ 5 300 000…"/>
          <p:cNvSpPr txBox="1"/>
          <p:nvPr/>
        </p:nvSpPr>
        <p:spPr>
          <a:xfrm>
            <a:off x="15776745" y="3112738"/>
            <a:ext cx="6995479" cy="2834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8000">
                <a:solidFill>
                  <a:srgbClr val="FF4FC6"/>
                </a:solidFill>
                <a:latin typeface="Helvetica"/>
                <a:ea typeface="Helvetica"/>
                <a:cs typeface="Helvetica"/>
                <a:sym typeface="Helvetica"/>
              </a:defRPr>
            </a:pPr>
            <a:r>
              <a:t>$ 5 300 000</a:t>
            </a:r>
          </a:p>
          <a:p>
            <a:pPr algn="l" defTabSz="825500">
              <a:defRPr sz="3000">
                <a:solidFill>
                  <a:srgbClr val="FF4FC6"/>
                </a:solidFill>
                <a:latin typeface="Helvetica"/>
                <a:ea typeface="Helvetica"/>
                <a:cs typeface="Helvetica"/>
                <a:sym typeface="Helvetica"/>
              </a:defRPr>
            </a:pPr>
            <a:r>
              <a:t>Investor protection through individual is the strategy that one utilizes to minimize loss.</a:t>
            </a:r>
          </a:p>
        </p:txBody>
      </p:sp>
      <p:sp>
        <p:nvSpPr>
          <p:cNvPr id="1717" name="100%…"/>
          <p:cNvSpPr txBox="1"/>
          <p:nvPr/>
        </p:nvSpPr>
        <p:spPr>
          <a:xfrm>
            <a:off x="15776745" y="9673800"/>
            <a:ext cx="7265798" cy="2834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825500">
              <a:defRPr sz="8000">
                <a:solidFill>
                  <a:srgbClr val="FFB858"/>
                </a:solidFill>
                <a:latin typeface="Helvetica"/>
                <a:ea typeface="Helvetica"/>
                <a:cs typeface="Helvetica"/>
                <a:sym typeface="Helvetica"/>
              </a:defRPr>
            </a:pPr>
            <a:r>
              <a:t>100%</a:t>
            </a:r>
          </a:p>
          <a:p>
            <a:pPr algn="l" defTabSz="825500">
              <a:defRPr sz="3000">
                <a:solidFill>
                  <a:srgbClr val="FFB858"/>
                </a:solidFill>
                <a:latin typeface="Helvetica"/>
                <a:ea typeface="Helvetica"/>
                <a:cs typeface="Helvetica"/>
                <a:sym typeface="Helvetica"/>
              </a:defRPr>
            </a:pPr>
            <a:r>
              <a:t>A planned investment structure would be dependent on the desired investment target.</a:t>
            </a:r>
          </a:p>
        </p:txBody>
      </p:sp>
      <p:sp>
        <p:nvSpPr>
          <p:cNvPr id="1718" name="$ 600 000…"/>
          <p:cNvSpPr txBox="1"/>
          <p:nvPr/>
        </p:nvSpPr>
        <p:spPr>
          <a:xfrm>
            <a:off x="15776745" y="6598856"/>
            <a:ext cx="6504585" cy="269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825500">
              <a:defRPr sz="8000">
                <a:solidFill>
                  <a:srgbClr val="4F83FF"/>
                </a:solidFill>
                <a:latin typeface="Helvetica"/>
                <a:ea typeface="Helvetica"/>
                <a:cs typeface="Helvetica"/>
                <a:sym typeface="Helvetica"/>
              </a:defRPr>
            </a:pPr>
            <a:r>
              <a:t>$ 600 000</a:t>
            </a:r>
          </a:p>
          <a:p>
            <a:pPr algn="l" defTabSz="825500">
              <a:defRPr sz="3000">
                <a:solidFill>
                  <a:srgbClr val="4F83FF"/>
                </a:solidFill>
                <a:latin typeface="Helvetica"/>
                <a:ea typeface="Helvetica"/>
                <a:cs typeface="Helvetica"/>
                <a:sym typeface="Helvetica"/>
              </a:defRPr>
            </a:pPr>
            <a:r>
              <a:t>An individual investor may be protected by the strategy he uses in investment.</a:t>
            </a:r>
          </a:p>
        </p:txBody>
      </p:sp>
      <p:sp>
        <p:nvSpPr>
          <p:cNvPr id="1719" name="箭头"/>
          <p:cNvSpPr/>
          <p:nvPr/>
        </p:nvSpPr>
        <p:spPr>
          <a:xfrm rot="16200000">
            <a:off x="3834465" y="9317778"/>
            <a:ext cx="7260353" cy="5080001"/>
          </a:xfrm>
          <a:prstGeom prst="rightArrow">
            <a:avLst>
              <a:gd name="adj1" fmla="val 64033"/>
              <a:gd name="adj2" fmla="val 52715"/>
            </a:avLst>
          </a:pr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11"/>
                                        </p:tgtEl>
                                        <p:attrNameLst>
                                          <p:attrName>style.visibility</p:attrName>
                                        </p:attrNameLst>
                                      </p:cBhvr>
                                      <p:to>
                                        <p:strVal val="visible"/>
                                      </p:to>
                                    </p:set>
                                    <p:animEffect filter="dissolve" transition="in">
                                      <p:cBhvr>
                                        <p:cTn id="7" dur="1000"/>
                                        <p:tgtEl>
                                          <p:spTgt spid="1711"/>
                                        </p:tgtEl>
                                      </p:cBhvr>
                                    </p:animEffect>
                                  </p:childTnLst>
                                </p:cTn>
                              </p:par>
                            </p:childTnLst>
                          </p:cTn>
                        </p:par>
                        <p:par>
                          <p:cTn id="8" fill="hold">
                            <p:stCondLst>
                              <p:cond delay="1000"/>
                            </p:stCondLst>
                            <p:childTnLst>
                              <p:par>
                                <p:cTn id="9" presetClass="entr" nodeType="afterEffect" presetSubtype="4" presetID="2" grpId="2" fill="hold">
                                  <p:stCondLst>
                                    <p:cond delay="100"/>
                                  </p:stCondLst>
                                  <p:iterate type="el" backwards="0">
                                    <p:tmAbs val="0"/>
                                  </p:iterate>
                                  <p:childTnLst>
                                    <p:set>
                                      <p:cBhvr>
                                        <p:cTn id="10" fill="hold"/>
                                        <p:tgtEl>
                                          <p:spTgt spid="1713"/>
                                        </p:tgtEl>
                                        <p:attrNameLst>
                                          <p:attrName>style.visibility</p:attrName>
                                        </p:attrNameLst>
                                      </p:cBhvr>
                                      <p:to>
                                        <p:strVal val="visible"/>
                                      </p:to>
                                    </p:set>
                                    <p:anim calcmode="lin" valueType="num">
                                      <p:cBhvr>
                                        <p:cTn id="11" dur="700" fill="hold"/>
                                        <p:tgtEl>
                                          <p:spTgt spid="1713"/>
                                        </p:tgtEl>
                                        <p:attrNameLst>
                                          <p:attrName>ppt_x</p:attrName>
                                        </p:attrNameLst>
                                      </p:cBhvr>
                                      <p:tavLst>
                                        <p:tav tm="0">
                                          <p:val>
                                            <p:strVal val="#ppt_x"/>
                                          </p:val>
                                        </p:tav>
                                        <p:tav tm="100000">
                                          <p:val>
                                            <p:strVal val="#ppt_x"/>
                                          </p:val>
                                        </p:tav>
                                      </p:tavLst>
                                    </p:anim>
                                    <p:anim calcmode="lin" valueType="num">
                                      <p:cBhvr>
                                        <p:cTn id="12" dur="700" fill="hold"/>
                                        <p:tgtEl>
                                          <p:spTgt spid="1713"/>
                                        </p:tgtEl>
                                        <p:attrNameLst>
                                          <p:attrName>ppt_y</p:attrName>
                                        </p:attrNameLst>
                                      </p:cBhvr>
                                      <p:tavLst>
                                        <p:tav tm="0">
                                          <p:val>
                                            <p:strVal val="1+#ppt_h/2"/>
                                          </p:val>
                                        </p:tav>
                                        <p:tav tm="100000">
                                          <p:val>
                                            <p:strVal val="#ppt_y"/>
                                          </p:val>
                                        </p:tav>
                                      </p:tavLst>
                                    </p:anim>
                                  </p:childTnLst>
                                </p:cTn>
                              </p:par>
                            </p:childTnLst>
                          </p:cTn>
                        </p:par>
                        <p:par>
                          <p:cTn id="13" fill="hold">
                            <p:stCondLst>
                              <p:cond delay="1800"/>
                            </p:stCondLst>
                            <p:childTnLst>
                              <p:par>
                                <p:cTn id="14" presetClass="entr" nodeType="afterEffect" presetSubtype="4" presetID="2" grpId="3" fill="hold">
                                  <p:stCondLst>
                                    <p:cond delay="100"/>
                                  </p:stCondLst>
                                  <p:iterate type="el" backwards="0">
                                    <p:tmAbs val="0"/>
                                  </p:iterate>
                                  <p:childTnLst>
                                    <p:set>
                                      <p:cBhvr>
                                        <p:cTn id="15" fill="hold"/>
                                        <p:tgtEl>
                                          <p:spTgt spid="1712"/>
                                        </p:tgtEl>
                                        <p:attrNameLst>
                                          <p:attrName>style.visibility</p:attrName>
                                        </p:attrNameLst>
                                      </p:cBhvr>
                                      <p:to>
                                        <p:strVal val="visible"/>
                                      </p:to>
                                    </p:set>
                                    <p:anim calcmode="lin" valueType="num">
                                      <p:cBhvr>
                                        <p:cTn id="16" dur="700" fill="hold"/>
                                        <p:tgtEl>
                                          <p:spTgt spid="1712"/>
                                        </p:tgtEl>
                                        <p:attrNameLst>
                                          <p:attrName>ppt_x</p:attrName>
                                        </p:attrNameLst>
                                      </p:cBhvr>
                                      <p:tavLst>
                                        <p:tav tm="0">
                                          <p:val>
                                            <p:strVal val="#ppt_x"/>
                                          </p:val>
                                        </p:tav>
                                        <p:tav tm="100000">
                                          <p:val>
                                            <p:strVal val="#ppt_x"/>
                                          </p:val>
                                        </p:tav>
                                      </p:tavLst>
                                    </p:anim>
                                    <p:anim calcmode="lin" valueType="num">
                                      <p:cBhvr>
                                        <p:cTn id="17" dur="700" fill="hold"/>
                                        <p:tgtEl>
                                          <p:spTgt spid="1712"/>
                                        </p:tgtEl>
                                        <p:attrNameLst>
                                          <p:attrName>ppt_y</p:attrName>
                                        </p:attrNameLst>
                                      </p:cBhvr>
                                      <p:tavLst>
                                        <p:tav tm="0">
                                          <p:val>
                                            <p:strVal val="1+#ppt_h/2"/>
                                          </p:val>
                                        </p:tav>
                                        <p:tav tm="100000">
                                          <p:val>
                                            <p:strVal val="#ppt_y"/>
                                          </p:val>
                                        </p:tav>
                                      </p:tavLst>
                                    </p:anim>
                                  </p:childTnLst>
                                </p:cTn>
                              </p:par>
                            </p:childTnLst>
                          </p:cTn>
                        </p:par>
                        <p:par>
                          <p:cTn id="18" fill="hold">
                            <p:stCondLst>
                              <p:cond delay="2600"/>
                            </p:stCondLst>
                            <p:childTnLst>
                              <p:par>
                                <p:cTn id="19" presetClass="entr" nodeType="afterEffect" presetSubtype="4" presetID="2" grpId="4" fill="hold">
                                  <p:stCondLst>
                                    <p:cond delay="100"/>
                                  </p:stCondLst>
                                  <p:iterate type="el" backwards="0">
                                    <p:tmAbs val="0"/>
                                  </p:iterate>
                                  <p:childTnLst>
                                    <p:set>
                                      <p:cBhvr>
                                        <p:cTn id="20" fill="hold"/>
                                        <p:tgtEl>
                                          <p:spTgt spid="1719"/>
                                        </p:tgtEl>
                                        <p:attrNameLst>
                                          <p:attrName>style.visibility</p:attrName>
                                        </p:attrNameLst>
                                      </p:cBhvr>
                                      <p:to>
                                        <p:strVal val="visible"/>
                                      </p:to>
                                    </p:set>
                                    <p:anim calcmode="lin" valueType="num">
                                      <p:cBhvr>
                                        <p:cTn id="21" dur="700" fill="hold"/>
                                        <p:tgtEl>
                                          <p:spTgt spid="1719"/>
                                        </p:tgtEl>
                                        <p:attrNameLst>
                                          <p:attrName>ppt_x</p:attrName>
                                        </p:attrNameLst>
                                      </p:cBhvr>
                                      <p:tavLst>
                                        <p:tav tm="0">
                                          <p:val>
                                            <p:strVal val="#ppt_x"/>
                                          </p:val>
                                        </p:tav>
                                        <p:tav tm="100000">
                                          <p:val>
                                            <p:strVal val="#ppt_x"/>
                                          </p:val>
                                        </p:tav>
                                      </p:tavLst>
                                    </p:anim>
                                    <p:anim calcmode="lin" valueType="num">
                                      <p:cBhvr>
                                        <p:cTn id="22" dur="700" fill="hold"/>
                                        <p:tgtEl>
                                          <p:spTgt spid="1719"/>
                                        </p:tgtEl>
                                        <p:attrNameLst>
                                          <p:attrName>ppt_y</p:attrName>
                                        </p:attrNameLst>
                                      </p:cBhvr>
                                      <p:tavLst>
                                        <p:tav tm="0">
                                          <p:val>
                                            <p:strVal val="1+#ppt_h/2"/>
                                          </p:val>
                                        </p:tav>
                                        <p:tav tm="100000">
                                          <p:val>
                                            <p:strVal val="#ppt_y"/>
                                          </p:val>
                                        </p:tav>
                                      </p:tavLst>
                                    </p:anim>
                                  </p:childTnLst>
                                </p:cTn>
                              </p:par>
                            </p:childTnLst>
                          </p:cTn>
                        </p:par>
                        <p:par>
                          <p:cTn id="23" fill="hold">
                            <p:stCondLst>
                              <p:cond delay="3400"/>
                            </p:stCondLst>
                            <p:childTnLst>
                              <p:par>
                                <p:cTn id="24" presetClass="entr" nodeType="afterEffect" presetSubtype="4" presetID="2" grpId="5" fill="hold">
                                  <p:stCondLst>
                                    <p:cond delay="100"/>
                                  </p:stCondLst>
                                  <p:iterate type="el" backwards="0">
                                    <p:tmAbs val="0"/>
                                  </p:iterate>
                                  <p:childTnLst>
                                    <p:set>
                                      <p:cBhvr>
                                        <p:cTn id="25" fill="hold"/>
                                        <p:tgtEl>
                                          <p:spTgt spid="1714"/>
                                        </p:tgtEl>
                                        <p:attrNameLst>
                                          <p:attrName>style.visibility</p:attrName>
                                        </p:attrNameLst>
                                      </p:cBhvr>
                                      <p:to>
                                        <p:strVal val="visible"/>
                                      </p:to>
                                    </p:set>
                                    <p:anim calcmode="lin" valueType="num">
                                      <p:cBhvr>
                                        <p:cTn id="26" dur="700" fill="hold"/>
                                        <p:tgtEl>
                                          <p:spTgt spid="1714"/>
                                        </p:tgtEl>
                                        <p:attrNameLst>
                                          <p:attrName>ppt_x</p:attrName>
                                        </p:attrNameLst>
                                      </p:cBhvr>
                                      <p:tavLst>
                                        <p:tav tm="0">
                                          <p:val>
                                            <p:strVal val="#ppt_x"/>
                                          </p:val>
                                        </p:tav>
                                        <p:tav tm="100000">
                                          <p:val>
                                            <p:strVal val="#ppt_x"/>
                                          </p:val>
                                        </p:tav>
                                      </p:tavLst>
                                    </p:anim>
                                    <p:anim calcmode="lin" valueType="num">
                                      <p:cBhvr>
                                        <p:cTn id="27" dur="700" fill="hold"/>
                                        <p:tgtEl>
                                          <p:spTgt spid="1714"/>
                                        </p:tgtEl>
                                        <p:attrNameLst>
                                          <p:attrName>ppt_y</p:attrName>
                                        </p:attrNameLst>
                                      </p:cBhvr>
                                      <p:tavLst>
                                        <p:tav tm="0">
                                          <p:val>
                                            <p:strVal val="1+#ppt_h/2"/>
                                          </p:val>
                                        </p:tav>
                                        <p:tav tm="100000">
                                          <p:val>
                                            <p:strVal val="#ppt_y"/>
                                          </p:val>
                                        </p:tav>
                                      </p:tavLst>
                                    </p:anim>
                                  </p:childTnLst>
                                </p:cTn>
                              </p:par>
                            </p:childTnLst>
                          </p:cTn>
                        </p:par>
                        <p:par>
                          <p:cTn id="28" fill="hold">
                            <p:stCondLst>
                              <p:cond delay="4200"/>
                            </p:stCondLst>
                            <p:childTnLst>
                              <p:par>
                                <p:cTn id="29" presetClass="entr" nodeType="afterEffect" presetSubtype="4" presetID="2" grpId="6" fill="hold">
                                  <p:stCondLst>
                                    <p:cond delay="100"/>
                                  </p:stCondLst>
                                  <p:iterate type="el" backwards="0">
                                    <p:tmAbs val="0"/>
                                  </p:iterate>
                                  <p:childTnLst>
                                    <p:set>
                                      <p:cBhvr>
                                        <p:cTn id="30" fill="hold"/>
                                        <p:tgtEl>
                                          <p:spTgt spid="1715"/>
                                        </p:tgtEl>
                                        <p:attrNameLst>
                                          <p:attrName>style.visibility</p:attrName>
                                        </p:attrNameLst>
                                      </p:cBhvr>
                                      <p:to>
                                        <p:strVal val="visible"/>
                                      </p:to>
                                    </p:set>
                                    <p:anim calcmode="lin" valueType="num">
                                      <p:cBhvr>
                                        <p:cTn id="31" dur="700" fill="hold"/>
                                        <p:tgtEl>
                                          <p:spTgt spid="1715"/>
                                        </p:tgtEl>
                                        <p:attrNameLst>
                                          <p:attrName>ppt_x</p:attrName>
                                        </p:attrNameLst>
                                      </p:cBhvr>
                                      <p:tavLst>
                                        <p:tav tm="0">
                                          <p:val>
                                            <p:strVal val="#ppt_x"/>
                                          </p:val>
                                        </p:tav>
                                        <p:tav tm="100000">
                                          <p:val>
                                            <p:strVal val="#ppt_x"/>
                                          </p:val>
                                        </p:tav>
                                      </p:tavLst>
                                    </p:anim>
                                    <p:anim calcmode="lin" valueType="num">
                                      <p:cBhvr>
                                        <p:cTn id="32" dur="700" fill="hold"/>
                                        <p:tgtEl>
                                          <p:spTgt spid="1715"/>
                                        </p:tgtEl>
                                        <p:attrNameLst>
                                          <p:attrName>ppt_y</p:attrName>
                                        </p:attrNameLst>
                                      </p:cBhvr>
                                      <p:tavLst>
                                        <p:tav tm="0">
                                          <p:val>
                                            <p:strVal val="1+#ppt_h/2"/>
                                          </p:val>
                                        </p:tav>
                                        <p:tav tm="100000">
                                          <p:val>
                                            <p:strVal val="#ppt_y"/>
                                          </p:val>
                                        </p:tav>
                                      </p:tavLst>
                                    </p:anim>
                                  </p:childTnLst>
                                </p:cTn>
                              </p:par>
                            </p:childTnLst>
                          </p:cTn>
                        </p:par>
                        <p:par>
                          <p:cTn id="33" fill="hold">
                            <p:stCondLst>
                              <p:cond delay="5000"/>
                            </p:stCondLst>
                            <p:childTnLst>
                              <p:par>
                                <p:cTn id="34" presetClass="entr" nodeType="afterEffect" presetSubtype="16" presetID="23" grpId="7" fill="hold">
                                  <p:stCondLst>
                                    <p:cond delay="0"/>
                                  </p:stCondLst>
                                  <p:iterate type="el" backwards="0">
                                    <p:tmAbs val="0"/>
                                  </p:iterate>
                                  <p:childTnLst>
                                    <p:set>
                                      <p:cBhvr>
                                        <p:cTn id="35" fill="hold"/>
                                        <p:tgtEl>
                                          <p:spTgt spid="1716"/>
                                        </p:tgtEl>
                                        <p:attrNameLst>
                                          <p:attrName>style.visibility</p:attrName>
                                        </p:attrNameLst>
                                      </p:cBhvr>
                                      <p:to>
                                        <p:strVal val="visible"/>
                                      </p:to>
                                    </p:set>
                                    <p:anim calcmode="lin" valueType="num">
                                      <p:cBhvr>
                                        <p:cTn id="36" dur="600" fill="hold"/>
                                        <p:tgtEl>
                                          <p:spTgt spid="1716"/>
                                        </p:tgtEl>
                                        <p:attrNameLst>
                                          <p:attrName>ppt_w</p:attrName>
                                        </p:attrNameLst>
                                      </p:cBhvr>
                                      <p:tavLst>
                                        <p:tav tm="0">
                                          <p:val>
                                            <p:fltVal val="0"/>
                                          </p:val>
                                        </p:tav>
                                        <p:tav tm="100000">
                                          <p:val>
                                            <p:strVal val="#ppt_w"/>
                                          </p:val>
                                        </p:tav>
                                      </p:tavLst>
                                    </p:anim>
                                    <p:anim calcmode="lin" valueType="num">
                                      <p:cBhvr>
                                        <p:cTn id="37" dur="600" fill="hold"/>
                                        <p:tgtEl>
                                          <p:spTgt spid="1716"/>
                                        </p:tgtEl>
                                        <p:attrNameLst>
                                          <p:attrName>ppt_h</p:attrName>
                                        </p:attrNameLst>
                                      </p:cBhvr>
                                      <p:tavLst>
                                        <p:tav tm="0">
                                          <p:val>
                                            <p:fltVal val="0"/>
                                          </p:val>
                                        </p:tav>
                                        <p:tav tm="100000">
                                          <p:val>
                                            <p:strVal val="#ppt_h"/>
                                          </p:val>
                                        </p:tav>
                                      </p:tavLst>
                                    </p:anim>
                                  </p:childTnLst>
                                </p:cTn>
                              </p:par>
                            </p:childTnLst>
                          </p:cTn>
                        </p:par>
                        <p:par>
                          <p:cTn id="38" fill="hold">
                            <p:stCondLst>
                              <p:cond delay="5600"/>
                            </p:stCondLst>
                            <p:childTnLst>
                              <p:par>
                                <p:cTn id="39" presetClass="entr" nodeType="afterEffect" presetSubtype="16" presetID="23" grpId="8" fill="hold">
                                  <p:stCondLst>
                                    <p:cond delay="100"/>
                                  </p:stCondLst>
                                  <p:iterate type="el" backwards="0">
                                    <p:tmAbs val="0"/>
                                  </p:iterate>
                                  <p:childTnLst>
                                    <p:set>
                                      <p:cBhvr>
                                        <p:cTn id="40" fill="hold"/>
                                        <p:tgtEl>
                                          <p:spTgt spid="1718"/>
                                        </p:tgtEl>
                                        <p:attrNameLst>
                                          <p:attrName>style.visibility</p:attrName>
                                        </p:attrNameLst>
                                      </p:cBhvr>
                                      <p:to>
                                        <p:strVal val="visible"/>
                                      </p:to>
                                    </p:set>
                                    <p:anim calcmode="lin" valueType="num">
                                      <p:cBhvr>
                                        <p:cTn id="41" dur="600" fill="hold"/>
                                        <p:tgtEl>
                                          <p:spTgt spid="1718"/>
                                        </p:tgtEl>
                                        <p:attrNameLst>
                                          <p:attrName>ppt_w</p:attrName>
                                        </p:attrNameLst>
                                      </p:cBhvr>
                                      <p:tavLst>
                                        <p:tav tm="0">
                                          <p:val>
                                            <p:fltVal val="0"/>
                                          </p:val>
                                        </p:tav>
                                        <p:tav tm="100000">
                                          <p:val>
                                            <p:strVal val="#ppt_w"/>
                                          </p:val>
                                        </p:tav>
                                      </p:tavLst>
                                    </p:anim>
                                    <p:anim calcmode="lin" valueType="num">
                                      <p:cBhvr>
                                        <p:cTn id="42" dur="600" fill="hold"/>
                                        <p:tgtEl>
                                          <p:spTgt spid="1718"/>
                                        </p:tgtEl>
                                        <p:attrNameLst>
                                          <p:attrName>ppt_h</p:attrName>
                                        </p:attrNameLst>
                                      </p:cBhvr>
                                      <p:tavLst>
                                        <p:tav tm="0">
                                          <p:val>
                                            <p:fltVal val="0"/>
                                          </p:val>
                                        </p:tav>
                                        <p:tav tm="100000">
                                          <p:val>
                                            <p:strVal val="#ppt_h"/>
                                          </p:val>
                                        </p:tav>
                                      </p:tavLst>
                                    </p:anim>
                                  </p:childTnLst>
                                </p:cTn>
                              </p:par>
                            </p:childTnLst>
                          </p:cTn>
                        </p:par>
                        <p:par>
                          <p:cTn id="43" fill="hold">
                            <p:stCondLst>
                              <p:cond delay="6300"/>
                            </p:stCondLst>
                            <p:childTnLst>
                              <p:par>
                                <p:cTn id="44" presetClass="entr" nodeType="afterEffect" presetSubtype="16" presetID="23" grpId="9" fill="hold">
                                  <p:stCondLst>
                                    <p:cond delay="100"/>
                                  </p:stCondLst>
                                  <p:iterate type="el" backwards="0">
                                    <p:tmAbs val="0"/>
                                  </p:iterate>
                                  <p:childTnLst>
                                    <p:set>
                                      <p:cBhvr>
                                        <p:cTn id="45" fill="hold"/>
                                        <p:tgtEl>
                                          <p:spTgt spid="1717"/>
                                        </p:tgtEl>
                                        <p:attrNameLst>
                                          <p:attrName>style.visibility</p:attrName>
                                        </p:attrNameLst>
                                      </p:cBhvr>
                                      <p:to>
                                        <p:strVal val="visible"/>
                                      </p:to>
                                    </p:set>
                                    <p:anim calcmode="lin" valueType="num">
                                      <p:cBhvr>
                                        <p:cTn id="46" dur="600" fill="hold"/>
                                        <p:tgtEl>
                                          <p:spTgt spid="1717"/>
                                        </p:tgtEl>
                                        <p:attrNameLst>
                                          <p:attrName>ppt_w</p:attrName>
                                        </p:attrNameLst>
                                      </p:cBhvr>
                                      <p:tavLst>
                                        <p:tav tm="0">
                                          <p:val>
                                            <p:fltVal val="0"/>
                                          </p:val>
                                        </p:tav>
                                        <p:tav tm="100000">
                                          <p:val>
                                            <p:strVal val="#ppt_w"/>
                                          </p:val>
                                        </p:tav>
                                      </p:tavLst>
                                    </p:anim>
                                    <p:anim calcmode="lin" valueType="num">
                                      <p:cBhvr>
                                        <p:cTn id="47" dur="600" fill="hold"/>
                                        <p:tgtEl>
                                          <p:spTgt spid="17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5" grpId="6"/>
      <p:bldP build="whole" bldLvl="1" animBg="1" rev="0" advAuto="0" spid="1718" grpId="8"/>
      <p:bldP build="whole" bldLvl="1" animBg="1" rev="0" advAuto="0" spid="1717" grpId="9"/>
      <p:bldP build="whole" bldLvl="1" animBg="1" rev="0" advAuto="0" spid="1719" grpId="4"/>
      <p:bldP build="whole" bldLvl="1" animBg="1" rev="0" advAuto="0" spid="1716" grpId="7"/>
      <p:bldP build="whole" bldLvl="1" animBg="1" rev="0" advAuto="0" spid="1714" grpId="5"/>
      <p:bldP build="whole" bldLvl="1" animBg="1" rev="0" advAuto="0" spid="1711" grpId="1"/>
      <p:bldP build="whole" bldLvl="1" animBg="1" rev="0" advAuto="0" spid="1713" grpId="2"/>
      <p:bldP build="whole" bldLvl="1" animBg="1" rev="0" advAuto="0" spid="1712" grpId="3"/>
    </p:bldLst>
  </p:timing>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1" name="Steps"/>
          <p:cNvSpPr txBox="1"/>
          <p:nvPr>
            <p:ph type="ctrTitle"/>
          </p:nvPr>
        </p:nvSpPr>
        <p:spPr>
          <a:prstGeom prst="rect">
            <a:avLst/>
          </a:prstGeom>
        </p:spPr>
        <p:txBody>
          <a:bodyPr/>
          <a:lstStyle>
            <a:lvl1pPr defTabSz="566674">
              <a:defRPr sz="10864"/>
            </a:lvl1pPr>
          </a:lstStyle>
          <a:p>
            <a:pPr/>
            <a:r>
              <a:t>Steps</a:t>
            </a:r>
          </a:p>
        </p:txBody>
      </p:sp>
      <p:sp>
        <p:nvSpPr>
          <p:cNvPr id="1722" name="形状"/>
          <p:cNvSpPr/>
          <p:nvPr/>
        </p:nvSpPr>
        <p:spPr>
          <a:xfrm>
            <a:off x="2815829" y="6486997"/>
            <a:ext cx="635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21" y="0"/>
                </a:moveTo>
                <a:lnTo>
                  <a:pt x="13217" y="13"/>
                </a:lnTo>
                <a:lnTo>
                  <a:pt x="0" y="13"/>
                </a:lnTo>
                <a:lnTo>
                  <a:pt x="2606" y="10811"/>
                </a:lnTo>
                <a:lnTo>
                  <a:pt x="2" y="21600"/>
                </a:lnTo>
                <a:lnTo>
                  <a:pt x="18996" y="21600"/>
                </a:lnTo>
                <a:lnTo>
                  <a:pt x="21600" y="10811"/>
                </a:lnTo>
                <a:lnTo>
                  <a:pt x="18991" y="0"/>
                </a:lnTo>
                <a:lnTo>
                  <a:pt x="13221" y="0"/>
                </a:lnTo>
                <a:close/>
              </a:path>
            </a:pathLst>
          </a:cu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723" name="形状"/>
          <p:cNvSpPr/>
          <p:nvPr/>
        </p:nvSpPr>
        <p:spPr>
          <a:xfrm>
            <a:off x="9017000" y="6486997"/>
            <a:ext cx="635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21" y="0"/>
                </a:moveTo>
                <a:lnTo>
                  <a:pt x="13217" y="13"/>
                </a:lnTo>
                <a:lnTo>
                  <a:pt x="0" y="13"/>
                </a:lnTo>
                <a:lnTo>
                  <a:pt x="2606" y="10811"/>
                </a:lnTo>
                <a:lnTo>
                  <a:pt x="2" y="21600"/>
                </a:lnTo>
                <a:lnTo>
                  <a:pt x="18996" y="21600"/>
                </a:lnTo>
                <a:lnTo>
                  <a:pt x="21600" y="10811"/>
                </a:lnTo>
                <a:lnTo>
                  <a:pt x="18991" y="0"/>
                </a:lnTo>
                <a:lnTo>
                  <a:pt x="13221" y="0"/>
                </a:lnTo>
                <a:close/>
              </a:path>
            </a:pathLst>
          </a:cu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724" name="形状"/>
          <p:cNvSpPr/>
          <p:nvPr/>
        </p:nvSpPr>
        <p:spPr>
          <a:xfrm>
            <a:off x="15218170" y="6486997"/>
            <a:ext cx="635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21" y="0"/>
                </a:moveTo>
                <a:lnTo>
                  <a:pt x="13217" y="13"/>
                </a:lnTo>
                <a:lnTo>
                  <a:pt x="0" y="13"/>
                </a:lnTo>
                <a:lnTo>
                  <a:pt x="2606" y="10811"/>
                </a:lnTo>
                <a:lnTo>
                  <a:pt x="2" y="21600"/>
                </a:lnTo>
                <a:lnTo>
                  <a:pt x="18996" y="21600"/>
                </a:lnTo>
                <a:lnTo>
                  <a:pt x="21600" y="10811"/>
                </a:lnTo>
                <a:lnTo>
                  <a:pt x="18991" y="0"/>
                </a:lnTo>
                <a:lnTo>
                  <a:pt x="13221" y="0"/>
                </a:lnTo>
                <a:close/>
              </a:path>
            </a:pathLst>
          </a:cu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725" name="Social Activity"/>
          <p:cNvSpPr txBox="1"/>
          <p:nvPr/>
        </p:nvSpPr>
        <p:spPr>
          <a:xfrm>
            <a:off x="9392032" y="5168517"/>
            <a:ext cx="51307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Social Activity</a:t>
            </a:r>
          </a:p>
        </p:txBody>
      </p:sp>
      <p:sp>
        <p:nvSpPr>
          <p:cNvPr id="1726" name="Detailed Reports"/>
          <p:cNvSpPr txBox="1"/>
          <p:nvPr/>
        </p:nvSpPr>
        <p:spPr>
          <a:xfrm>
            <a:off x="15123005" y="5168517"/>
            <a:ext cx="5871591"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Detailed Reports</a:t>
            </a:r>
          </a:p>
        </p:txBody>
      </p:sp>
      <p:sp>
        <p:nvSpPr>
          <p:cNvPr id="1727" name="Fast Sharing"/>
          <p:cNvSpPr txBox="1"/>
          <p:nvPr/>
        </p:nvSpPr>
        <p:spPr>
          <a:xfrm>
            <a:off x="2741948" y="5168517"/>
            <a:ext cx="604988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Fast Sharing</a:t>
            </a:r>
          </a:p>
        </p:txBody>
      </p:sp>
      <p:sp>
        <p:nvSpPr>
          <p:cNvPr id="1728" name="June"/>
          <p:cNvSpPr txBox="1"/>
          <p:nvPr/>
        </p:nvSpPr>
        <p:spPr>
          <a:xfrm>
            <a:off x="4272226" y="8069636"/>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June</a:t>
            </a:r>
          </a:p>
        </p:txBody>
      </p:sp>
      <p:sp>
        <p:nvSpPr>
          <p:cNvPr id="1729" name="July"/>
          <p:cNvSpPr txBox="1"/>
          <p:nvPr/>
        </p:nvSpPr>
        <p:spPr>
          <a:xfrm>
            <a:off x="10462754" y="8069636"/>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July</a:t>
            </a:r>
          </a:p>
        </p:txBody>
      </p:sp>
      <p:sp>
        <p:nvSpPr>
          <p:cNvPr id="1730" name="August"/>
          <p:cNvSpPr txBox="1"/>
          <p:nvPr/>
        </p:nvSpPr>
        <p:spPr>
          <a:xfrm>
            <a:off x="16653282" y="8069636"/>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August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21"/>
                                        </p:tgtEl>
                                        <p:attrNameLst>
                                          <p:attrName>style.visibility</p:attrName>
                                        </p:attrNameLst>
                                      </p:cBhvr>
                                      <p:to>
                                        <p:strVal val="visible"/>
                                      </p:to>
                                    </p:set>
                                    <p:animEffect filter="dissolve" transition="in">
                                      <p:cBhvr>
                                        <p:cTn id="7" dur="1000"/>
                                        <p:tgtEl>
                                          <p:spTgt spid="1721"/>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722"/>
                                        </p:tgtEl>
                                        <p:attrNameLst>
                                          <p:attrName>style.visibility</p:attrName>
                                        </p:attrNameLst>
                                      </p:cBhvr>
                                      <p:to>
                                        <p:strVal val="visible"/>
                                      </p:to>
                                    </p:set>
                                    <p:anim calcmode="lin" valueType="num">
                                      <p:cBhvr>
                                        <p:cTn id="11" dur="499" fill="hold"/>
                                        <p:tgtEl>
                                          <p:spTgt spid="1722"/>
                                        </p:tgtEl>
                                        <p:attrNameLst>
                                          <p:attrName>ppt_x</p:attrName>
                                        </p:attrNameLst>
                                      </p:cBhvr>
                                      <p:tavLst>
                                        <p:tav tm="0">
                                          <p:val>
                                            <p:strVal val="0-#ppt_w/2"/>
                                          </p:val>
                                        </p:tav>
                                        <p:tav tm="100000">
                                          <p:val>
                                            <p:strVal val="#ppt_x"/>
                                          </p:val>
                                        </p:tav>
                                      </p:tavLst>
                                    </p:anim>
                                    <p:anim calcmode="lin" valueType="num">
                                      <p:cBhvr>
                                        <p:cTn id="12" dur="499" fill="hold"/>
                                        <p:tgtEl>
                                          <p:spTgt spid="1722"/>
                                        </p:tgtEl>
                                        <p:attrNameLst>
                                          <p:attrName>ppt_y</p:attrName>
                                        </p:attrNameLst>
                                      </p:cBhvr>
                                      <p:tavLst>
                                        <p:tav tm="0">
                                          <p:val>
                                            <p:strVal val="#ppt_y"/>
                                          </p:val>
                                        </p:tav>
                                        <p:tav tm="100000">
                                          <p:val>
                                            <p:strVal val="#ppt_y"/>
                                          </p:val>
                                        </p:tav>
                                      </p:tavLst>
                                    </p:anim>
                                  </p:childTnLst>
                                </p:cTn>
                              </p:par>
                            </p:childTnLst>
                          </p:cTn>
                        </p:par>
                        <p:par>
                          <p:cTn id="13" fill="hold">
                            <p:stCondLst>
                              <p:cond delay="1499"/>
                            </p:stCondLst>
                            <p:childTnLst>
                              <p:par>
                                <p:cTn id="14" presetClass="entr" nodeType="afterEffect" presetSubtype="8" presetID="2" grpId="3" fill="hold">
                                  <p:stCondLst>
                                    <p:cond delay="100"/>
                                  </p:stCondLst>
                                  <p:iterate type="el" backwards="0">
                                    <p:tmAbs val="0"/>
                                  </p:iterate>
                                  <p:childTnLst>
                                    <p:set>
                                      <p:cBhvr>
                                        <p:cTn id="15" fill="hold"/>
                                        <p:tgtEl>
                                          <p:spTgt spid="1723"/>
                                        </p:tgtEl>
                                        <p:attrNameLst>
                                          <p:attrName>style.visibility</p:attrName>
                                        </p:attrNameLst>
                                      </p:cBhvr>
                                      <p:to>
                                        <p:strVal val="visible"/>
                                      </p:to>
                                    </p:set>
                                    <p:anim calcmode="lin" valueType="num">
                                      <p:cBhvr>
                                        <p:cTn id="16" dur="499" fill="hold"/>
                                        <p:tgtEl>
                                          <p:spTgt spid="1723"/>
                                        </p:tgtEl>
                                        <p:attrNameLst>
                                          <p:attrName>ppt_x</p:attrName>
                                        </p:attrNameLst>
                                      </p:cBhvr>
                                      <p:tavLst>
                                        <p:tav tm="0">
                                          <p:val>
                                            <p:strVal val="0-#ppt_w/2"/>
                                          </p:val>
                                        </p:tav>
                                        <p:tav tm="100000">
                                          <p:val>
                                            <p:strVal val="#ppt_x"/>
                                          </p:val>
                                        </p:tav>
                                      </p:tavLst>
                                    </p:anim>
                                    <p:anim calcmode="lin" valueType="num">
                                      <p:cBhvr>
                                        <p:cTn id="17" dur="499" fill="hold"/>
                                        <p:tgtEl>
                                          <p:spTgt spid="1723"/>
                                        </p:tgtEl>
                                        <p:attrNameLst>
                                          <p:attrName>ppt_y</p:attrName>
                                        </p:attrNameLst>
                                      </p:cBhvr>
                                      <p:tavLst>
                                        <p:tav tm="0">
                                          <p:val>
                                            <p:strVal val="#ppt_y"/>
                                          </p:val>
                                        </p:tav>
                                        <p:tav tm="100000">
                                          <p:val>
                                            <p:strVal val="#ppt_y"/>
                                          </p:val>
                                        </p:tav>
                                      </p:tavLst>
                                    </p:anim>
                                  </p:childTnLst>
                                </p:cTn>
                              </p:par>
                            </p:childTnLst>
                          </p:cTn>
                        </p:par>
                        <p:par>
                          <p:cTn id="18" fill="hold">
                            <p:stCondLst>
                              <p:cond delay="2098"/>
                            </p:stCondLst>
                            <p:childTnLst>
                              <p:par>
                                <p:cTn id="19" presetClass="entr" nodeType="afterEffect" presetSubtype="8" presetID="2" grpId="4" fill="hold">
                                  <p:stCondLst>
                                    <p:cond delay="100"/>
                                  </p:stCondLst>
                                  <p:iterate type="el" backwards="0">
                                    <p:tmAbs val="0"/>
                                  </p:iterate>
                                  <p:childTnLst>
                                    <p:set>
                                      <p:cBhvr>
                                        <p:cTn id="20" fill="hold"/>
                                        <p:tgtEl>
                                          <p:spTgt spid="1724"/>
                                        </p:tgtEl>
                                        <p:attrNameLst>
                                          <p:attrName>style.visibility</p:attrName>
                                        </p:attrNameLst>
                                      </p:cBhvr>
                                      <p:to>
                                        <p:strVal val="visible"/>
                                      </p:to>
                                    </p:set>
                                    <p:anim calcmode="lin" valueType="num">
                                      <p:cBhvr>
                                        <p:cTn id="21" dur="499" fill="hold"/>
                                        <p:tgtEl>
                                          <p:spTgt spid="1724"/>
                                        </p:tgtEl>
                                        <p:attrNameLst>
                                          <p:attrName>ppt_x</p:attrName>
                                        </p:attrNameLst>
                                      </p:cBhvr>
                                      <p:tavLst>
                                        <p:tav tm="0">
                                          <p:val>
                                            <p:strVal val="0-#ppt_w/2"/>
                                          </p:val>
                                        </p:tav>
                                        <p:tav tm="100000">
                                          <p:val>
                                            <p:strVal val="#ppt_x"/>
                                          </p:val>
                                        </p:tav>
                                      </p:tavLst>
                                    </p:anim>
                                    <p:anim calcmode="lin" valueType="num">
                                      <p:cBhvr>
                                        <p:cTn id="22" dur="499" fill="hold"/>
                                        <p:tgtEl>
                                          <p:spTgt spid="1724"/>
                                        </p:tgtEl>
                                        <p:attrNameLst>
                                          <p:attrName>ppt_y</p:attrName>
                                        </p:attrNameLst>
                                      </p:cBhvr>
                                      <p:tavLst>
                                        <p:tav tm="0">
                                          <p:val>
                                            <p:strVal val="#ppt_y"/>
                                          </p:val>
                                        </p:tav>
                                        <p:tav tm="100000">
                                          <p:val>
                                            <p:strVal val="#ppt_y"/>
                                          </p:val>
                                        </p:tav>
                                      </p:tavLst>
                                    </p:anim>
                                  </p:childTnLst>
                                </p:cTn>
                              </p:par>
                            </p:childTnLst>
                          </p:cTn>
                        </p:par>
                        <p:par>
                          <p:cTn id="23" fill="hold">
                            <p:stCondLst>
                              <p:cond delay="2697"/>
                            </p:stCondLst>
                            <p:childTnLst>
                              <p:par>
                                <p:cTn id="24" presetClass="entr" nodeType="afterEffect" presetID="9" grpId="5" fill="hold">
                                  <p:stCondLst>
                                    <p:cond delay="0"/>
                                  </p:stCondLst>
                                  <p:iterate type="el" backwards="0">
                                    <p:tmAbs val="0"/>
                                  </p:iterate>
                                  <p:childTnLst>
                                    <p:set>
                                      <p:cBhvr>
                                        <p:cTn id="25" fill="hold"/>
                                        <p:tgtEl>
                                          <p:spTgt spid="1725"/>
                                        </p:tgtEl>
                                        <p:attrNameLst>
                                          <p:attrName>style.visibility</p:attrName>
                                        </p:attrNameLst>
                                      </p:cBhvr>
                                      <p:to>
                                        <p:strVal val="visible"/>
                                      </p:to>
                                    </p:set>
                                    <p:animEffect filter="dissolve" transition="in">
                                      <p:cBhvr>
                                        <p:cTn id="26" dur="700"/>
                                        <p:tgtEl>
                                          <p:spTgt spid="1725"/>
                                        </p:tgtEl>
                                      </p:cBhvr>
                                    </p:animEffect>
                                  </p:childTnLst>
                                </p:cTn>
                              </p:par>
                            </p:childTnLst>
                          </p:cTn>
                        </p:par>
                        <p:par>
                          <p:cTn id="27" fill="hold">
                            <p:stCondLst>
                              <p:cond delay="3397"/>
                            </p:stCondLst>
                            <p:childTnLst>
                              <p:par>
                                <p:cTn id="28" presetClass="entr" nodeType="afterEffect" presetID="9" grpId="6" fill="hold">
                                  <p:stCondLst>
                                    <p:cond delay="100"/>
                                  </p:stCondLst>
                                  <p:iterate type="el" backwards="0">
                                    <p:tmAbs val="0"/>
                                  </p:iterate>
                                  <p:childTnLst>
                                    <p:set>
                                      <p:cBhvr>
                                        <p:cTn id="29" fill="hold"/>
                                        <p:tgtEl>
                                          <p:spTgt spid="1727"/>
                                        </p:tgtEl>
                                        <p:attrNameLst>
                                          <p:attrName>style.visibility</p:attrName>
                                        </p:attrNameLst>
                                      </p:cBhvr>
                                      <p:to>
                                        <p:strVal val="visible"/>
                                      </p:to>
                                    </p:set>
                                    <p:animEffect filter="dissolve" transition="in">
                                      <p:cBhvr>
                                        <p:cTn id="30" dur="700"/>
                                        <p:tgtEl>
                                          <p:spTgt spid="1727"/>
                                        </p:tgtEl>
                                      </p:cBhvr>
                                    </p:animEffect>
                                  </p:childTnLst>
                                </p:cTn>
                              </p:par>
                            </p:childTnLst>
                          </p:cTn>
                        </p:par>
                        <p:par>
                          <p:cTn id="31" fill="hold">
                            <p:stCondLst>
                              <p:cond delay="4197"/>
                            </p:stCondLst>
                            <p:childTnLst>
                              <p:par>
                                <p:cTn id="32" presetClass="entr" nodeType="afterEffect" presetID="9" grpId="7" fill="hold">
                                  <p:stCondLst>
                                    <p:cond delay="100"/>
                                  </p:stCondLst>
                                  <p:iterate type="el" backwards="0">
                                    <p:tmAbs val="0"/>
                                  </p:iterate>
                                  <p:childTnLst>
                                    <p:set>
                                      <p:cBhvr>
                                        <p:cTn id="33" fill="hold"/>
                                        <p:tgtEl>
                                          <p:spTgt spid="1726"/>
                                        </p:tgtEl>
                                        <p:attrNameLst>
                                          <p:attrName>style.visibility</p:attrName>
                                        </p:attrNameLst>
                                      </p:cBhvr>
                                      <p:to>
                                        <p:strVal val="visible"/>
                                      </p:to>
                                    </p:set>
                                    <p:animEffect filter="dissolve" transition="in">
                                      <p:cBhvr>
                                        <p:cTn id="34" dur="700"/>
                                        <p:tgtEl>
                                          <p:spTgt spid="1726"/>
                                        </p:tgtEl>
                                      </p:cBhvr>
                                    </p:animEffect>
                                  </p:childTnLst>
                                </p:cTn>
                              </p:par>
                            </p:childTnLst>
                          </p:cTn>
                        </p:par>
                        <p:par>
                          <p:cTn id="35" fill="hold">
                            <p:stCondLst>
                              <p:cond delay="4997"/>
                            </p:stCondLst>
                            <p:childTnLst>
                              <p:par>
                                <p:cTn id="36" presetClass="entr" nodeType="afterEffect" presetID="9" grpId="8" fill="hold">
                                  <p:stCondLst>
                                    <p:cond delay="100"/>
                                  </p:stCondLst>
                                  <p:iterate type="el" backwards="0">
                                    <p:tmAbs val="0"/>
                                  </p:iterate>
                                  <p:childTnLst>
                                    <p:set>
                                      <p:cBhvr>
                                        <p:cTn id="37" fill="hold"/>
                                        <p:tgtEl>
                                          <p:spTgt spid="1728"/>
                                        </p:tgtEl>
                                        <p:attrNameLst>
                                          <p:attrName>style.visibility</p:attrName>
                                        </p:attrNameLst>
                                      </p:cBhvr>
                                      <p:to>
                                        <p:strVal val="visible"/>
                                      </p:to>
                                    </p:set>
                                    <p:animEffect filter="dissolve" transition="in">
                                      <p:cBhvr>
                                        <p:cTn id="38" dur="700"/>
                                        <p:tgtEl>
                                          <p:spTgt spid="1728"/>
                                        </p:tgtEl>
                                      </p:cBhvr>
                                    </p:animEffect>
                                  </p:childTnLst>
                                </p:cTn>
                              </p:par>
                            </p:childTnLst>
                          </p:cTn>
                        </p:par>
                        <p:par>
                          <p:cTn id="39" fill="hold">
                            <p:stCondLst>
                              <p:cond delay="5797"/>
                            </p:stCondLst>
                            <p:childTnLst>
                              <p:par>
                                <p:cTn id="40" presetClass="entr" nodeType="afterEffect" presetID="9" grpId="9" fill="hold">
                                  <p:stCondLst>
                                    <p:cond delay="100"/>
                                  </p:stCondLst>
                                  <p:iterate type="el" backwards="0">
                                    <p:tmAbs val="0"/>
                                  </p:iterate>
                                  <p:childTnLst>
                                    <p:set>
                                      <p:cBhvr>
                                        <p:cTn id="41" fill="hold"/>
                                        <p:tgtEl>
                                          <p:spTgt spid="1729"/>
                                        </p:tgtEl>
                                        <p:attrNameLst>
                                          <p:attrName>style.visibility</p:attrName>
                                        </p:attrNameLst>
                                      </p:cBhvr>
                                      <p:to>
                                        <p:strVal val="visible"/>
                                      </p:to>
                                    </p:set>
                                    <p:animEffect filter="dissolve" transition="in">
                                      <p:cBhvr>
                                        <p:cTn id="42" dur="700"/>
                                        <p:tgtEl>
                                          <p:spTgt spid="1729"/>
                                        </p:tgtEl>
                                      </p:cBhvr>
                                    </p:animEffect>
                                  </p:childTnLst>
                                </p:cTn>
                              </p:par>
                            </p:childTnLst>
                          </p:cTn>
                        </p:par>
                        <p:par>
                          <p:cTn id="43" fill="hold">
                            <p:stCondLst>
                              <p:cond delay="6597"/>
                            </p:stCondLst>
                            <p:childTnLst>
                              <p:par>
                                <p:cTn id="44" presetClass="entr" nodeType="afterEffect" presetID="9" grpId="10" fill="hold">
                                  <p:stCondLst>
                                    <p:cond delay="100"/>
                                  </p:stCondLst>
                                  <p:iterate type="el" backwards="0">
                                    <p:tmAbs val="0"/>
                                  </p:iterate>
                                  <p:childTnLst>
                                    <p:set>
                                      <p:cBhvr>
                                        <p:cTn id="45" fill="hold"/>
                                        <p:tgtEl>
                                          <p:spTgt spid="1730"/>
                                        </p:tgtEl>
                                        <p:attrNameLst>
                                          <p:attrName>style.visibility</p:attrName>
                                        </p:attrNameLst>
                                      </p:cBhvr>
                                      <p:to>
                                        <p:strVal val="visible"/>
                                      </p:to>
                                    </p:set>
                                    <p:animEffect filter="dissolve" transition="in">
                                      <p:cBhvr>
                                        <p:cTn id="46" dur="700"/>
                                        <p:tgtEl>
                                          <p:spTgt spid="1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5" grpId="5"/>
      <p:bldP build="whole" bldLvl="1" animBg="1" rev="0" advAuto="0" spid="1726" grpId="7"/>
      <p:bldP build="whole" bldLvl="1" animBg="1" rev="0" advAuto="0" spid="1727" grpId="6"/>
      <p:bldP build="whole" bldLvl="1" animBg="1" rev="0" advAuto="0" spid="1728" grpId="8"/>
      <p:bldP build="whole" bldLvl="1" animBg="1" rev="0" advAuto="0" spid="1723" grpId="3"/>
      <p:bldP build="whole" bldLvl="1" animBg="1" rev="0" advAuto="0" spid="1724" grpId="4"/>
      <p:bldP build="whole" bldLvl="1" animBg="1" rev="0" advAuto="0" spid="1729" grpId="9"/>
      <p:bldP build="whole" bldLvl="1" animBg="1" rev="0" advAuto="0" spid="1730" grpId="10"/>
      <p:bldP build="whole" bldLvl="1" animBg="1" rev="0" advAuto="0" spid="1721" grpId="1"/>
      <p:bldP build="whole" bldLvl="1" animBg="1" rev="0" advAuto="0" spid="1722" grpId="2"/>
    </p:bldLst>
  </p:timing>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2" name="Activity"/>
          <p:cNvSpPr txBox="1"/>
          <p:nvPr>
            <p:ph type="ctrTitle"/>
          </p:nvPr>
        </p:nvSpPr>
        <p:spPr>
          <a:prstGeom prst="rect">
            <a:avLst/>
          </a:prstGeom>
        </p:spPr>
        <p:txBody>
          <a:bodyPr/>
          <a:lstStyle>
            <a:lvl1pPr defTabSz="566674">
              <a:defRPr sz="10864"/>
            </a:lvl1pPr>
          </a:lstStyle>
          <a:p>
            <a:pPr/>
            <a:r>
              <a:t>Activity</a:t>
            </a:r>
          </a:p>
        </p:txBody>
      </p:sp>
      <p:grpSp>
        <p:nvGrpSpPr>
          <p:cNvPr id="1735" name="成组"/>
          <p:cNvGrpSpPr/>
          <p:nvPr/>
        </p:nvGrpSpPr>
        <p:grpSpPr>
          <a:xfrm>
            <a:off x="1096987" y="1522850"/>
            <a:ext cx="22479001" cy="2658617"/>
            <a:chOff x="0" y="0"/>
            <a:chExt cx="22479000" cy="2658615"/>
          </a:xfrm>
        </p:grpSpPr>
        <p:sp>
          <p:nvSpPr>
            <p:cNvPr id="1733" name="形状"/>
            <p:cNvSpPr/>
            <p:nvPr/>
          </p:nvSpPr>
          <p:spPr>
            <a:xfrm rot="5400000">
              <a:off x="9969500" y="-9969500"/>
              <a:ext cx="2540000" cy="22479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57" y="0"/>
                  </a:moveTo>
                  <a:lnTo>
                    <a:pt x="21600" y="13"/>
                  </a:lnTo>
                  <a:lnTo>
                    <a:pt x="10550" y="10811"/>
                  </a:lnTo>
                  <a:lnTo>
                    <a:pt x="21599" y="21600"/>
                  </a:lnTo>
                  <a:lnTo>
                    <a:pt x="11049" y="21600"/>
                  </a:lnTo>
                  <a:lnTo>
                    <a:pt x="0" y="10811"/>
                  </a:lnTo>
                  <a:lnTo>
                    <a:pt x="11052" y="0"/>
                  </a:lnTo>
                  <a:lnTo>
                    <a:pt x="14257" y="0"/>
                  </a:lnTo>
                  <a:close/>
                </a:path>
              </a:pathLst>
            </a:cu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34" name="Social Activity"/>
            <p:cNvSpPr txBox="1"/>
            <p:nvPr/>
          </p:nvSpPr>
          <p:spPr>
            <a:xfrm>
              <a:off x="8077062" y="1652775"/>
              <a:ext cx="6324876" cy="100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a:latin typeface="Helvetica"/>
                  <a:ea typeface="Helvetica"/>
                  <a:cs typeface="Helvetica"/>
                  <a:sym typeface="Helvetica"/>
                </a:defRPr>
              </a:lvl1pPr>
            </a:lstStyle>
            <a:p>
              <a:pPr/>
              <a:r>
                <a:t>Social Activity</a:t>
              </a:r>
            </a:p>
          </p:txBody>
        </p:sp>
      </p:grpSp>
      <p:grpSp>
        <p:nvGrpSpPr>
          <p:cNvPr id="1738" name="成组"/>
          <p:cNvGrpSpPr/>
          <p:nvPr/>
        </p:nvGrpSpPr>
        <p:grpSpPr>
          <a:xfrm>
            <a:off x="1096057" y="10432664"/>
            <a:ext cx="22480860" cy="2757570"/>
            <a:chOff x="0" y="867178"/>
            <a:chExt cx="22480858" cy="2757568"/>
          </a:xfrm>
        </p:grpSpPr>
        <p:sp>
          <p:nvSpPr>
            <p:cNvPr id="1736" name="形状"/>
            <p:cNvSpPr/>
            <p:nvPr/>
          </p:nvSpPr>
          <p:spPr>
            <a:xfrm rot="5400000">
              <a:off x="9970429" y="-9103251"/>
              <a:ext cx="2540001" cy="22480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57" y="0"/>
                  </a:moveTo>
                  <a:lnTo>
                    <a:pt x="21600" y="13"/>
                  </a:lnTo>
                  <a:lnTo>
                    <a:pt x="10550" y="10811"/>
                  </a:lnTo>
                  <a:lnTo>
                    <a:pt x="21599" y="21600"/>
                  </a:lnTo>
                  <a:lnTo>
                    <a:pt x="11049" y="21600"/>
                  </a:lnTo>
                  <a:lnTo>
                    <a:pt x="0" y="10811"/>
                  </a:lnTo>
                  <a:lnTo>
                    <a:pt x="11052" y="0"/>
                  </a:lnTo>
                  <a:lnTo>
                    <a:pt x="14257" y="0"/>
                  </a:lnTo>
                  <a:close/>
                </a:path>
              </a:pathLst>
            </a:cu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37" name="Growing Community"/>
            <p:cNvSpPr txBox="1"/>
            <p:nvPr/>
          </p:nvSpPr>
          <p:spPr>
            <a:xfrm>
              <a:off x="4975607" y="2618907"/>
              <a:ext cx="12529644" cy="100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a:latin typeface="Helvetica"/>
                  <a:ea typeface="Helvetica"/>
                  <a:cs typeface="Helvetica"/>
                  <a:sym typeface="Helvetica"/>
                </a:defRPr>
              </a:lvl1pPr>
            </a:lstStyle>
            <a:p>
              <a:pPr/>
              <a:r>
                <a:t>Growing Community </a:t>
              </a:r>
            </a:p>
          </p:txBody>
        </p:sp>
      </p:grpSp>
      <p:grpSp>
        <p:nvGrpSpPr>
          <p:cNvPr id="1741" name="成组"/>
          <p:cNvGrpSpPr/>
          <p:nvPr/>
        </p:nvGrpSpPr>
        <p:grpSpPr>
          <a:xfrm>
            <a:off x="1096987" y="7509697"/>
            <a:ext cx="22479001" cy="2630644"/>
            <a:chOff x="0" y="0"/>
            <a:chExt cx="22479000" cy="2630642"/>
          </a:xfrm>
        </p:grpSpPr>
        <p:sp>
          <p:nvSpPr>
            <p:cNvPr id="1739" name="形状"/>
            <p:cNvSpPr/>
            <p:nvPr/>
          </p:nvSpPr>
          <p:spPr>
            <a:xfrm rot="5400000">
              <a:off x="9969500" y="-9969500"/>
              <a:ext cx="2540000" cy="22479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57" y="0"/>
                  </a:moveTo>
                  <a:lnTo>
                    <a:pt x="21600" y="13"/>
                  </a:lnTo>
                  <a:lnTo>
                    <a:pt x="10550" y="10811"/>
                  </a:lnTo>
                  <a:lnTo>
                    <a:pt x="21599" y="21600"/>
                  </a:lnTo>
                  <a:lnTo>
                    <a:pt x="11049" y="21600"/>
                  </a:lnTo>
                  <a:lnTo>
                    <a:pt x="0" y="10811"/>
                  </a:lnTo>
                  <a:lnTo>
                    <a:pt x="11052" y="0"/>
                  </a:lnTo>
                  <a:lnTo>
                    <a:pt x="14257" y="0"/>
                  </a:lnTo>
                  <a:close/>
                </a:path>
              </a:pathLst>
            </a:cu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40" name="Detailed Reports"/>
            <p:cNvSpPr txBox="1"/>
            <p:nvPr/>
          </p:nvSpPr>
          <p:spPr>
            <a:xfrm>
              <a:off x="5939878" y="1624802"/>
              <a:ext cx="10599244" cy="100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a:latin typeface="Helvetica"/>
                  <a:ea typeface="Helvetica"/>
                  <a:cs typeface="Helvetica"/>
                  <a:sym typeface="Helvetica"/>
                </a:defRPr>
              </a:lvl1pPr>
            </a:lstStyle>
            <a:p>
              <a:pPr/>
              <a:r>
                <a:t>Detailed Reports</a:t>
              </a:r>
            </a:p>
          </p:txBody>
        </p:sp>
      </p:grpSp>
      <p:grpSp>
        <p:nvGrpSpPr>
          <p:cNvPr id="1744" name="成组"/>
          <p:cNvGrpSpPr/>
          <p:nvPr/>
        </p:nvGrpSpPr>
        <p:grpSpPr>
          <a:xfrm>
            <a:off x="1096987" y="4495294"/>
            <a:ext cx="22479001" cy="2686590"/>
            <a:chOff x="0" y="0"/>
            <a:chExt cx="22479000" cy="2686589"/>
          </a:xfrm>
        </p:grpSpPr>
        <p:sp>
          <p:nvSpPr>
            <p:cNvPr id="1742" name="形状"/>
            <p:cNvSpPr/>
            <p:nvPr/>
          </p:nvSpPr>
          <p:spPr>
            <a:xfrm rot="5400000">
              <a:off x="9969500" y="-9969500"/>
              <a:ext cx="2540000" cy="22479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57" y="0"/>
                  </a:moveTo>
                  <a:lnTo>
                    <a:pt x="21600" y="13"/>
                  </a:lnTo>
                  <a:lnTo>
                    <a:pt x="10550" y="10811"/>
                  </a:lnTo>
                  <a:lnTo>
                    <a:pt x="21599" y="21600"/>
                  </a:lnTo>
                  <a:lnTo>
                    <a:pt x="11049" y="21600"/>
                  </a:lnTo>
                  <a:lnTo>
                    <a:pt x="0" y="10811"/>
                  </a:lnTo>
                  <a:lnTo>
                    <a:pt x="11052" y="0"/>
                  </a:lnTo>
                  <a:lnTo>
                    <a:pt x="14257" y="0"/>
                  </a:lnTo>
                  <a:close/>
                </a:path>
              </a:pathLst>
            </a:cu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43" name="Fast Sharing"/>
            <p:cNvSpPr txBox="1"/>
            <p:nvPr/>
          </p:nvSpPr>
          <p:spPr>
            <a:xfrm>
              <a:off x="6983903" y="1680749"/>
              <a:ext cx="8511194" cy="100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a:latin typeface="Helvetica"/>
                  <a:ea typeface="Helvetica"/>
                  <a:cs typeface="Helvetica"/>
                  <a:sym typeface="Helvetica"/>
                </a:defRPr>
              </a:lvl1pPr>
            </a:lstStyle>
            <a:p>
              <a:pPr/>
              <a:r>
                <a:t>Fast Sharing</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32"/>
                                        </p:tgtEl>
                                        <p:attrNameLst>
                                          <p:attrName>style.visibility</p:attrName>
                                        </p:attrNameLst>
                                      </p:cBhvr>
                                      <p:to>
                                        <p:strVal val="visible"/>
                                      </p:to>
                                    </p:set>
                                    <p:animEffect filter="dissolve" transition="in">
                                      <p:cBhvr>
                                        <p:cTn id="7" dur="1000"/>
                                        <p:tgtEl>
                                          <p:spTgt spid="1732"/>
                                        </p:tgtEl>
                                      </p:cBhvr>
                                    </p:animEffect>
                                  </p:childTnLst>
                                </p:cTn>
                              </p:par>
                            </p:childTnLst>
                          </p:cTn>
                        </p:par>
                        <p:par>
                          <p:cTn id="8" fill="hold">
                            <p:stCondLst>
                              <p:cond delay="1000"/>
                            </p:stCondLst>
                            <p:childTnLst>
                              <p:par>
                                <p:cTn id="9" presetClass="entr" nodeType="afterEffect" presetSubtype="4" presetID="2" grpId="2" fill="hold">
                                  <p:stCondLst>
                                    <p:cond delay="0"/>
                                  </p:stCondLst>
                                  <p:iterate type="el" backwards="0">
                                    <p:tmAbs val="0"/>
                                  </p:iterate>
                                  <p:childTnLst>
                                    <p:set>
                                      <p:cBhvr>
                                        <p:cTn id="10" fill="hold"/>
                                        <p:tgtEl>
                                          <p:spTgt spid="1735"/>
                                        </p:tgtEl>
                                        <p:attrNameLst>
                                          <p:attrName>style.visibility</p:attrName>
                                        </p:attrNameLst>
                                      </p:cBhvr>
                                      <p:to>
                                        <p:strVal val="visible"/>
                                      </p:to>
                                    </p:set>
                                    <p:anim calcmode="lin" valueType="num">
                                      <p:cBhvr>
                                        <p:cTn id="11" dur="1000" fill="hold"/>
                                        <p:tgtEl>
                                          <p:spTgt spid="1735"/>
                                        </p:tgtEl>
                                        <p:attrNameLst>
                                          <p:attrName>ppt_x</p:attrName>
                                        </p:attrNameLst>
                                      </p:cBhvr>
                                      <p:tavLst>
                                        <p:tav tm="0">
                                          <p:val>
                                            <p:strVal val="#ppt_x"/>
                                          </p:val>
                                        </p:tav>
                                        <p:tav tm="100000">
                                          <p:val>
                                            <p:strVal val="#ppt_x"/>
                                          </p:val>
                                        </p:tav>
                                      </p:tavLst>
                                    </p:anim>
                                    <p:anim calcmode="lin" valueType="num">
                                      <p:cBhvr>
                                        <p:cTn id="12" dur="1000" fill="hold"/>
                                        <p:tgtEl>
                                          <p:spTgt spid="1735"/>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Class="entr" nodeType="afterEffect" presetSubtype="4" presetID="2" grpId="3" fill="hold">
                                  <p:stCondLst>
                                    <p:cond delay="100"/>
                                  </p:stCondLst>
                                  <p:iterate type="el" backwards="0">
                                    <p:tmAbs val="0"/>
                                  </p:iterate>
                                  <p:childTnLst>
                                    <p:set>
                                      <p:cBhvr>
                                        <p:cTn id="15" fill="hold"/>
                                        <p:tgtEl>
                                          <p:spTgt spid="1744"/>
                                        </p:tgtEl>
                                        <p:attrNameLst>
                                          <p:attrName>style.visibility</p:attrName>
                                        </p:attrNameLst>
                                      </p:cBhvr>
                                      <p:to>
                                        <p:strVal val="visible"/>
                                      </p:to>
                                    </p:set>
                                    <p:anim calcmode="lin" valueType="num">
                                      <p:cBhvr>
                                        <p:cTn id="16" dur="1000" fill="hold"/>
                                        <p:tgtEl>
                                          <p:spTgt spid="1744"/>
                                        </p:tgtEl>
                                        <p:attrNameLst>
                                          <p:attrName>ppt_x</p:attrName>
                                        </p:attrNameLst>
                                      </p:cBhvr>
                                      <p:tavLst>
                                        <p:tav tm="0">
                                          <p:val>
                                            <p:strVal val="#ppt_x"/>
                                          </p:val>
                                        </p:tav>
                                        <p:tav tm="100000">
                                          <p:val>
                                            <p:strVal val="#ppt_x"/>
                                          </p:val>
                                        </p:tav>
                                      </p:tavLst>
                                    </p:anim>
                                    <p:anim calcmode="lin" valueType="num">
                                      <p:cBhvr>
                                        <p:cTn id="17" dur="1000" fill="hold"/>
                                        <p:tgtEl>
                                          <p:spTgt spid="1744"/>
                                        </p:tgtEl>
                                        <p:attrNameLst>
                                          <p:attrName>ppt_y</p:attrName>
                                        </p:attrNameLst>
                                      </p:cBhvr>
                                      <p:tavLst>
                                        <p:tav tm="0">
                                          <p:val>
                                            <p:strVal val="1+#ppt_h/2"/>
                                          </p:val>
                                        </p:tav>
                                        <p:tav tm="100000">
                                          <p:val>
                                            <p:strVal val="#ppt_y"/>
                                          </p:val>
                                        </p:tav>
                                      </p:tavLst>
                                    </p:anim>
                                  </p:childTnLst>
                                </p:cTn>
                              </p:par>
                            </p:childTnLst>
                          </p:cTn>
                        </p:par>
                        <p:par>
                          <p:cTn id="18" fill="hold">
                            <p:stCondLst>
                              <p:cond delay="3100"/>
                            </p:stCondLst>
                            <p:childTnLst>
                              <p:par>
                                <p:cTn id="19" presetClass="entr" nodeType="afterEffect" presetSubtype="4" presetID="2" grpId="4" fill="hold">
                                  <p:stCondLst>
                                    <p:cond delay="100"/>
                                  </p:stCondLst>
                                  <p:iterate type="el" backwards="0">
                                    <p:tmAbs val="0"/>
                                  </p:iterate>
                                  <p:childTnLst>
                                    <p:set>
                                      <p:cBhvr>
                                        <p:cTn id="20" fill="hold"/>
                                        <p:tgtEl>
                                          <p:spTgt spid="1741"/>
                                        </p:tgtEl>
                                        <p:attrNameLst>
                                          <p:attrName>style.visibility</p:attrName>
                                        </p:attrNameLst>
                                      </p:cBhvr>
                                      <p:to>
                                        <p:strVal val="visible"/>
                                      </p:to>
                                    </p:set>
                                    <p:anim calcmode="lin" valueType="num">
                                      <p:cBhvr>
                                        <p:cTn id="21" dur="1000" fill="hold"/>
                                        <p:tgtEl>
                                          <p:spTgt spid="1741"/>
                                        </p:tgtEl>
                                        <p:attrNameLst>
                                          <p:attrName>ppt_x</p:attrName>
                                        </p:attrNameLst>
                                      </p:cBhvr>
                                      <p:tavLst>
                                        <p:tav tm="0">
                                          <p:val>
                                            <p:strVal val="#ppt_x"/>
                                          </p:val>
                                        </p:tav>
                                        <p:tav tm="100000">
                                          <p:val>
                                            <p:strVal val="#ppt_x"/>
                                          </p:val>
                                        </p:tav>
                                      </p:tavLst>
                                    </p:anim>
                                    <p:anim calcmode="lin" valueType="num">
                                      <p:cBhvr>
                                        <p:cTn id="22" dur="1000" fill="hold"/>
                                        <p:tgtEl>
                                          <p:spTgt spid="1741"/>
                                        </p:tgtEl>
                                        <p:attrNameLst>
                                          <p:attrName>ppt_y</p:attrName>
                                        </p:attrNameLst>
                                      </p:cBhvr>
                                      <p:tavLst>
                                        <p:tav tm="0">
                                          <p:val>
                                            <p:strVal val="1+#ppt_h/2"/>
                                          </p:val>
                                        </p:tav>
                                        <p:tav tm="100000">
                                          <p:val>
                                            <p:strVal val="#ppt_y"/>
                                          </p:val>
                                        </p:tav>
                                      </p:tavLst>
                                    </p:anim>
                                  </p:childTnLst>
                                </p:cTn>
                              </p:par>
                            </p:childTnLst>
                          </p:cTn>
                        </p:par>
                        <p:par>
                          <p:cTn id="23" fill="hold">
                            <p:stCondLst>
                              <p:cond delay="4200"/>
                            </p:stCondLst>
                            <p:childTnLst>
                              <p:par>
                                <p:cTn id="24" presetClass="entr" nodeType="afterEffect" presetSubtype="4" presetID="2" grpId="5" fill="hold">
                                  <p:stCondLst>
                                    <p:cond delay="100"/>
                                  </p:stCondLst>
                                  <p:iterate type="el" backwards="0">
                                    <p:tmAbs val="0"/>
                                  </p:iterate>
                                  <p:childTnLst>
                                    <p:set>
                                      <p:cBhvr>
                                        <p:cTn id="25" fill="hold"/>
                                        <p:tgtEl>
                                          <p:spTgt spid="1738"/>
                                        </p:tgtEl>
                                        <p:attrNameLst>
                                          <p:attrName>style.visibility</p:attrName>
                                        </p:attrNameLst>
                                      </p:cBhvr>
                                      <p:to>
                                        <p:strVal val="visible"/>
                                      </p:to>
                                    </p:set>
                                    <p:anim calcmode="lin" valueType="num">
                                      <p:cBhvr>
                                        <p:cTn id="26" dur="1000" fill="hold"/>
                                        <p:tgtEl>
                                          <p:spTgt spid="1738"/>
                                        </p:tgtEl>
                                        <p:attrNameLst>
                                          <p:attrName>ppt_x</p:attrName>
                                        </p:attrNameLst>
                                      </p:cBhvr>
                                      <p:tavLst>
                                        <p:tav tm="0">
                                          <p:val>
                                            <p:strVal val="#ppt_x"/>
                                          </p:val>
                                        </p:tav>
                                        <p:tav tm="100000">
                                          <p:val>
                                            <p:strVal val="#ppt_x"/>
                                          </p:val>
                                        </p:tav>
                                      </p:tavLst>
                                    </p:anim>
                                    <p:anim calcmode="lin" valueType="num">
                                      <p:cBhvr>
                                        <p:cTn id="27" dur="1000" fill="hold"/>
                                        <p:tgtEl>
                                          <p:spTgt spid="17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5" grpId="2"/>
      <p:bldP build="whole" bldLvl="1" animBg="1" rev="0" advAuto="0" spid="1732" grpId="1"/>
      <p:bldP build="whole" bldLvl="1" animBg="1" rev="0" advAuto="0" spid="1741" grpId="4"/>
      <p:bldP build="whole" bldLvl="1" animBg="1" rev="0" advAuto="0" spid="1744" grpId="3"/>
      <p:bldP build="whole" bldLvl="1" animBg="1" rev="0" advAuto="0" spid="1738" grpId="5"/>
    </p:bldLst>
  </p:timing>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6" name="Activity"/>
          <p:cNvSpPr txBox="1"/>
          <p:nvPr>
            <p:ph type="ctrTitle"/>
          </p:nvPr>
        </p:nvSpPr>
        <p:spPr>
          <a:prstGeom prst="rect">
            <a:avLst/>
          </a:prstGeom>
        </p:spPr>
        <p:txBody>
          <a:bodyPr/>
          <a:lstStyle>
            <a:lvl1pPr defTabSz="566674">
              <a:defRPr sz="10864"/>
            </a:lvl1pPr>
          </a:lstStyle>
          <a:p>
            <a:pPr/>
            <a:r>
              <a:t>Activity</a:t>
            </a:r>
          </a:p>
        </p:txBody>
      </p:sp>
      <p:sp>
        <p:nvSpPr>
          <p:cNvPr id="1747" name="矩形"/>
          <p:cNvSpPr/>
          <p:nvPr/>
        </p:nvSpPr>
        <p:spPr>
          <a:xfrm>
            <a:off x="965200" y="2883671"/>
            <a:ext cx="22453600" cy="8931015"/>
          </a:xfrm>
          <a:prstGeom prst="roundRect">
            <a:avLst>
              <a:gd name="adj" fmla="val 0"/>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748" name="矩形"/>
          <p:cNvSpPr/>
          <p:nvPr/>
        </p:nvSpPr>
        <p:spPr>
          <a:xfrm>
            <a:off x="953996" y="2213485"/>
            <a:ext cx="1270001" cy="7467601"/>
          </a:xfrm>
          <a:prstGeom prst="rect">
            <a:avLst/>
          </a:prstGeom>
          <a:solidFill>
            <a:srgbClr val="000000"/>
          </a:solidFill>
          <a:ln w="12700">
            <a:miter lim="400000"/>
          </a:ln>
        </p:spPr>
        <p:txBody>
          <a:bodyPr lIns="71437" tIns="71437" rIns="71437" bIns="71437" anchor="ctr"/>
          <a:lstStyle/>
          <a:p>
            <a:pPr>
              <a:defRPr sz="3600"/>
            </a:pPr>
          </a:p>
        </p:txBody>
      </p:sp>
      <p:sp>
        <p:nvSpPr>
          <p:cNvPr id="1749" name="矩形"/>
          <p:cNvSpPr/>
          <p:nvPr/>
        </p:nvSpPr>
        <p:spPr>
          <a:xfrm>
            <a:off x="2189058" y="2213485"/>
            <a:ext cx="1270001" cy="5726412"/>
          </a:xfrm>
          <a:prstGeom prst="rect">
            <a:avLst/>
          </a:prstGeom>
          <a:solidFill>
            <a:srgbClr val="000000"/>
          </a:solidFill>
          <a:ln w="12700">
            <a:miter lim="400000"/>
          </a:ln>
        </p:spPr>
        <p:txBody>
          <a:bodyPr lIns="71437" tIns="71437" rIns="71437" bIns="71437" anchor="ctr"/>
          <a:lstStyle/>
          <a:p>
            <a:pPr>
              <a:defRPr sz="3600"/>
            </a:pPr>
          </a:p>
        </p:txBody>
      </p:sp>
      <p:sp>
        <p:nvSpPr>
          <p:cNvPr id="1750" name="矩形"/>
          <p:cNvSpPr/>
          <p:nvPr/>
        </p:nvSpPr>
        <p:spPr>
          <a:xfrm>
            <a:off x="3449303" y="2213485"/>
            <a:ext cx="1270001" cy="4188532"/>
          </a:xfrm>
          <a:prstGeom prst="rect">
            <a:avLst/>
          </a:prstGeom>
          <a:solidFill>
            <a:srgbClr val="000000"/>
          </a:solidFill>
          <a:ln w="12700">
            <a:miter lim="400000"/>
          </a:ln>
        </p:spPr>
        <p:txBody>
          <a:bodyPr lIns="71437" tIns="71437" rIns="71437" bIns="71437" anchor="ctr"/>
          <a:lstStyle/>
          <a:p>
            <a:pPr>
              <a:defRPr sz="3600"/>
            </a:pPr>
          </a:p>
        </p:txBody>
      </p:sp>
      <p:sp>
        <p:nvSpPr>
          <p:cNvPr id="1751" name="矩形"/>
          <p:cNvSpPr/>
          <p:nvPr/>
        </p:nvSpPr>
        <p:spPr>
          <a:xfrm>
            <a:off x="4709766" y="2213485"/>
            <a:ext cx="1270001" cy="5027988"/>
          </a:xfrm>
          <a:prstGeom prst="rect">
            <a:avLst/>
          </a:prstGeom>
          <a:solidFill>
            <a:srgbClr val="000000"/>
          </a:solidFill>
          <a:ln w="12700">
            <a:miter lim="400000"/>
          </a:ln>
        </p:spPr>
        <p:txBody>
          <a:bodyPr lIns="71437" tIns="71437" rIns="71437" bIns="71437" anchor="ctr"/>
          <a:lstStyle/>
          <a:p>
            <a:pPr>
              <a:defRPr sz="3600"/>
            </a:pPr>
          </a:p>
        </p:txBody>
      </p:sp>
      <p:sp>
        <p:nvSpPr>
          <p:cNvPr id="1752" name="矩形"/>
          <p:cNvSpPr/>
          <p:nvPr/>
        </p:nvSpPr>
        <p:spPr>
          <a:xfrm>
            <a:off x="5944611" y="2213485"/>
            <a:ext cx="1270001" cy="5726412"/>
          </a:xfrm>
          <a:prstGeom prst="rect">
            <a:avLst/>
          </a:prstGeom>
          <a:solidFill>
            <a:srgbClr val="000000"/>
          </a:solidFill>
          <a:ln w="12700">
            <a:miter lim="400000"/>
          </a:ln>
        </p:spPr>
        <p:txBody>
          <a:bodyPr lIns="71437" tIns="71437" rIns="71437" bIns="71437" anchor="ctr"/>
          <a:lstStyle/>
          <a:p>
            <a:pPr>
              <a:defRPr sz="3600"/>
            </a:pPr>
          </a:p>
        </p:txBody>
      </p:sp>
      <p:sp>
        <p:nvSpPr>
          <p:cNvPr id="1753" name="矩形"/>
          <p:cNvSpPr/>
          <p:nvPr/>
        </p:nvSpPr>
        <p:spPr>
          <a:xfrm>
            <a:off x="7207326" y="2213485"/>
            <a:ext cx="1270001" cy="7893717"/>
          </a:xfrm>
          <a:prstGeom prst="rect">
            <a:avLst/>
          </a:prstGeom>
          <a:solidFill>
            <a:srgbClr val="000000"/>
          </a:solidFill>
          <a:ln w="12700">
            <a:miter lim="400000"/>
          </a:ln>
        </p:spPr>
        <p:txBody>
          <a:bodyPr lIns="71437" tIns="71437" rIns="71437" bIns="71437" anchor="ctr"/>
          <a:lstStyle/>
          <a:p>
            <a:pPr>
              <a:defRPr sz="3600"/>
            </a:pPr>
          </a:p>
        </p:txBody>
      </p:sp>
      <p:sp>
        <p:nvSpPr>
          <p:cNvPr id="1754" name="矩形"/>
          <p:cNvSpPr/>
          <p:nvPr/>
        </p:nvSpPr>
        <p:spPr>
          <a:xfrm>
            <a:off x="8478235" y="2213485"/>
            <a:ext cx="1270001" cy="9033393"/>
          </a:xfrm>
          <a:prstGeom prst="rect">
            <a:avLst/>
          </a:prstGeom>
          <a:solidFill>
            <a:srgbClr val="000000"/>
          </a:solidFill>
          <a:ln w="12700">
            <a:miter lim="400000"/>
          </a:ln>
        </p:spPr>
        <p:txBody>
          <a:bodyPr lIns="71437" tIns="71437" rIns="71437" bIns="71437" anchor="ctr"/>
          <a:lstStyle/>
          <a:p>
            <a:pPr>
              <a:defRPr sz="3600"/>
            </a:pPr>
          </a:p>
        </p:txBody>
      </p:sp>
      <p:sp>
        <p:nvSpPr>
          <p:cNvPr id="1755" name="矩形"/>
          <p:cNvSpPr/>
          <p:nvPr/>
        </p:nvSpPr>
        <p:spPr>
          <a:xfrm>
            <a:off x="9738697" y="2213485"/>
            <a:ext cx="1270001" cy="7292553"/>
          </a:xfrm>
          <a:prstGeom prst="rect">
            <a:avLst/>
          </a:prstGeom>
          <a:solidFill>
            <a:srgbClr val="000000"/>
          </a:solidFill>
          <a:ln w="12700">
            <a:miter lim="400000"/>
          </a:ln>
        </p:spPr>
        <p:txBody>
          <a:bodyPr lIns="71437" tIns="71437" rIns="71437" bIns="71437" anchor="ctr"/>
          <a:lstStyle/>
          <a:p>
            <a:pPr>
              <a:defRPr sz="3600"/>
            </a:pPr>
          </a:p>
        </p:txBody>
      </p:sp>
      <p:sp>
        <p:nvSpPr>
          <p:cNvPr id="1756" name="矩形"/>
          <p:cNvSpPr/>
          <p:nvPr/>
        </p:nvSpPr>
        <p:spPr>
          <a:xfrm>
            <a:off x="10999158" y="2213485"/>
            <a:ext cx="1270001" cy="5606923"/>
          </a:xfrm>
          <a:prstGeom prst="rect">
            <a:avLst/>
          </a:prstGeom>
          <a:solidFill>
            <a:srgbClr val="000000"/>
          </a:solidFill>
          <a:ln w="12700">
            <a:miter lim="400000"/>
          </a:ln>
        </p:spPr>
        <p:txBody>
          <a:bodyPr lIns="71437" tIns="71437" rIns="71437" bIns="71437" anchor="ctr"/>
          <a:lstStyle/>
          <a:p>
            <a:pPr>
              <a:defRPr sz="3600"/>
            </a:pPr>
          </a:p>
        </p:txBody>
      </p:sp>
      <p:sp>
        <p:nvSpPr>
          <p:cNvPr id="1757" name="矩形"/>
          <p:cNvSpPr/>
          <p:nvPr/>
        </p:nvSpPr>
        <p:spPr>
          <a:xfrm>
            <a:off x="12259620" y="2213485"/>
            <a:ext cx="1270001" cy="8588439"/>
          </a:xfrm>
          <a:prstGeom prst="rect">
            <a:avLst/>
          </a:prstGeom>
          <a:solidFill>
            <a:srgbClr val="000000"/>
          </a:solidFill>
          <a:ln w="12700">
            <a:miter lim="400000"/>
          </a:ln>
        </p:spPr>
        <p:txBody>
          <a:bodyPr lIns="71437" tIns="71437" rIns="71437" bIns="71437" anchor="ctr"/>
          <a:lstStyle/>
          <a:p>
            <a:pPr>
              <a:defRPr sz="3600"/>
            </a:pPr>
          </a:p>
        </p:txBody>
      </p:sp>
      <p:sp>
        <p:nvSpPr>
          <p:cNvPr id="1758" name="矩形"/>
          <p:cNvSpPr/>
          <p:nvPr/>
        </p:nvSpPr>
        <p:spPr>
          <a:xfrm>
            <a:off x="13527267" y="2213485"/>
            <a:ext cx="1270001" cy="9305887"/>
          </a:xfrm>
          <a:prstGeom prst="rect">
            <a:avLst/>
          </a:prstGeom>
          <a:solidFill>
            <a:srgbClr val="000000"/>
          </a:solidFill>
          <a:ln w="12700">
            <a:miter lim="400000"/>
          </a:ln>
        </p:spPr>
        <p:txBody>
          <a:bodyPr lIns="71437" tIns="71437" rIns="71437" bIns="71437" anchor="ctr"/>
          <a:lstStyle/>
          <a:p>
            <a:pPr>
              <a:defRPr sz="3600"/>
            </a:pPr>
          </a:p>
        </p:txBody>
      </p:sp>
      <p:sp>
        <p:nvSpPr>
          <p:cNvPr id="1759" name="矩形"/>
          <p:cNvSpPr/>
          <p:nvPr/>
        </p:nvSpPr>
        <p:spPr>
          <a:xfrm>
            <a:off x="14797826" y="2213485"/>
            <a:ext cx="1270001" cy="6359539"/>
          </a:xfrm>
          <a:prstGeom prst="rect">
            <a:avLst/>
          </a:prstGeom>
          <a:solidFill>
            <a:srgbClr val="000000"/>
          </a:solidFill>
          <a:ln w="12700">
            <a:miter lim="400000"/>
          </a:ln>
        </p:spPr>
        <p:txBody>
          <a:bodyPr lIns="71437" tIns="71437" rIns="71437" bIns="71437" anchor="ctr"/>
          <a:lstStyle/>
          <a:p>
            <a:pPr>
              <a:defRPr sz="3600"/>
            </a:pPr>
          </a:p>
        </p:txBody>
      </p:sp>
      <p:sp>
        <p:nvSpPr>
          <p:cNvPr id="1760" name="矩形"/>
          <p:cNvSpPr/>
          <p:nvPr/>
        </p:nvSpPr>
        <p:spPr>
          <a:xfrm>
            <a:off x="16063864" y="2213485"/>
            <a:ext cx="1270001" cy="7662143"/>
          </a:xfrm>
          <a:prstGeom prst="rect">
            <a:avLst/>
          </a:prstGeom>
          <a:solidFill>
            <a:srgbClr val="000000"/>
          </a:solidFill>
          <a:ln w="12700">
            <a:miter lim="400000"/>
          </a:ln>
        </p:spPr>
        <p:txBody>
          <a:bodyPr lIns="71437" tIns="71437" rIns="71437" bIns="71437" anchor="ctr"/>
          <a:lstStyle/>
          <a:p>
            <a:pPr>
              <a:defRPr sz="3600"/>
            </a:pPr>
          </a:p>
        </p:txBody>
      </p:sp>
      <p:sp>
        <p:nvSpPr>
          <p:cNvPr id="1761" name="矩形"/>
          <p:cNvSpPr/>
          <p:nvPr/>
        </p:nvSpPr>
        <p:spPr>
          <a:xfrm>
            <a:off x="17334424" y="2213485"/>
            <a:ext cx="1270001" cy="8781030"/>
          </a:xfrm>
          <a:prstGeom prst="rect">
            <a:avLst/>
          </a:prstGeom>
          <a:solidFill>
            <a:srgbClr val="000000"/>
          </a:solidFill>
          <a:ln w="12700">
            <a:miter lim="400000"/>
          </a:ln>
        </p:spPr>
        <p:txBody>
          <a:bodyPr lIns="71437" tIns="71437" rIns="71437" bIns="71437" anchor="ctr"/>
          <a:lstStyle/>
          <a:p>
            <a:pPr>
              <a:defRPr sz="3600"/>
            </a:pPr>
          </a:p>
        </p:txBody>
      </p:sp>
      <p:sp>
        <p:nvSpPr>
          <p:cNvPr id="1762" name="矩形"/>
          <p:cNvSpPr/>
          <p:nvPr/>
        </p:nvSpPr>
        <p:spPr>
          <a:xfrm>
            <a:off x="18604983" y="2213485"/>
            <a:ext cx="1270001" cy="2104365"/>
          </a:xfrm>
          <a:prstGeom prst="rect">
            <a:avLst/>
          </a:prstGeom>
          <a:solidFill>
            <a:srgbClr val="000000"/>
          </a:solidFill>
          <a:ln w="12700">
            <a:miter lim="400000"/>
          </a:ln>
        </p:spPr>
        <p:txBody>
          <a:bodyPr lIns="71437" tIns="71437" rIns="71437" bIns="71437" anchor="ctr"/>
          <a:lstStyle/>
          <a:p>
            <a:pPr>
              <a:defRPr sz="3600"/>
            </a:pPr>
          </a:p>
        </p:txBody>
      </p:sp>
      <p:sp>
        <p:nvSpPr>
          <p:cNvPr id="1763" name="矩形"/>
          <p:cNvSpPr/>
          <p:nvPr/>
        </p:nvSpPr>
        <p:spPr>
          <a:xfrm>
            <a:off x="19871021" y="2213485"/>
            <a:ext cx="1270001" cy="5027988"/>
          </a:xfrm>
          <a:prstGeom prst="rect">
            <a:avLst/>
          </a:prstGeom>
          <a:solidFill>
            <a:srgbClr val="000000"/>
          </a:solidFill>
          <a:ln w="12700">
            <a:miter lim="400000"/>
          </a:ln>
        </p:spPr>
        <p:txBody>
          <a:bodyPr lIns="71437" tIns="71437" rIns="71437" bIns="71437" anchor="ctr"/>
          <a:lstStyle/>
          <a:p>
            <a:pPr>
              <a:defRPr sz="3600"/>
            </a:pPr>
          </a:p>
        </p:txBody>
      </p:sp>
      <p:sp>
        <p:nvSpPr>
          <p:cNvPr id="1764" name="矩形"/>
          <p:cNvSpPr/>
          <p:nvPr/>
        </p:nvSpPr>
        <p:spPr>
          <a:xfrm>
            <a:off x="21132536" y="2213485"/>
            <a:ext cx="1270001" cy="4477999"/>
          </a:xfrm>
          <a:prstGeom prst="rect">
            <a:avLst/>
          </a:prstGeom>
          <a:solidFill>
            <a:srgbClr val="000000"/>
          </a:solidFill>
          <a:ln w="12700">
            <a:miter lim="400000"/>
          </a:ln>
        </p:spPr>
        <p:txBody>
          <a:bodyPr lIns="71437" tIns="71437" rIns="71437" bIns="71437" anchor="ctr"/>
          <a:lstStyle/>
          <a:p>
            <a:pPr>
              <a:defRPr sz="3600"/>
            </a:pPr>
          </a:p>
        </p:txBody>
      </p:sp>
      <p:sp>
        <p:nvSpPr>
          <p:cNvPr id="1765" name="矩形"/>
          <p:cNvSpPr/>
          <p:nvPr/>
        </p:nvSpPr>
        <p:spPr>
          <a:xfrm>
            <a:off x="22399195" y="2213485"/>
            <a:ext cx="1270001" cy="1033334"/>
          </a:xfrm>
          <a:prstGeom prst="rect">
            <a:avLst/>
          </a:prstGeom>
          <a:solidFill>
            <a:srgbClr val="000000"/>
          </a:solidFill>
          <a:ln w="12700">
            <a:miter lim="400000"/>
          </a:ln>
        </p:spPr>
        <p:txBody>
          <a:bodyPr lIns="71437" tIns="71437" rIns="71437" bIns="71437" anchor="ctr"/>
          <a:lstStyle/>
          <a:p>
            <a:pPr>
              <a:defRPr sz="3600"/>
            </a:pPr>
          </a:p>
        </p:txBody>
      </p:sp>
      <p:sp>
        <p:nvSpPr>
          <p:cNvPr id="1766" name="June Social Activity"/>
          <p:cNvSpPr txBox="1"/>
          <p:nvPr/>
        </p:nvSpPr>
        <p:spPr>
          <a:xfrm>
            <a:off x="8392535" y="12180036"/>
            <a:ext cx="8018275"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June Social Activity</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46"/>
                                        </p:tgtEl>
                                        <p:attrNameLst>
                                          <p:attrName>style.visibility</p:attrName>
                                        </p:attrNameLst>
                                      </p:cBhvr>
                                      <p:to>
                                        <p:strVal val="visible"/>
                                      </p:to>
                                    </p:set>
                                    <p:animEffect filter="dissolve" transition="in">
                                      <p:cBhvr>
                                        <p:cTn id="7" dur="1000"/>
                                        <p:tgtEl>
                                          <p:spTgt spid="1746"/>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747"/>
                                        </p:tgtEl>
                                        <p:attrNameLst>
                                          <p:attrName>style.visibility</p:attrName>
                                        </p:attrNameLst>
                                      </p:cBhvr>
                                      <p:to>
                                        <p:strVal val="visible"/>
                                      </p:to>
                                    </p:set>
                                    <p:animEffect filter="dissolve" transition="in">
                                      <p:cBhvr>
                                        <p:cTn id="11" dur="1000"/>
                                        <p:tgtEl>
                                          <p:spTgt spid="1747"/>
                                        </p:tgtEl>
                                      </p:cBhvr>
                                    </p:animEffect>
                                  </p:childTnLst>
                                </p:cTn>
                              </p:par>
                            </p:childTnLst>
                          </p:cTn>
                        </p:par>
                        <p:par>
                          <p:cTn id="12" fill="hold">
                            <p:stCondLst>
                              <p:cond delay="2000"/>
                            </p:stCondLst>
                            <p:childTnLst>
                              <p:par>
                                <p:cTn id="13" presetClass="entr" nodeType="afterEffect" presetSubtype="1" presetID="2" grpId="3" fill="hold">
                                  <p:stCondLst>
                                    <p:cond delay="0"/>
                                  </p:stCondLst>
                                  <p:iterate type="el" backwards="0">
                                    <p:tmAbs val="0"/>
                                  </p:iterate>
                                  <p:childTnLst>
                                    <p:set>
                                      <p:cBhvr>
                                        <p:cTn id="14" fill="hold"/>
                                        <p:tgtEl>
                                          <p:spTgt spid="1752"/>
                                        </p:tgtEl>
                                        <p:attrNameLst>
                                          <p:attrName>style.visibility</p:attrName>
                                        </p:attrNameLst>
                                      </p:cBhvr>
                                      <p:to>
                                        <p:strVal val="visible"/>
                                      </p:to>
                                    </p:set>
                                    <p:anim calcmode="lin" valueType="num">
                                      <p:cBhvr>
                                        <p:cTn id="15" dur="600" fill="hold"/>
                                        <p:tgtEl>
                                          <p:spTgt spid="1752"/>
                                        </p:tgtEl>
                                        <p:attrNameLst>
                                          <p:attrName>ppt_x</p:attrName>
                                        </p:attrNameLst>
                                      </p:cBhvr>
                                      <p:tavLst>
                                        <p:tav tm="0">
                                          <p:val>
                                            <p:strVal val="#ppt_x"/>
                                          </p:val>
                                        </p:tav>
                                        <p:tav tm="100000">
                                          <p:val>
                                            <p:strVal val="#ppt_x"/>
                                          </p:val>
                                        </p:tav>
                                      </p:tavLst>
                                    </p:anim>
                                    <p:anim calcmode="lin" valueType="num">
                                      <p:cBhvr>
                                        <p:cTn id="16" dur="600" fill="hold"/>
                                        <p:tgtEl>
                                          <p:spTgt spid="1752"/>
                                        </p:tgtEl>
                                        <p:attrNameLst>
                                          <p:attrName>ppt_y</p:attrName>
                                        </p:attrNameLst>
                                      </p:cBhvr>
                                      <p:tavLst>
                                        <p:tav tm="0">
                                          <p:val>
                                            <p:strVal val="0-#ppt_h/2"/>
                                          </p:val>
                                        </p:tav>
                                        <p:tav tm="100000">
                                          <p:val>
                                            <p:strVal val="#ppt_y"/>
                                          </p:val>
                                        </p:tav>
                                      </p:tavLst>
                                    </p:anim>
                                  </p:childTnLst>
                                </p:cTn>
                              </p:par>
                            </p:childTnLst>
                          </p:cTn>
                        </p:par>
                        <p:par>
                          <p:cTn id="17" fill="hold">
                            <p:stCondLst>
                              <p:cond delay="2600"/>
                            </p:stCondLst>
                            <p:childTnLst>
                              <p:par>
                                <p:cTn id="18" presetClass="entr" nodeType="afterEffect" presetSubtype="1" presetID="2" grpId="4" fill="hold">
                                  <p:stCondLst>
                                    <p:cond delay="100"/>
                                  </p:stCondLst>
                                  <p:iterate type="el" backwards="0">
                                    <p:tmAbs val="0"/>
                                  </p:iterate>
                                  <p:childTnLst>
                                    <p:set>
                                      <p:cBhvr>
                                        <p:cTn id="19" fill="hold"/>
                                        <p:tgtEl>
                                          <p:spTgt spid="1750"/>
                                        </p:tgtEl>
                                        <p:attrNameLst>
                                          <p:attrName>style.visibility</p:attrName>
                                        </p:attrNameLst>
                                      </p:cBhvr>
                                      <p:to>
                                        <p:strVal val="visible"/>
                                      </p:to>
                                    </p:set>
                                    <p:anim calcmode="lin" valueType="num">
                                      <p:cBhvr>
                                        <p:cTn id="20" dur="600" fill="hold"/>
                                        <p:tgtEl>
                                          <p:spTgt spid="1750"/>
                                        </p:tgtEl>
                                        <p:attrNameLst>
                                          <p:attrName>ppt_x</p:attrName>
                                        </p:attrNameLst>
                                      </p:cBhvr>
                                      <p:tavLst>
                                        <p:tav tm="0">
                                          <p:val>
                                            <p:strVal val="#ppt_x"/>
                                          </p:val>
                                        </p:tav>
                                        <p:tav tm="100000">
                                          <p:val>
                                            <p:strVal val="#ppt_x"/>
                                          </p:val>
                                        </p:tav>
                                      </p:tavLst>
                                    </p:anim>
                                    <p:anim calcmode="lin" valueType="num">
                                      <p:cBhvr>
                                        <p:cTn id="21" dur="600" fill="hold"/>
                                        <p:tgtEl>
                                          <p:spTgt spid="1750"/>
                                        </p:tgtEl>
                                        <p:attrNameLst>
                                          <p:attrName>ppt_y</p:attrName>
                                        </p:attrNameLst>
                                      </p:cBhvr>
                                      <p:tavLst>
                                        <p:tav tm="0">
                                          <p:val>
                                            <p:strVal val="0-#ppt_h/2"/>
                                          </p:val>
                                        </p:tav>
                                        <p:tav tm="100000">
                                          <p:val>
                                            <p:strVal val="#ppt_y"/>
                                          </p:val>
                                        </p:tav>
                                      </p:tavLst>
                                    </p:anim>
                                  </p:childTnLst>
                                </p:cTn>
                              </p:par>
                            </p:childTnLst>
                          </p:cTn>
                        </p:par>
                        <p:par>
                          <p:cTn id="22" fill="hold">
                            <p:stCondLst>
                              <p:cond delay="3300"/>
                            </p:stCondLst>
                            <p:childTnLst>
                              <p:par>
                                <p:cTn id="23" presetClass="entr" nodeType="afterEffect" presetSubtype="1" presetID="2" grpId="5" fill="hold">
                                  <p:stCondLst>
                                    <p:cond delay="100"/>
                                  </p:stCondLst>
                                  <p:iterate type="el" backwards="0">
                                    <p:tmAbs val="0"/>
                                  </p:iterate>
                                  <p:childTnLst>
                                    <p:set>
                                      <p:cBhvr>
                                        <p:cTn id="24" fill="hold"/>
                                        <p:tgtEl>
                                          <p:spTgt spid="1764"/>
                                        </p:tgtEl>
                                        <p:attrNameLst>
                                          <p:attrName>style.visibility</p:attrName>
                                        </p:attrNameLst>
                                      </p:cBhvr>
                                      <p:to>
                                        <p:strVal val="visible"/>
                                      </p:to>
                                    </p:set>
                                    <p:anim calcmode="lin" valueType="num">
                                      <p:cBhvr>
                                        <p:cTn id="25" dur="600" fill="hold"/>
                                        <p:tgtEl>
                                          <p:spTgt spid="1764"/>
                                        </p:tgtEl>
                                        <p:attrNameLst>
                                          <p:attrName>ppt_x</p:attrName>
                                        </p:attrNameLst>
                                      </p:cBhvr>
                                      <p:tavLst>
                                        <p:tav tm="0">
                                          <p:val>
                                            <p:strVal val="#ppt_x"/>
                                          </p:val>
                                        </p:tav>
                                        <p:tav tm="100000">
                                          <p:val>
                                            <p:strVal val="#ppt_x"/>
                                          </p:val>
                                        </p:tav>
                                      </p:tavLst>
                                    </p:anim>
                                    <p:anim calcmode="lin" valueType="num">
                                      <p:cBhvr>
                                        <p:cTn id="26" dur="600" fill="hold"/>
                                        <p:tgtEl>
                                          <p:spTgt spid="1764"/>
                                        </p:tgtEl>
                                        <p:attrNameLst>
                                          <p:attrName>ppt_y</p:attrName>
                                        </p:attrNameLst>
                                      </p:cBhvr>
                                      <p:tavLst>
                                        <p:tav tm="0">
                                          <p:val>
                                            <p:strVal val="0-#ppt_h/2"/>
                                          </p:val>
                                        </p:tav>
                                        <p:tav tm="100000">
                                          <p:val>
                                            <p:strVal val="#ppt_y"/>
                                          </p:val>
                                        </p:tav>
                                      </p:tavLst>
                                    </p:anim>
                                  </p:childTnLst>
                                </p:cTn>
                              </p:par>
                            </p:childTnLst>
                          </p:cTn>
                        </p:par>
                        <p:par>
                          <p:cTn id="27" fill="hold">
                            <p:stCondLst>
                              <p:cond delay="4000"/>
                            </p:stCondLst>
                            <p:childTnLst>
                              <p:par>
                                <p:cTn id="28" presetClass="entr" nodeType="afterEffect" presetSubtype="1" presetID="2" grpId="6" fill="hold">
                                  <p:stCondLst>
                                    <p:cond delay="100"/>
                                  </p:stCondLst>
                                  <p:iterate type="el" backwards="0">
                                    <p:tmAbs val="0"/>
                                  </p:iterate>
                                  <p:childTnLst>
                                    <p:set>
                                      <p:cBhvr>
                                        <p:cTn id="29" fill="hold"/>
                                        <p:tgtEl>
                                          <p:spTgt spid="1765"/>
                                        </p:tgtEl>
                                        <p:attrNameLst>
                                          <p:attrName>style.visibility</p:attrName>
                                        </p:attrNameLst>
                                      </p:cBhvr>
                                      <p:to>
                                        <p:strVal val="visible"/>
                                      </p:to>
                                    </p:set>
                                    <p:anim calcmode="lin" valueType="num">
                                      <p:cBhvr>
                                        <p:cTn id="30" dur="600" fill="hold"/>
                                        <p:tgtEl>
                                          <p:spTgt spid="1765"/>
                                        </p:tgtEl>
                                        <p:attrNameLst>
                                          <p:attrName>ppt_x</p:attrName>
                                        </p:attrNameLst>
                                      </p:cBhvr>
                                      <p:tavLst>
                                        <p:tav tm="0">
                                          <p:val>
                                            <p:strVal val="#ppt_x"/>
                                          </p:val>
                                        </p:tav>
                                        <p:tav tm="100000">
                                          <p:val>
                                            <p:strVal val="#ppt_x"/>
                                          </p:val>
                                        </p:tav>
                                      </p:tavLst>
                                    </p:anim>
                                    <p:anim calcmode="lin" valueType="num">
                                      <p:cBhvr>
                                        <p:cTn id="31" dur="600" fill="hold"/>
                                        <p:tgtEl>
                                          <p:spTgt spid="1765"/>
                                        </p:tgtEl>
                                        <p:attrNameLst>
                                          <p:attrName>ppt_y</p:attrName>
                                        </p:attrNameLst>
                                      </p:cBhvr>
                                      <p:tavLst>
                                        <p:tav tm="0">
                                          <p:val>
                                            <p:strVal val="0-#ppt_h/2"/>
                                          </p:val>
                                        </p:tav>
                                        <p:tav tm="100000">
                                          <p:val>
                                            <p:strVal val="#ppt_y"/>
                                          </p:val>
                                        </p:tav>
                                      </p:tavLst>
                                    </p:anim>
                                  </p:childTnLst>
                                </p:cTn>
                              </p:par>
                            </p:childTnLst>
                          </p:cTn>
                        </p:par>
                        <p:par>
                          <p:cTn id="32" fill="hold">
                            <p:stCondLst>
                              <p:cond delay="4700"/>
                            </p:stCondLst>
                            <p:childTnLst>
                              <p:par>
                                <p:cTn id="33" presetClass="entr" nodeType="afterEffect" presetSubtype="1" presetID="2" grpId="7" fill="hold">
                                  <p:stCondLst>
                                    <p:cond delay="100"/>
                                  </p:stCondLst>
                                  <p:iterate type="el" backwards="0">
                                    <p:tmAbs val="0"/>
                                  </p:iterate>
                                  <p:childTnLst>
                                    <p:set>
                                      <p:cBhvr>
                                        <p:cTn id="34" fill="hold"/>
                                        <p:tgtEl>
                                          <p:spTgt spid="1762"/>
                                        </p:tgtEl>
                                        <p:attrNameLst>
                                          <p:attrName>style.visibility</p:attrName>
                                        </p:attrNameLst>
                                      </p:cBhvr>
                                      <p:to>
                                        <p:strVal val="visible"/>
                                      </p:to>
                                    </p:set>
                                    <p:anim calcmode="lin" valueType="num">
                                      <p:cBhvr>
                                        <p:cTn id="35" dur="600" fill="hold"/>
                                        <p:tgtEl>
                                          <p:spTgt spid="1762"/>
                                        </p:tgtEl>
                                        <p:attrNameLst>
                                          <p:attrName>ppt_x</p:attrName>
                                        </p:attrNameLst>
                                      </p:cBhvr>
                                      <p:tavLst>
                                        <p:tav tm="0">
                                          <p:val>
                                            <p:strVal val="#ppt_x"/>
                                          </p:val>
                                        </p:tav>
                                        <p:tav tm="100000">
                                          <p:val>
                                            <p:strVal val="#ppt_x"/>
                                          </p:val>
                                        </p:tav>
                                      </p:tavLst>
                                    </p:anim>
                                    <p:anim calcmode="lin" valueType="num">
                                      <p:cBhvr>
                                        <p:cTn id="36" dur="600" fill="hold"/>
                                        <p:tgtEl>
                                          <p:spTgt spid="1762"/>
                                        </p:tgtEl>
                                        <p:attrNameLst>
                                          <p:attrName>ppt_y</p:attrName>
                                        </p:attrNameLst>
                                      </p:cBhvr>
                                      <p:tavLst>
                                        <p:tav tm="0">
                                          <p:val>
                                            <p:strVal val="0-#ppt_h/2"/>
                                          </p:val>
                                        </p:tav>
                                        <p:tav tm="100000">
                                          <p:val>
                                            <p:strVal val="#ppt_y"/>
                                          </p:val>
                                        </p:tav>
                                      </p:tavLst>
                                    </p:anim>
                                  </p:childTnLst>
                                </p:cTn>
                              </p:par>
                            </p:childTnLst>
                          </p:cTn>
                        </p:par>
                        <p:par>
                          <p:cTn id="37" fill="hold">
                            <p:stCondLst>
                              <p:cond delay="5400"/>
                            </p:stCondLst>
                            <p:childTnLst>
                              <p:par>
                                <p:cTn id="38" presetClass="entr" nodeType="afterEffect" presetSubtype="1" presetID="2" grpId="8" fill="hold">
                                  <p:stCondLst>
                                    <p:cond delay="100"/>
                                  </p:stCondLst>
                                  <p:iterate type="el" backwards="0">
                                    <p:tmAbs val="0"/>
                                  </p:iterate>
                                  <p:childTnLst>
                                    <p:set>
                                      <p:cBhvr>
                                        <p:cTn id="39" fill="hold"/>
                                        <p:tgtEl>
                                          <p:spTgt spid="1760"/>
                                        </p:tgtEl>
                                        <p:attrNameLst>
                                          <p:attrName>style.visibility</p:attrName>
                                        </p:attrNameLst>
                                      </p:cBhvr>
                                      <p:to>
                                        <p:strVal val="visible"/>
                                      </p:to>
                                    </p:set>
                                    <p:anim calcmode="lin" valueType="num">
                                      <p:cBhvr>
                                        <p:cTn id="40" dur="600" fill="hold"/>
                                        <p:tgtEl>
                                          <p:spTgt spid="1760"/>
                                        </p:tgtEl>
                                        <p:attrNameLst>
                                          <p:attrName>ppt_x</p:attrName>
                                        </p:attrNameLst>
                                      </p:cBhvr>
                                      <p:tavLst>
                                        <p:tav tm="0">
                                          <p:val>
                                            <p:strVal val="#ppt_x"/>
                                          </p:val>
                                        </p:tav>
                                        <p:tav tm="100000">
                                          <p:val>
                                            <p:strVal val="#ppt_x"/>
                                          </p:val>
                                        </p:tav>
                                      </p:tavLst>
                                    </p:anim>
                                    <p:anim calcmode="lin" valueType="num">
                                      <p:cBhvr>
                                        <p:cTn id="41" dur="600" fill="hold"/>
                                        <p:tgtEl>
                                          <p:spTgt spid="1760"/>
                                        </p:tgtEl>
                                        <p:attrNameLst>
                                          <p:attrName>ppt_y</p:attrName>
                                        </p:attrNameLst>
                                      </p:cBhvr>
                                      <p:tavLst>
                                        <p:tav tm="0">
                                          <p:val>
                                            <p:strVal val="0-#ppt_h/2"/>
                                          </p:val>
                                        </p:tav>
                                        <p:tav tm="100000">
                                          <p:val>
                                            <p:strVal val="#ppt_y"/>
                                          </p:val>
                                        </p:tav>
                                      </p:tavLst>
                                    </p:anim>
                                  </p:childTnLst>
                                </p:cTn>
                              </p:par>
                            </p:childTnLst>
                          </p:cTn>
                        </p:par>
                        <p:par>
                          <p:cTn id="42" fill="hold">
                            <p:stCondLst>
                              <p:cond delay="6100"/>
                            </p:stCondLst>
                            <p:childTnLst>
                              <p:par>
                                <p:cTn id="43" presetClass="entr" nodeType="afterEffect" presetSubtype="1" presetID="2" grpId="9" fill="hold">
                                  <p:stCondLst>
                                    <p:cond delay="100"/>
                                  </p:stCondLst>
                                  <p:iterate type="el" backwards="0">
                                    <p:tmAbs val="0"/>
                                  </p:iterate>
                                  <p:childTnLst>
                                    <p:set>
                                      <p:cBhvr>
                                        <p:cTn id="44" fill="hold"/>
                                        <p:tgtEl>
                                          <p:spTgt spid="1759"/>
                                        </p:tgtEl>
                                        <p:attrNameLst>
                                          <p:attrName>style.visibility</p:attrName>
                                        </p:attrNameLst>
                                      </p:cBhvr>
                                      <p:to>
                                        <p:strVal val="visible"/>
                                      </p:to>
                                    </p:set>
                                    <p:anim calcmode="lin" valueType="num">
                                      <p:cBhvr>
                                        <p:cTn id="45" dur="600" fill="hold"/>
                                        <p:tgtEl>
                                          <p:spTgt spid="1759"/>
                                        </p:tgtEl>
                                        <p:attrNameLst>
                                          <p:attrName>ppt_x</p:attrName>
                                        </p:attrNameLst>
                                      </p:cBhvr>
                                      <p:tavLst>
                                        <p:tav tm="0">
                                          <p:val>
                                            <p:strVal val="#ppt_x"/>
                                          </p:val>
                                        </p:tav>
                                        <p:tav tm="100000">
                                          <p:val>
                                            <p:strVal val="#ppt_x"/>
                                          </p:val>
                                        </p:tav>
                                      </p:tavLst>
                                    </p:anim>
                                    <p:anim calcmode="lin" valueType="num">
                                      <p:cBhvr>
                                        <p:cTn id="46" dur="600" fill="hold"/>
                                        <p:tgtEl>
                                          <p:spTgt spid="1759"/>
                                        </p:tgtEl>
                                        <p:attrNameLst>
                                          <p:attrName>ppt_y</p:attrName>
                                        </p:attrNameLst>
                                      </p:cBhvr>
                                      <p:tavLst>
                                        <p:tav tm="0">
                                          <p:val>
                                            <p:strVal val="0-#ppt_h/2"/>
                                          </p:val>
                                        </p:tav>
                                        <p:tav tm="100000">
                                          <p:val>
                                            <p:strVal val="#ppt_y"/>
                                          </p:val>
                                        </p:tav>
                                      </p:tavLst>
                                    </p:anim>
                                  </p:childTnLst>
                                </p:cTn>
                              </p:par>
                            </p:childTnLst>
                          </p:cTn>
                        </p:par>
                        <p:par>
                          <p:cTn id="47" fill="hold">
                            <p:stCondLst>
                              <p:cond delay="6800"/>
                            </p:stCondLst>
                            <p:childTnLst>
                              <p:par>
                                <p:cTn id="48" presetClass="entr" nodeType="afterEffect" presetSubtype="1" presetID="2" grpId="10" fill="hold">
                                  <p:stCondLst>
                                    <p:cond delay="100"/>
                                  </p:stCondLst>
                                  <p:iterate type="el" backwards="0">
                                    <p:tmAbs val="0"/>
                                  </p:iterate>
                                  <p:childTnLst>
                                    <p:set>
                                      <p:cBhvr>
                                        <p:cTn id="49" fill="hold"/>
                                        <p:tgtEl>
                                          <p:spTgt spid="1755"/>
                                        </p:tgtEl>
                                        <p:attrNameLst>
                                          <p:attrName>style.visibility</p:attrName>
                                        </p:attrNameLst>
                                      </p:cBhvr>
                                      <p:to>
                                        <p:strVal val="visible"/>
                                      </p:to>
                                    </p:set>
                                    <p:anim calcmode="lin" valueType="num">
                                      <p:cBhvr>
                                        <p:cTn id="50" dur="600" fill="hold"/>
                                        <p:tgtEl>
                                          <p:spTgt spid="1755"/>
                                        </p:tgtEl>
                                        <p:attrNameLst>
                                          <p:attrName>ppt_x</p:attrName>
                                        </p:attrNameLst>
                                      </p:cBhvr>
                                      <p:tavLst>
                                        <p:tav tm="0">
                                          <p:val>
                                            <p:strVal val="#ppt_x"/>
                                          </p:val>
                                        </p:tav>
                                        <p:tav tm="100000">
                                          <p:val>
                                            <p:strVal val="#ppt_x"/>
                                          </p:val>
                                        </p:tav>
                                      </p:tavLst>
                                    </p:anim>
                                    <p:anim calcmode="lin" valueType="num">
                                      <p:cBhvr>
                                        <p:cTn id="51" dur="600" fill="hold"/>
                                        <p:tgtEl>
                                          <p:spTgt spid="1755"/>
                                        </p:tgtEl>
                                        <p:attrNameLst>
                                          <p:attrName>ppt_y</p:attrName>
                                        </p:attrNameLst>
                                      </p:cBhvr>
                                      <p:tavLst>
                                        <p:tav tm="0">
                                          <p:val>
                                            <p:strVal val="0-#ppt_h/2"/>
                                          </p:val>
                                        </p:tav>
                                        <p:tav tm="100000">
                                          <p:val>
                                            <p:strVal val="#ppt_y"/>
                                          </p:val>
                                        </p:tav>
                                      </p:tavLst>
                                    </p:anim>
                                  </p:childTnLst>
                                </p:cTn>
                              </p:par>
                            </p:childTnLst>
                          </p:cTn>
                        </p:par>
                        <p:par>
                          <p:cTn id="52" fill="hold">
                            <p:stCondLst>
                              <p:cond delay="7500"/>
                            </p:stCondLst>
                            <p:childTnLst>
                              <p:par>
                                <p:cTn id="53" presetClass="entr" nodeType="afterEffect" presetSubtype="1" presetID="2" grpId="11" fill="hold">
                                  <p:stCondLst>
                                    <p:cond delay="100"/>
                                  </p:stCondLst>
                                  <p:iterate type="el" backwards="0">
                                    <p:tmAbs val="0"/>
                                  </p:iterate>
                                  <p:childTnLst>
                                    <p:set>
                                      <p:cBhvr>
                                        <p:cTn id="54" fill="hold"/>
                                        <p:tgtEl>
                                          <p:spTgt spid="1758"/>
                                        </p:tgtEl>
                                        <p:attrNameLst>
                                          <p:attrName>style.visibility</p:attrName>
                                        </p:attrNameLst>
                                      </p:cBhvr>
                                      <p:to>
                                        <p:strVal val="visible"/>
                                      </p:to>
                                    </p:set>
                                    <p:anim calcmode="lin" valueType="num">
                                      <p:cBhvr>
                                        <p:cTn id="55" dur="600" fill="hold"/>
                                        <p:tgtEl>
                                          <p:spTgt spid="1758"/>
                                        </p:tgtEl>
                                        <p:attrNameLst>
                                          <p:attrName>ppt_x</p:attrName>
                                        </p:attrNameLst>
                                      </p:cBhvr>
                                      <p:tavLst>
                                        <p:tav tm="0">
                                          <p:val>
                                            <p:strVal val="#ppt_x"/>
                                          </p:val>
                                        </p:tav>
                                        <p:tav tm="100000">
                                          <p:val>
                                            <p:strVal val="#ppt_x"/>
                                          </p:val>
                                        </p:tav>
                                      </p:tavLst>
                                    </p:anim>
                                    <p:anim calcmode="lin" valueType="num">
                                      <p:cBhvr>
                                        <p:cTn id="56" dur="600" fill="hold"/>
                                        <p:tgtEl>
                                          <p:spTgt spid="1758"/>
                                        </p:tgtEl>
                                        <p:attrNameLst>
                                          <p:attrName>ppt_y</p:attrName>
                                        </p:attrNameLst>
                                      </p:cBhvr>
                                      <p:tavLst>
                                        <p:tav tm="0">
                                          <p:val>
                                            <p:strVal val="0-#ppt_h/2"/>
                                          </p:val>
                                        </p:tav>
                                        <p:tav tm="100000">
                                          <p:val>
                                            <p:strVal val="#ppt_y"/>
                                          </p:val>
                                        </p:tav>
                                      </p:tavLst>
                                    </p:anim>
                                  </p:childTnLst>
                                </p:cTn>
                              </p:par>
                            </p:childTnLst>
                          </p:cTn>
                        </p:par>
                        <p:par>
                          <p:cTn id="57" fill="hold">
                            <p:stCondLst>
                              <p:cond delay="8200"/>
                            </p:stCondLst>
                            <p:childTnLst>
                              <p:par>
                                <p:cTn id="58" presetClass="entr" nodeType="afterEffect" presetSubtype="1" presetID="2" grpId="12" fill="hold">
                                  <p:stCondLst>
                                    <p:cond delay="100"/>
                                  </p:stCondLst>
                                  <p:iterate type="el" backwards="0">
                                    <p:tmAbs val="0"/>
                                  </p:iterate>
                                  <p:childTnLst>
                                    <p:set>
                                      <p:cBhvr>
                                        <p:cTn id="59" fill="hold"/>
                                        <p:tgtEl>
                                          <p:spTgt spid="1761"/>
                                        </p:tgtEl>
                                        <p:attrNameLst>
                                          <p:attrName>style.visibility</p:attrName>
                                        </p:attrNameLst>
                                      </p:cBhvr>
                                      <p:to>
                                        <p:strVal val="visible"/>
                                      </p:to>
                                    </p:set>
                                    <p:anim calcmode="lin" valueType="num">
                                      <p:cBhvr>
                                        <p:cTn id="60" dur="600" fill="hold"/>
                                        <p:tgtEl>
                                          <p:spTgt spid="1761"/>
                                        </p:tgtEl>
                                        <p:attrNameLst>
                                          <p:attrName>ppt_x</p:attrName>
                                        </p:attrNameLst>
                                      </p:cBhvr>
                                      <p:tavLst>
                                        <p:tav tm="0">
                                          <p:val>
                                            <p:strVal val="#ppt_x"/>
                                          </p:val>
                                        </p:tav>
                                        <p:tav tm="100000">
                                          <p:val>
                                            <p:strVal val="#ppt_x"/>
                                          </p:val>
                                        </p:tav>
                                      </p:tavLst>
                                    </p:anim>
                                    <p:anim calcmode="lin" valueType="num">
                                      <p:cBhvr>
                                        <p:cTn id="61" dur="600" fill="hold"/>
                                        <p:tgtEl>
                                          <p:spTgt spid="1761"/>
                                        </p:tgtEl>
                                        <p:attrNameLst>
                                          <p:attrName>ppt_y</p:attrName>
                                        </p:attrNameLst>
                                      </p:cBhvr>
                                      <p:tavLst>
                                        <p:tav tm="0">
                                          <p:val>
                                            <p:strVal val="0-#ppt_h/2"/>
                                          </p:val>
                                        </p:tav>
                                        <p:tav tm="100000">
                                          <p:val>
                                            <p:strVal val="#ppt_y"/>
                                          </p:val>
                                        </p:tav>
                                      </p:tavLst>
                                    </p:anim>
                                  </p:childTnLst>
                                </p:cTn>
                              </p:par>
                            </p:childTnLst>
                          </p:cTn>
                        </p:par>
                        <p:par>
                          <p:cTn id="62" fill="hold">
                            <p:stCondLst>
                              <p:cond delay="8900"/>
                            </p:stCondLst>
                            <p:childTnLst>
                              <p:par>
                                <p:cTn id="63" presetClass="entr" nodeType="afterEffect" presetSubtype="1" presetID="2" grpId="13" fill="hold">
                                  <p:stCondLst>
                                    <p:cond delay="100"/>
                                  </p:stCondLst>
                                  <p:iterate type="el" backwards="0">
                                    <p:tmAbs val="0"/>
                                  </p:iterate>
                                  <p:childTnLst>
                                    <p:set>
                                      <p:cBhvr>
                                        <p:cTn id="64" fill="hold"/>
                                        <p:tgtEl>
                                          <p:spTgt spid="1753"/>
                                        </p:tgtEl>
                                        <p:attrNameLst>
                                          <p:attrName>style.visibility</p:attrName>
                                        </p:attrNameLst>
                                      </p:cBhvr>
                                      <p:to>
                                        <p:strVal val="visible"/>
                                      </p:to>
                                    </p:set>
                                    <p:anim calcmode="lin" valueType="num">
                                      <p:cBhvr>
                                        <p:cTn id="65" dur="600" fill="hold"/>
                                        <p:tgtEl>
                                          <p:spTgt spid="1753"/>
                                        </p:tgtEl>
                                        <p:attrNameLst>
                                          <p:attrName>ppt_x</p:attrName>
                                        </p:attrNameLst>
                                      </p:cBhvr>
                                      <p:tavLst>
                                        <p:tav tm="0">
                                          <p:val>
                                            <p:strVal val="#ppt_x"/>
                                          </p:val>
                                        </p:tav>
                                        <p:tav tm="100000">
                                          <p:val>
                                            <p:strVal val="#ppt_x"/>
                                          </p:val>
                                        </p:tav>
                                      </p:tavLst>
                                    </p:anim>
                                    <p:anim calcmode="lin" valueType="num">
                                      <p:cBhvr>
                                        <p:cTn id="66" dur="600" fill="hold"/>
                                        <p:tgtEl>
                                          <p:spTgt spid="1753"/>
                                        </p:tgtEl>
                                        <p:attrNameLst>
                                          <p:attrName>ppt_y</p:attrName>
                                        </p:attrNameLst>
                                      </p:cBhvr>
                                      <p:tavLst>
                                        <p:tav tm="0">
                                          <p:val>
                                            <p:strVal val="0-#ppt_h/2"/>
                                          </p:val>
                                        </p:tav>
                                        <p:tav tm="100000">
                                          <p:val>
                                            <p:strVal val="#ppt_y"/>
                                          </p:val>
                                        </p:tav>
                                      </p:tavLst>
                                    </p:anim>
                                  </p:childTnLst>
                                </p:cTn>
                              </p:par>
                            </p:childTnLst>
                          </p:cTn>
                        </p:par>
                        <p:par>
                          <p:cTn id="67" fill="hold">
                            <p:stCondLst>
                              <p:cond delay="9600"/>
                            </p:stCondLst>
                            <p:childTnLst>
                              <p:par>
                                <p:cTn id="68" presetClass="entr" nodeType="afterEffect" presetSubtype="1" presetID="2" grpId="14" fill="hold">
                                  <p:stCondLst>
                                    <p:cond delay="100"/>
                                  </p:stCondLst>
                                  <p:iterate type="el" backwards="0">
                                    <p:tmAbs val="0"/>
                                  </p:iterate>
                                  <p:childTnLst>
                                    <p:set>
                                      <p:cBhvr>
                                        <p:cTn id="69" fill="hold"/>
                                        <p:tgtEl>
                                          <p:spTgt spid="1751"/>
                                        </p:tgtEl>
                                        <p:attrNameLst>
                                          <p:attrName>style.visibility</p:attrName>
                                        </p:attrNameLst>
                                      </p:cBhvr>
                                      <p:to>
                                        <p:strVal val="visible"/>
                                      </p:to>
                                    </p:set>
                                    <p:anim calcmode="lin" valueType="num">
                                      <p:cBhvr>
                                        <p:cTn id="70" dur="600" fill="hold"/>
                                        <p:tgtEl>
                                          <p:spTgt spid="1751"/>
                                        </p:tgtEl>
                                        <p:attrNameLst>
                                          <p:attrName>ppt_x</p:attrName>
                                        </p:attrNameLst>
                                      </p:cBhvr>
                                      <p:tavLst>
                                        <p:tav tm="0">
                                          <p:val>
                                            <p:strVal val="#ppt_x"/>
                                          </p:val>
                                        </p:tav>
                                        <p:tav tm="100000">
                                          <p:val>
                                            <p:strVal val="#ppt_x"/>
                                          </p:val>
                                        </p:tav>
                                      </p:tavLst>
                                    </p:anim>
                                    <p:anim calcmode="lin" valueType="num">
                                      <p:cBhvr>
                                        <p:cTn id="71" dur="600" fill="hold"/>
                                        <p:tgtEl>
                                          <p:spTgt spid="1751"/>
                                        </p:tgtEl>
                                        <p:attrNameLst>
                                          <p:attrName>ppt_y</p:attrName>
                                        </p:attrNameLst>
                                      </p:cBhvr>
                                      <p:tavLst>
                                        <p:tav tm="0">
                                          <p:val>
                                            <p:strVal val="0-#ppt_h/2"/>
                                          </p:val>
                                        </p:tav>
                                        <p:tav tm="100000">
                                          <p:val>
                                            <p:strVal val="#ppt_y"/>
                                          </p:val>
                                        </p:tav>
                                      </p:tavLst>
                                    </p:anim>
                                  </p:childTnLst>
                                </p:cTn>
                              </p:par>
                            </p:childTnLst>
                          </p:cTn>
                        </p:par>
                        <p:par>
                          <p:cTn id="72" fill="hold">
                            <p:stCondLst>
                              <p:cond delay="10300"/>
                            </p:stCondLst>
                            <p:childTnLst>
                              <p:par>
                                <p:cTn id="73" presetClass="entr" nodeType="afterEffect" presetSubtype="1" presetID="2" grpId="15" fill="hold">
                                  <p:stCondLst>
                                    <p:cond delay="100"/>
                                  </p:stCondLst>
                                  <p:iterate type="el" backwards="0">
                                    <p:tmAbs val="0"/>
                                  </p:iterate>
                                  <p:childTnLst>
                                    <p:set>
                                      <p:cBhvr>
                                        <p:cTn id="74" fill="hold"/>
                                        <p:tgtEl>
                                          <p:spTgt spid="1757"/>
                                        </p:tgtEl>
                                        <p:attrNameLst>
                                          <p:attrName>style.visibility</p:attrName>
                                        </p:attrNameLst>
                                      </p:cBhvr>
                                      <p:to>
                                        <p:strVal val="visible"/>
                                      </p:to>
                                    </p:set>
                                    <p:anim calcmode="lin" valueType="num">
                                      <p:cBhvr>
                                        <p:cTn id="75" dur="600" fill="hold"/>
                                        <p:tgtEl>
                                          <p:spTgt spid="1757"/>
                                        </p:tgtEl>
                                        <p:attrNameLst>
                                          <p:attrName>ppt_x</p:attrName>
                                        </p:attrNameLst>
                                      </p:cBhvr>
                                      <p:tavLst>
                                        <p:tav tm="0">
                                          <p:val>
                                            <p:strVal val="#ppt_x"/>
                                          </p:val>
                                        </p:tav>
                                        <p:tav tm="100000">
                                          <p:val>
                                            <p:strVal val="#ppt_x"/>
                                          </p:val>
                                        </p:tav>
                                      </p:tavLst>
                                    </p:anim>
                                    <p:anim calcmode="lin" valueType="num">
                                      <p:cBhvr>
                                        <p:cTn id="76" dur="600" fill="hold"/>
                                        <p:tgtEl>
                                          <p:spTgt spid="1757"/>
                                        </p:tgtEl>
                                        <p:attrNameLst>
                                          <p:attrName>ppt_y</p:attrName>
                                        </p:attrNameLst>
                                      </p:cBhvr>
                                      <p:tavLst>
                                        <p:tav tm="0">
                                          <p:val>
                                            <p:strVal val="0-#ppt_h/2"/>
                                          </p:val>
                                        </p:tav>
                                        <p:tav tm="100000">
                                          <p:val>
                                            <p:strVal val="#ppt_y"/>
                                          </p:val>
                                        </p:tav>
                                      </p:tavLst>
                                    </p:anim>
                                  </p:childTnLst>
                                </p:cTn>
                              </p:par>
                            </p:childTnLst>
                          </p:cTn>
                        </p:par>
                        <p:par>
                          <p:cTn id="77" fill="hold">
                            <p:stCondLst>
                              <p:cond delay="11000"/>
                            </p:stCondLst>
                            <p:childTnLst>
                              <p:par>
                                <p:cTn id="78" presetClass="entr" nodeType="afterEffect" presetSubtype="1" presetID="2" grpId="16" fill="hold">
                                  <p:stCondLst>
                                    <p:cond delay="100"/>
                                  </p:stCondLst>
                                  <p:iterate type="el" backwards="0">
                                    <p:tmAbs val="0"/>
                                  </p:iterate>
                                  <p:childTnLst>
                                    <p:set>
                                      <p:cBhvr>
                                        <p:cTn id="79" fill="hold"/>
                                        <p:tgtEl>
                                          <p:spTgt spid="1754"/>
                                        </p:tgtEl>
                                        <p:attrNameLst>
                                          <p:attrName>style.visibility</p:attrName>
                                        </p:attrNameLst>
                                      </p:cBhvr>
                                      <p:to>
                                        <p:strVal val="visible"/>
                                      </p:to>
                                    </p:set>
                                    <p:anim calcmode="lin" valueType="num">
                                      <p:cBhvr>
                                        <p:cTn id="80" dur="600" fill="hold"/>
                                        <p:tgtEl>
                                          <p:spTgt spid="1754"/>
                                        </p:tgtEl>
                                        <p:attrNameLst>
                                          <p:attrName>ppt_x</p:attrName>
                                        </p:attrNameLst>
                                      </p:cBhvr>
                                      <p:tavLst>
                                        <p:tav tm="0">
                                          <p:val>
                                            <p:strVal val="#ppt_x"/>
                                          </p:val>
                                        </p:tav>
                                        <p:tav tm="100000">
                                          <p:val>
                                            <p:strVal val="#ppt_x"/>
                                          </p:val>
                                        </p:tav>
                                      </p:tavLst>
                                    </p:anim>
                                    <p:anim calcmode="lin" valueType="num">
                                      <p:cBhvr>
                                        <p:cTn id="81" dur="600" fill="hold"/>
                                        <p:tgtEl>
                                          <p:spTgt spid="1754"/>
                                        </p:tgtEl>
                                        <p:attrNameLst>
                                          <p:attrName>ppt_y</p:attrName>
                                        </p:attrNameLst>
                                      </p:cBhvr>
                                      <p:tavLst>
                                        <p:tav tm="0">
                                          <p:val>
                                            <p:strVal val="0-#ppt_h/2"/>
                                          </p:val>
                                        </p:tav>
                                        <p:tav tm="100000">
                                          <p:val>
                                            <p:strVal val="#ppt_y"/>
                                          </p:val>
                                        </p:tav>
                                      </p:tavLst>
                                    </p:anim>
                                  </p:childTnLst>
                                </p:cTn>
                              </p:par>
                            </p:childTnLst>
                          </p:cTn>
                        </p:par>
                        <p:par>
                          <p:cTn id="82" fill="hold">
                            <p:stCondLst>
                              <p:cond delay="11700"/>
                            </p:stCondLst>
                            <p:childTnLst>
                              <p:par>
                                <p:cTn id="83" presetClass="entr" nodeType="afterEffect" presetSubtype="1" presetID="2" grpId="17" fill="hold">
                                  <p:stCondLst>
                                    <p:cond delay="100"/>
                                  </p:stCondLst>
                                  <p:iterate type="el" backwards="0">
                                    <p:tmAbs val="0"/>
                                  </p:iterate>
                                  <p:childTnLst>
                                    <p:set>
                                      <p:cBhvr>
                                        <p:cTn id="84" fill="hold"/>
                                        <p:tgtEl>
                                          <p:spTgt spid="1763"/>
                                        </p:tgtEl>
                                        <p:attrNameLst>
                                          <p:attrName>style.visibility</p:attrName>
                                        </p:attrNameLst>
                                      </p:cBhvr>
                                      <p:to>
                                        <p:strVal val="visible"/>
                                      </p:to>
                                    </p:set>
                                    <p:anim calcmode="lin" valueType="num">
                                      <p:cBhvr>
                                        <p:cTn id="85" dur="600" fill="hold"/>
                                        <p:tgtEl>
                                          <p:spTgt spid="1763"/>
                                        </p:tgtEl>
                                        <p:attrNameLst>
                                          <p:attrName>ppt_x</p:attrName>
                                        </p:attrNameLst>
                                      </p:cBhvr>
                                      <p:tavLst>
                                        <p:tav tm="0">
                                          <p:val>
                                            <p:strVal val="#ppt_x"/>
                                          </p:val>
                                        </p:tav>
                                        <p:tav tm="100000">
                                          <p:val>
                                            <p:strVal val="#ppt_x"/>
                                          </p:val>
                                        </p:tav>
                                      </p:tavLst>
                                    </p:anim>
                                    <p:anim calcmode="lin" valueType="num">
                                      <p:cBhvr>
                                        <p:cTn id="86" dur="600" fill="hold"/>
                                        <p:tgtEl>
                                          <p:spTgt spid="1763"/>
                                        </p:tgtEl>
                                        <p:attrNameLst>
                                          <p:attrName>ppt_y</p:attrName>
                                        </p:attrNameLst>
                                      </p:cBhvr>
                                      <p:tavLst>
                                        <p:tav tm="0">
                                          <p:val>
                                            <p:strVal val="0-#ppt_h/2"/>
                                          </p:val>
                                        </p:tav>
                                        <p:tav tm="100000">
                                          <p:val>
                                            <p:strVal val="#ppt_y"/>
                                          </p:val>
                                        </p:tav>
                                      </p:tavLst>
                                    </p:anim>
                                  </p:childTnLst>
                                </p:cTn>
                              </p:par>
                            </p:childTnLst>
                          </p:cTn>
                        </p:par>
                        <p:par>
                          <p:cTn id="87" fill="hold">
                            <p:stCondLst>
                              <p:cond delay="12400"/>
                            </p:stCondLst>
                            <p:childTnLst>
                              <p:par>
                                <p:cTn id="88" presetClass="entr" nodeType="afterEffect" presetSubtype="1" presetID="2" grpId="18" fill="hold">
                                  <p:stCondLst>
                                    <p:cond delay="100"/>
                                  </p:stCondLst>
                                  <p:iterate type="el" backwards="0">
                                    <p:tmAbs val="0"/>
                                  </p:iterate>
                                  <p:childTnLst>
                                    <p:set>
                                      <p:cBhvr>
                                        <p:cTn id="89" fill="hold"/>
                                        <p:tgtEl>
                                          <p:spTgt spid="1756"/>
                                        </p:tgtEl>
                                        <p:attrNameLst>
                                          <p:attrName>style.visibility</p:attrName>
                                        </p:attrNameLst>
                                      </p:cBhvr>
                                      <p:to>
                                        <p:strVal val="visible"/>
                                      </p:to>
                                    </p:set>
                                    <p:anim calcmode="lin" valueType="num">
                                      <p:cBhvr>
                                        <p:cTn id="90" dur="600" fill="hold"/>
                                        <p:tgtEl>
                                          <p:spTgt spid="1756"/>
                                        </p:tgtEl>
                                        <p:attrNameLst>
                                          <p:attrName>ppt_x</p:attrName>
                                        </p:attrNameLst>
                                      </p:cBhvr>
                                      <p:tavLst>
                                        <p:tav tm="0">
                                          <p:val>
                                            <p:strVal val="#ppt_x"/>
                                          </p:val>
                                        </p:tav>
                                        <p:tav tm="100000">
                                          <p:val>
                                            <p:strVal val="#ppt_x"/>
                                          </p:val>
                                        </p:tav>
                                      </p:tavLst>
                                    </p:anim>
                                    <p:anim calcmode="lin" valueType="num">
                                      <p:cBhvr>
                                        <p:cTn id="91" dur="600" fill="hold"/>
                                        <p:tgtEl>
                                          <p:spTgt spid="1756"/>
                                        </p:tgtEl>
                                        <p:attrNameLst>
                                          <p:attrName>ppt_y</p:attrName>
                                        </p:attrNameLst>
                                      </p:cBhvr>
                                      <p:tavLst>
                                        <p:tav tm="0">
                                          <p:val>
                                            <p:strVal val="0-#ppt_h/2"/>
                                          </p:val>
                                        </p:tav>
                                        <p:tav tm="100000">
                                          <p:val>
                                            <p:strVal val="#ppt_y"/>
                                          </p:val>
                                        </p:tav>
                                      </p:tavLst>
                                    </p:anim>
                                  </p:childTnLst>
                                </p:cTn>
                              </p:par>
                            </p:childTnLst>
                          </p:cTn>
                        </p:par>
                        <p:par>
                          <p:cTn id="92" fill="hold">
                            <p:stCondLst>
                              <p:cond delay="13100"/>
                            </p:stCondLst>
                            <p:childTnLst>
                              <p:par>
                                <p:cTn id="93" presetClass="entr" nodeType="afterEffect" presetSubtype="1" presetID="2" grpId="19" fill="hold">
                                  <p:stCondLst>
                                    <p:cond delay="100"/>
                                  </p:stCondLst>
                                  <p:iterate type="el" backwards="0">
                                    <p:tmAbs val="0"/>
                                  </p:iterate>
                                  <p:childTnLst>
                                    <p:set>
                                      <p:cBhvr>
                                        <p:cTn id="94" fill="hold"/>
                                        <p:tgtEl>
                                          <p:spTgt spid="1748"/>
                                        </p:tgtEl>
                                        <p:attrNameLst>
                                          <p:attrName>style.visibility</p:attrName>
                                        </p:attrNameLst>
                                      </p:cBhvr>
                                      <p:to>
                                        <p:strVal val="visible"/>
                                      </p:to>
                                    </p:set>
                                    <p:anim calcmode="lin" valueType="num">
                                      <p:cBhvr>
                                        <p:cTn id="95" dur="600" fill="hold"/>
                                        <p:tgtEl>
                                          <p:spTgt spid="1748"/>
                                        </p:tgtEl>
                                        <p:attrNameLst>
                                          <p:attrName>ppt_x</p:attrName>
                                        </p:attrNameLst>
                                      </p:cBhvr>
                                      <p:tavLst>
                                        <p:tav tm="0">
                                          <p:val>
                                            <p:strVal val="#ppt_x"/>
                                          </p:val>
                                        </p:tav>
                                        <p:tav tm="100000">
                                          <p:val>
                                            <p:strVal val="#ppt_x"/>
                                          </p:val>
                                        </p:tav>
                                      </p:tavLst>
                                    </p:anim>
                                    <p:anim calcmode="lin" valueType="num">
                                      <p:cBhvr>
                                        <p:cTn id="96" dur="600" fill="hold"/>
                                        <p:tgtEl>
                                          <p:spTgt spid="1748"/>
                                        </p:tgtEl>
                                        <p:attrNameLst>
                                          <p:attrName>ppt_y</p:attrName>
                                        </p:attrNameLst>
                                      </p:cBhvr>
                                      <p:tavLst>
                                        <p:tav tm="0">
                                          <p:val>
                                            <p:strVal val="0-#ppt_h/2"/>
                                          </p:val>
                                        </p:tav>
                                        <p:tav tm="100000">
                                          <p:val>
                                            <p:strVal val="#ppt_y"/>
                                          </p:val>
                                        </p:tav>
                                      </p:tavLst>
                                    </p:anim>
                                  </p:childTnLst>
                                </p:cTn>
                              </p:par>
                            </p:childTnLst>
                          </p:cTn>
                        </p:par>
                        <p:par>
                          <p:cTn id="97" fill="hold">
                            <p:stCondLst>
                              <p:cond delay="13800"/>
                            </p:stCondLst>
                            <p:childTnLst>
                              <p:par>
                                <p:cTn id="98" presetClass="entr" nodeType="afterEffect" presetSubtype="1" presetID="2" grpId="20" fill="hold">
                                  <p:stCondLst>
                                    <p:cond delay="100"/>
                                  </p:stCondLst>
                                  <p:iterate type="el" backwards="0">
                                    <p:tmAbs val="0"/>
                                  </p:iterate>
                                  <p:childTnLst>
                                    <p:set>
                                      <p:cBhvr>
                                        <p:cTn id="99" fill="hold"/>
                                        <p:tgtEl>
                                          <p:spTgt spid="1749"/>
                                        </p:tgtEl>
                                        <p:attrNameLst>
                                          <p:attrName>style.visibility</p:attrName>
                                        </p:attrNameLst>
                                      </p:cBhvr>
                                      <p:to>
                                        <p:strVal val="visible"/>
                                      </p:to>
                                    </p:set>
                                    <p:anim calcmode="lin" valueType="num">
                                      <p:cBhvr>
                                        <p:cTn id="100" dur="600" fill="hold"/>
                                        <p:tgtEl>
                                          <p:spTgt spid="1749"/>
                                        </p:tgtEl>
                                        <p:attrNameLst>
                                          <p:attrName>ppt_x</p:attrName>
                                        </p:attrNameLst>
                                      </p:cBhvr>
                                      <p:tavLst>
                                        <p:tav tm="0">
                                          <p:val>
                                            <p:strVal val="#ppt_x"/>
                                          </p:val>
                                        </p:tav>
                                        <p:tav tm="100000">
                                          <p:val>
                                            <p:strVal val="#ppt_x"/>
                                          </p:val>
                                        </p:tav>
                                      </p:tavLst>
                                    </p:anim>
                                    <p:anim calcmode="lin" valueType="num">
                                      <p:cBhvr>
                                        <p:cTn id="101" dur="600" fill="hold"/>
                                        <p:tgtEl>
                                          <p:spTgt spid="1749"/>
                                        </p:tgtEl>
                                        <p:attrNameLst>
                                          <p:attrName>ppt_y</p:attrName>
                                        </p:attrNameLst>
                                      </p:cBhvr>
                                      <p:tavLst>
                                        <p:tav tm="0">
                                          <p:val>
                                            <p:strVal val="0-#ppt_h/2"/>
                                          </p:val>
                                        </p:tav>
                                        <p:tav tm="100000">
                                          <p:val>
                                            <p:strVal val="#ppt_y"/>
                                          </p:val>
                                        </p:tav>
                                      </p:tavLst>
                                    </p:anim>
                                  </p:childTnLst>
                                </p:cTn>
                              </p:par>
                            </p:childTnLst>
                          </p:cTn>
                        </p:par>
                        <p:par>
                          <p:cTn id="102" fill="hold">
                            <p:stCondLst>
                              <p:cond delay="14500"/>
                            </p:stCondLst>
                            <p:childTnLst>
                              <p:par>
                                <p:cTn id="103" presetClass="entr" nodeType="afterEffect" presetID="9" grpId="21" fill="hold">
                                  <p:stCondLst>
                                    <p:cond delay="0"/>
                                  </p:stCondLst>
                                  <p:iterate type="el" backwards="0">
                                    <p:tmAbs val="0"/>
                                  </p:iterate>
                                  <p:childTnLst>
                                    <p:set>
                                      <p:cBhvr>
                                        <p:cTn id="104" fill="hold"/>
                                        <p:tgtEl>
                                          <p:spTgt spid="1766"/>
                                        </p:tgtEl>
                                        <p:attrNameLst>
                                          <p:attrName>style.visibility</p:attrName>
                                        </p:attrNameLst>
                                      </p:cBhvr>
                                      <p:to>
                                        <p:strVal val="visible"/>
                                      </p:to>
                                    </p:set>
                                    <p:animEffect filter="dissolve" transition="in">
                                      <p:cBhvr>
                                        <p:cTn id="105" dur="700"/>
                                        <p:tgtEl>
                                          <p:spTgt spid="1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7" grpId="2"/>
      <p:bldP build="whole" bldLvl="1" animBg="1" rev="0" advAuto="0" spid="1749" grpId="20"/>
      <p:bldP build="whole" bldLvl="1" animBg="1" rev="0" advAuto="0" spid="1764" grpId="5"/>
      <p:bldP build="whole" bldLvl="1" animBg="1" rev="0" advAuto="0" spid="1760" grpId="8"/>
      <p:bldP build="whole" bldLvl="1" animBg="1" rev="0" advAuto="0" spid="1752" grpId="3"/>
      <p:bldP build="whole" bldLvl="1" animBg="1" rev="0" advAuto="0" spid="1746" grpId="1"/>
      <p:bldP build="whole" bldLvl="1" animBg="1" rev="0" advAuto="0" spid="1763" grpId="17"/>
      <p:bldP build="whole" bldLvl="1" animBg="1" rev="0" advAuto="0" spid="1754" grpId="16"/>
      <p:bldP build="whole" bldLvl="1" animBg="1" rev="0" advAuto="0" spid="1758" grpId="11"/>
      <p:bldP build="whole" bldLvl="1" animBg="1" rev="0" advAuto="0" spid="1750" grpId="4"/>
      <p:bldP build="whole" bldLvl="1" animBg="1" rev="0" advAuto="0" spid="1756" grpId="18"/>
      <p:bldP build="whole" bldLvl="1" animBg="1" rev="0" advAuto="0" spid="1751" grpId="14"/>
      <p:bldP build="whole" bldLvl="1" animBg="1" rev="0" advAuto="0" spid="1761" grpId="12"/>
      <p:bldP build="whole" bldLvl="1" animBg="1" rev="0" advAuto="0" spid="1753" grpId="13"/>
      <p:bldP build="whole" bldLvl="1" animBg="1" rev="0" advAuto="0" spid="1759" grpId="9"/>
      <p:bldP build="whole" bldLvl="1" animBg="1" rev="0" advAuto="0" spid="1762" grpId="7"/>
      <p:bldP build="whole" bldLvl="1" animBg="1" rev="0" advAuto="0" spid="1748" grpId="19"/>
      <p:bldP build="whole" bldLvl="1" animBg="1" rev="0" advAuto="0" spid="1766" grpId="21"/>
      <p:bldP build="whole" bldLvl="1" animBg="1" rev="0" advAuto="0" spid="1765" grpId="6"/>
      <p:bldP build="whole" bldLvl="1" animBg="1" rev="0" advAuto="0" spid="1757" grpId="15"/>
      <p:bldP build="whole" bldLvl="1" animBg="1" rev="0" advAuto="0" spid="1755" grpId="10"/>
    </p:bldLst>
  </p:timing>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8" name="Growing"/>
          <p:cNvSpPr txBox="1"/>
          <p:nvPr>
            <p:ph type="ctrTitle"/>
          </p:nvPr>
        </p:nvSpPr>
        <p:spPr>
          <a:prstGeom prst="rect">
            <a:avLst/>
          </a:prstGeom>
        </p:spPr>
        <p:txBody>
          <a:bodyPr/>
          <a:lstStyle>
            <a:lvl1pPr defTabSz="566674">
              <a:defRPr sz="10864"/>
            </a:lvl1pPr>
          </a:lstStyle>
          <a:p>
            <a:pPr/>
            <a:r>
              <a:t>Growing</a:t>
            </a:r>
          </a:p>
        </p:txBody>
      </p:sp>
      <p:sp>
        <p:nvSpPr>
          <p:cNvPr id="1785" name="连接线"/>
          <p:cNvSpPr/>
          <p:nvPr/>
        </p:nvSpPr>
        <p:spPr>
          <a:xfrm>
            <a:off x="2246648" y="5312480"/>
            <a:ext cx="18486310" cy="7099739"/>
          </a:xfrm>
          <a:custGeom>
            <a:avLst/>
            <a:gdLst/>
            <a:ahLst/>
            <a:cxnLst>
              <a:cxn ang="0">
                <a:pos x="wd2" y="hd2"/>
              </a:cxn>
              <a:cxn ang="5400000">
                <a:pos x="wd2" y="hd2"/>
              </a:cxn>
              <a:cxn ang="10800000">
                <a:pos x="wd2" y="hd2"/>
              </a:cxn>
              <a:cxn ang="16200000">
                <a:pos x="wd2" y="hd2"/>
              </a:cxn>
            </a:cxnLst>
            <a:rect l="0" t="0" r="r" b="b"/>
            <a:pathLst>
              <a:path w="21600" h="21273" fill="norm" stroke="1" extrusionOk="0">
                <a:moveTo>
                  <a:pt x="0" y="21262"/>
                </a:moveTo>
                <a:cubicBezTo>
                  <a:pt x="13400" y="21600"/>
                  <a:pt x="20600" y="14513"/>
                  <a:pt x="21600" y="0"/>
                </a:cubicBezTo>
              </a:path>
            </a:pathLst>
          </a:custGeom>
          <a:ln w="50800">
            <a:solidFill>
              <a:srgbClr val="FFFFFF">
                <a:alpha val="50000"/>
              </a:srgbClr>
            </a:solidFill>
            <a:miter lim="400000"/>
          </a:ln>
        </p:spPr>
        <p:txBody>
          <a:bodyPr/>
          <a:lstStyle/>
          <a:p>
            <a:pPr/>
          </a:p>
        </p:txBody>
      </p:sp>
      <p:sp>
        <p:nvSpPr>
          <p:cNvPr id="1770" name="圆形"/>
          <p:cNvSpPr/>
          <p:nvPr/>
        </p:nvSpPr>
        <p:spPr>
          <a:xfrm>
            <a:off x="1859610" y="12161711"/>
            <a:ext cx="530795" cy="530794"/>
          </a:xfrm>
          <a:prstGeom prst="ellipse">
            <a:avLst/>
          </a:pr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771" name="圆形"/>
          <p:cNvSpPr/>
          <p:nvPr/>
        </p:nvSpPr>
        <p:spPr>
          <a:xfrm>
            <a:off x="6872892" y="11936190"/>
            <a:ext cx="530794" cy="530794"/>
          </a:xfrm>
          <a:prstGeom prst="ellipse">
            <a:avLst/>
          </a:pr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772" name="圆形"/>
          <p:cNvSpPr/>
          <p:nvPr/>
        </p:nvSpPr>
        <p:spPr>
          <a:xfrm>
            <a:off x="11236787" y="11534238"/>
            <a:ext cx="530795" cy="530794"/>
          </a:xfrm>
          <a:prstGeom prst="ellipse">
            <a:avLst/>
          </a:pr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773" name="圆形"/>
          <p:cNvSpPr/>
          <p:nvPr/>
        </p:nvSpPr>
        <p:spPr>
          <a:xfrm>
            <a:off x="15446099" y="10364298"/>
            <a:ext cx="530794" cy="530794"/>
          </a:xfrm>
          <a:prstGeom prst="ellipse">
            <a:avLst/>
          </a:pr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774" name="圆形"/>
          <p:cNvSpPr/>
          <p:nvPr/>
        </p:nvSpPr>
        <p:spPr>
          <a:xfrm>
            <a:off x="18606272" y="8409876"/>
            <a:ext cx="530794" cy="530794"/>
          </a:xfrm>
          <a:prstGeom prst="ellipse">
            <a:avLst/>
          </a:pr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775" name="圆形"/>
          <p:cNvSpPr/>
          <p:nvPr/>
        </p:nvSpPr>
        <p:spPr>
          <a:xfrm>
            <a:off x="20436033" y="5028777"/>
            <a:ext cx="530794" cy="530794"/>
          </a:xfrm>
          <a:prstGeom prst="ellipse">
            <a:avLst/>
          </a:pr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776" name="June"/>
          <p:cNvSpPr txBox="1"/>
          <p:nvPr/>
        </p:nvSpPr>
        <p:spPr>
          <a:xfrm>
            <a:off x="630340" y="11051521"/>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June</a:t>
            </a:r>
          </a:p>
        </p:txBody>
      </p:sp>
      <p:sp>
        <p:nvSpPr>
          <p:cNvPr id="1777" name="July"/>
          <p:cNvSpPr txBox="1"/>
          <p:nvPr/>
        </p:nvSpPr>
        <p:spPr>
          <a:xfrm>
            <a:off x="5643622" y="11051521"/>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July</a:t>
            </a:r>
          </a:p>
        </p:txBody>
      </p:sp>
      <p:sp>
        <p:nvSpPr>
          <p:cNvPr id="1778" name="August"/>
          <p:cNvSpPr txBox="1"/>
          <p:nvPr/>
        </p:nvSpPr>
        <p:spPr>
          <a:xfrm>
            <a:off x="8777564" y="10650595"/>
            <a:ext cx="2989334"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August</a:t>
            </a:r>
          </a:p>
        </p:txBody>
      </p:sp>
      <p:sp>
        <p:nvSpPr>
          <p:cNvPr id="1779" name="September"/>
          <p:cNvSpPr txBox="1"/>
          <p:nvPr/>
        </p:nvSpPr>
        <p:spPr>
          <a:xfrm>
            <a:off x="12162084" y="9352719"/>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September</a:t>
            </a:r>
          </a:p>
        </p:txBody>
      </p:sp>
      <p:sp>
        <p:nvSpPr>
          <p:cNvPr id="1780" name="October"/>
          <p:cNvSpPr txBox="1"/>
          <p:nvPr/>
        </p:nvSpPr>
        <p:spPr>
          <a:xfrm>
            <a:off x="15797184" y="8023032"/>
            <a:ext cx="2989335"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October</a:t>
            </a:r>
          </a:p>
        </p:txBody>
      </p:sp>
      <p:sp>
        <p:nvSpPr>
          <p:cNvPr id="1781" name="November"/>
          <p:cNvSpPr txBox="1"/>
          <p:nvPr/>
        </p:nvSpPr>
        <p:spPr>
          <a:xfrm>
            <a:off x="17552944" y="4867454"/>
            <a:ext cx="2637447" cy="853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4000">
                <a:latin typeface="Helvetica"/>
                <a:ea typeface="Helvetica"/>
                <a:cs typeface="Helvetica"/>
                <a:sym typeface="Helvetica"/>
              </a:defRPr>
            </a:lvl1pPr>
          </a:lstStyle>
          <a:p>
            <a:pPr/>
            <a:r>
              <a:t>November</a:t>
            </a:r>
          </a:p>
        </p:txBody>
      </p:sp>
      <p:grpSp>
        <p:nvGrpSpPr>
          <p:cNvPr id="1784" name="成组"/>
          <p:cNvGrpSpPr/>
          <p:nvPr/>
        </p:nvGrpSpPr>
        <p:grpSpPr>
          <a:xfrm>
            <a:off x="19206764" y="1623849"/>
            <a:ext cx="2989334" cy="2989334"/>
            <a:chOff x="0" y="0"/>
            <a:chExt cx="2989333" cy="2989333"/>
          </a:xfrm>
        </p:grpSpPr>
        <p:sp>
          <p:nvSpPr>
            <p:cNvPr id="1782" name="圆形"/>
            <p:cNvSpPr/>
            <p:nvPr/>
          </p:nvSpPr>
          <p:spPr>
            <a:xfrm>
              <a:off x="0" y="0"/>
              <a:ext cx="2989334" cy="2989334"/>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83" name="RELEASE"/>
            <p:cNvSpPr txBox="1"/>
            <p:nvPr/>
          </p:nvSpPr>
          <p:spPr>
            <a:xfrm>
              <a:off x="0" y="1067946"/>
              <a:ext cx="2989334" cy="853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b="1" sz="4000">
                  <a:latin typeface="Helvetica"/>
                  <a:ea typeface="Helvetica"/>
                  <a:cs typeface="Helvetica"/>
                  <a:sym typeface="Helvetica"/>
                </a:defRPr>
              </a:lvl1pPr>
            </a:lstStyle>
            <a:p>
              <a:pPr/>
              <a:r>
                <a:t>RELEASE</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68"/>
                                        </p:tgtEl>
                                        <p:attrNameLst>
                                          <p:attrName>style.visibility</p:attrName>
                                        </p:attrNameLst>
                                      </p:cBhvr>
                                      <p:to>
                                        <p:strVal val="visible"/>
                                      </p:to>
                                    </p:set>
                                    <p:animEffect filter="dissolve" transition="in">
                                      <p:cBhvr>
                                        <p:cTn id="7" dur="1000"/>
                                        <p:tgtEl>
                                          <p:spTgt spid="1768"/>
                                        </p:tgtEl>
                                      </p:cBhvr>
                                    </p:animEffect>
                                  </p:childTnLst>
                                </p:cTn>
                              </p:par>
                            </p:childTnLst>
                          </p:cTn>
                        </p:par>
                        <p:par>
                          <p:cTn id="8" fill="hold">
                            <p:stCondLst>
                              <p:cond delay="1000"/>
                            </p:stCondLst>
                            <p:childTnLst>
                              <p:par>
                                <p:cTn id="9" presetClass="entr" nodeType="afterEffect" presetSubtype="32" presetID="4" grpId="2" fill="hold">
                                  <p:stCondLst>
                                    <p:cond delay="0"/>
                                  </p:stCondLst>
                                  <p:iterate type="el" backwards="0">
                                    <p:tmAbs val="0"/>
                                  </p:iterate>
                                  <p:childTnLst>
                                    <p:set>
                                      <p:cBhvr>
                                        <p:cTn id="10" fill="hold"/>
                                        <p:tgtEl>
                                          <p:spTgt spid="1775"/>
                                        </p:tgtEl>
                                        <p:attrNameLst>
                                          <p:attrName>style.visibility</p:attrName>
                                        </p:attrNameLst>
                                      </p:cBhvr>
                                      <p:to>
                                        <p:strVal val="visible"/>
                                      </p:to>
                                    </p:set>
                                    <p:animEffect filter="box(out)" transition="in">
                                      <p:cBhvr>
                                        <p:cTn id="11" dur="800"/>
                                        <p:tgtEl>
                                          <p:spTgt spid="1775"/>
                                        </p:tgtEl>
                                      </p:cBhvr>
                                    </p:animEffect>
                                  </p:childTnLst>
                                </p:cTn>
                              </p:par>
                            </p:childTnLst>
                          </p:cTn>
                        </p:par>
                        <p:par>
                          <p:cTn id="12" fill="hold">
                            <p:stCondLst>
                              <p:cond delay="1800"/>
                            </p:stCondLst>
                            <p:childTnLst>
                              <p:par>
                                <p:cTn id="13" presetClass="entr" nodeType="afterEffect" presetSubtype="32" presetID="4" grpId="3" fill="hold">
                                  <p:stCondLst>
                                    <p:cond delay="100"/>
                                  </p:stCondLst>
                                  <p:iterate type="el" backwards="0">
                                    <p:tmAbs val="0"/>
                                  </p:iterate>
                                  <p:childTnLst>
                                    <p:set>
                                      <p:cBhvr>
                                        <p:cTn id="14" fill="hold"/>
                                        <p:tgtEl>
                                          <p:spTgt spid="1774"/>
                                        </p:tgtEl>
                                        <p:attrNameLst>
                                          <p:attrName>style.visibility</p:attrName>
                                        </p:attrNameLst>
                                      </p:cBhvr>
                                      <p:to>
                                        <p:strVal val="visible"/>
                                      </p:to>
                                    </p:set>
                                    <p:animEffect filter="box(out)" transition="in">
                                      <p:cBhvr>
                                        <p:cTn id="15" dur="800"/>
                                        <p:tgtEl>
                                          <p:spTgt spid="1774"/>
                                        </p:tgtEl>
                                      </p:cBhvr>
                                    </p:animEffect>
                                  </p:childTnLst>
                                </p:cTn>
                              </p:par>
                            </p:childTnLst>
                          </p:cTn>
                        </p:par>
                        <p:par>
                          <p:cTn id="16" fill="hold">
                            <p:stCondLst>
                              <p:cond delay="2700"/>
                            </p:stCondLst>
                            <p:childTnLst>
                              <p:par>
                                <p:cTn id="17" presetClass="entr" nodeType="afterEffect" presetSubtype="32" presetID="4" grpId="4" fill="hold">
                                  <p:stCondLst>
                                    <p:cond delay="100"/>
                                  </p:stCondLst>
                                  <p:iterate type="el" backwards="0">
                                    <p:tmAbs val="0"/>
                                  </p:iterate>
                                  <p:childTnLst>
                                    <p:set>
                                      <p:cBhvr>
                                        <p:cTn id="18" fill="hold"/>
                                        <p:tgtEl>
                                          <p:spTgt spid="1773"/>
                                        </p:tgtEl>
                                        <p:attrNameLst>
                                          <p:attrName>style.visibility</p:attrName>
                                        </p:attrNameLst>
                                      </p:cBhvr>
                                      <p:to>
                                        <p:strVal val="visible"/>
                                      </p:to>
                                    </p:set>
                                    <p:animEffect filter="box(out)" transition="in">
                                      <p:cBhvr>
                                        <p:cTn id="19" dur="800"/>
                                        <p:tgtEl>
                                          <p:spTgt spid="1773"/>
                                        </p:tgtEl>
                                      </p:cBhvr>
                                    </p:animEffect>
                                  </p:childTnLst>
                                </p:cTn>
                              </p:par>
                            </p:childTnLst>
                          </p:cTn>
                        </p:par>
                        <p:par>
                          <p:cTn id="20" fill="hold">
                            <p:stCondLst>
                              <p:cond delay="3600"/>
                            </p:stCondLst>
                            <p:childTnLst>
                              <p:par>
                                <p:cTn id="21" presetClass="entr" nodeType="afterEffect" presetSubtype="32" presetID="4" grpId="5" fill="hold">
                                  <p:stCondLst>
                                    <p:cond delay="100"/>
                                  </p:stCondLst>
                                  <p:iterate type="el" backwards="0">
                                    <p:tmAbs val="0"/>
                                  </p:iterate>
                                  <p:childTnLst>
                                    <p:set>
                                      <p:cBhvr>
                                        <p:cTn id="22" fill="hold"/>
                                        <p:tgtEl>
                                          <p:spTgt spid="1772"/>
                                        </p:tgtEl>
                                        <p:attrNameLst>
                                          <p:attrName>style.visibility</p:attrName>
                                        </p:attrNameLst>
                                      </p:cBhvr>
                                      <p:to>
                                        <p:strVal val="visible"/>
                                      </p:to>
                                    </p:set>
                                    <p:animEffect filter="box(out)" transition="in">
                                      <p:cBhvr>
                                        <p:cTn id="23" dur="800"/>
                                        <p:tgtEl>
                                          <p:spTgt spid="1772"/>
                                        </p:tgtEl>
                                      </p:cBhvr>
                                    </p:animEffect>
                                  </p:childTnLst>
                                </p:cTn>
                              </p:par>
                            </p:childTnLst>
                          </p:cTn>
                        </p:par>
                        <p:par>
                          <p:cTn id="24" fill="hold">
                            <p:stCondLst>
                              <p:cond delay="4500"/>
                            </p:stCondLst>
                            <p:childTnLst>
                              <p:par>
                                <p:cTn id="25" presetClass="entr" nodeType="afterEffect" presetSubtype="32" presetID="4" grpId="6" fill="hold">
                                  <p:stCondLst>
                                    <p:cond delay="100"/>
                                  </p:stCondLst>
                                  <p:iterate type="el" backwards="0">
                                    <p:tmAbs val="0"/>
                                  </p:iterate>
                                  <p:childTnLst>
                                    <p:set>
                                      <p:cBhvr>
                                        <p:cTn id="26" fill="hold"/>
                                        <p:tgtEl>
                                          <p:spTgt spid="1770"/>
                                        </p:tgtEl>
                                        <p:attrNameLst>
                                          <p:attrName>style.visibility</p:attrName>
                                        </p:attrNameLst>
                                      </p:cBhvr>
                                      <p:to>
                                        <p:strVal val="visible"/>
                                      </p:to>
                                    </p:set>
                                    <p:animEffect filter="box(out)" transition="in">
                                      <p:cBhvr>
                                        <p:cTn id="27" dur="800"/>
                                        <p:tgtEl>
                                          <p:spTgt spid="1770"/>
                                        </p:tgtEl>
                                      </p:cBhvr>
                                    </p:animEffect>
                                  </p:childTnLst>
                                </p:cTn>
                              </p:par>
                            </p:childTnLst>
                          </p:cTn>
                        </p:par>
                        <p:par>
                          <p:cTn id="28" fill="hold">
                            <p:stCondLst>
                              <p:cond delay="5400"/>
                            </p:stCondLst>
                            <p:childTnLst>
                              <p:par>
                                <p:cTn id="29" presetClass="entr" nodeType="afterEffect" presetSubtype="32" presetID="4" grpId="7" fill="hold">
                                  <p:stCondLst>
                                    <p:cond delay="100"/>
                                  </p:stCondLst>
                                  <p:iterate type="el" backwards="0">
                                    <p:tmAbs val="0"/>
                                  </p:iterate>
                                  <p:childTnLst>
                                    <p:set>
                                      <p:cBhvr>
                                        <p:cTn id="30" fill="hold"/>
                                        <p:tgtEl>
                                          <p:spTgt spid="1771"/>
                                        </p:tgtEl>
                                        <p:attrNameLst>
                                          <p:attrName>style.visibility</p:attrName>
                                        </p:attrNameLst>
                                      </p:cBhvr>
                                      <p:to>
                                        <p:strVal val="visible"/>
                                      </p:to>
                                    </p:set>
                                    <p:animEffect filter="box(out)" transition="in">
                                      <p:cBhvr>
                                        <p:cTn id="31" dur="800"/>
                                        <p:tgtEl>
                                          <p:spTgt spid="1771"/>
                                        </p:tgtEl>
                                      </p:cBhvr>
                                    </p:animEffect>
                                  </p:childTnLst>
                                </p:cTn>
                              </p:par>
                            </p:childTnLst>
                          </p:cTn>
                        </p:par>
                        <p:par>
                          <p:cTn id="32" fill="hold">
                            <p:stCondLst>
                              <p:cond delay="6300"/>
                            </p:stCondLst>
                            <p:childTnLst>
                              <p:par>
                                <p:cTn id="33" presetClass="entr" nodeType="afterEffect" presetID="9" grpId="8" fill="hold">
                                  <p:stCondLst>
                                    <p:cond delay="100"/>
                                  </p:stCondLst>
                                  <p:iterate type="el" backwards="0">
                                    <p:tmAbs val="0"/>
                                  </p:iterate>
                                  <p:childTnLst>
                                    <p:set>
                                      <p:cBhvr>
                                        <p:cTn id="34" fill="hold"/>
                                        <p:tgtEl>
                                          <p:spTgt spid="1776"/>
                                        </p:tgtEl>
                                        <p:attrNameLst>
                                          <p:attrName>style.visibility</p:attrName>
                                        </p:attrNameLst>
                                      </p:cBhvr>
                                      <p:to>
                                        <p:strVal val="visible"/>
                                      </p:to>
                                    </p:set>
                                    <p:animEffect filter="dissolve" transition="in">
                                      <p:cBhvr>
                                        <p:cTn id="35" dur="700"/>
                                        <p:tgtEl>
                                          <p:spTgt spid="1776"/>
                                        </p:tgtEl>
                                      </p:cBhvr>
                                    </p:animEffect>
                                  </p:childTnLst>
                                </p:cTn>
                              </p:par>
                            </p:childTnLst>
                          </p:cTn>
                        </p:par>
                        <p:par>
                          <p:cTn id="36" fill="hold">
                            <p:stCondLst>
                              <p:cond delay="7100"/>
                            </p:stCondLst>
                            <p:childTnLst>
                              <p:par>
                                <p:cTn id="37" presetClass="entr" nodeType="afterEffect" presetID="9" grpId="9" fill="hold">
                                  <p:stCondLst>
                                    <p:cond delay="100"/>
                                  </p:stCondLst>
                                  <p:iterate type="el" backwards="0">
                                    <p:tmAbs val="0"/>
                                  </p:iterate>
                                  <p:childTnLst>
                                    <p:set>
                                      <p:cBhvr>
                                        <p:cTn id="38" fill="hold"/>
                                        <p:tgtEl>
                                          <p:spTgt spid="1777"/>
                                        </p:tgtEl>
                                        <p:attrNameLst>
                                          <p:attrName>style.visibility</p:attrName>
                                        </p:attrNameLst>
                                      </p:cBhvr>
                                      <p:to>
                                        <p:strVal val="visible"/>
                                      </p:to>
                                    </p:set>
                                    <p:animEffect filter="dissolve" transition="in">
                                      <p:cBhvr>
                                        <p:cTn id="39" dur="700"/>
                                        <p:tgtEl>
                                          <p:spTgt spid="1777"/>
                                        </p:tgtEl>
                                      </p:cBhvr>
                                    </p:animEffect>
                                  </p:childTnLst>
                                </p:cTn>
                              </p:par>
                            </p:childTnLst>
                          </p:cTn>
                        </p:par>
                        <p:par>
                          <p:cTn id="40" fill="hold">
                            <p:stCondLst>
                              <p:cond delay="7900"/>
                            </p:stCondLst>
                            <p:childTnLst>
                              <p:par>
                                <p:cTn id="41" presetClass="entr" nodeType="afterEffect" presetID="9" grpId="10" fill="hold">
                                  <p:stCondLst>
                                    <p:cond delay="100"/>
                                  </p:stCondLst>
                                  <p:iterate type="el" backwards="0">
                                    <p:tmAbs val="0"/>
                                  </p:iterate>
                                  <p:childTnLst>
                                    <p:set>
                                      <p:cBhvr>
                                        <p:cTn id="42" fill="hold"/>
                                        <p:tgtEl>
                                          <p:spTgt spid="1778"/>
                                        </p:tgtEl>
                                        <p:attrNameLst>
                                          <p:attrName>style.visibility</p:attrName>
                                        </p:attrNameLst>
                                      </p:cBhvr>
                                      <p:to>
                                        <p:strVal val="visible"/>
                                      </p:to>
                                    </p:set>
                                    <p:animEffect filter="dissolve" transition="in">
                                      <p:cBhvr>
                                        <p:cTn id="43" dur="700"/>
                                        <p:tgtEl>
                                          <p:spTgt spid="1778"/>
                                        </p:tgtEl>
                                      </p:cBhvr>
                                    </p:animEffect>
                                  </p:childTnLst>
                                </p:cTn>
                              </p:par>
                            </p:childTnLst>
                          </p:cTn>
                        </p:par>
                        <p:par>
                          <p:cTn id="44" fill="hold">
                            <p:stCondLst>
                              <p:cond delay="8700"/>
                            </p:stCondLst>
                            <p:childTnLst>
                              <p:par>
                                <p:cTn id="45" presetClass="entr" nodeType="afterEffect" presetID="9" grpId="11" fill="hold">
                                  <p:stCondLst>
                                    <p:cond delay="100"/>
                                  </p:stCondLst>
                                  <p:iterate type="el" backwards="0">
                                    <p:tmAbs val="0"/>
                                  </p:iterate>
                                  <p:childTnLst>
                                    <p:set>
                                      <p:cBhvr>
                                        <p:cTn id="46" fill="hold"/>
                                        <p:tgtEl>
                                          <p:spTgt spid="1779"/>
                                        </p:tgtEl>
                                        <p:attrNameLst>
                                          <p:attrName>style.visibility</p:attrName>
                                        </p:attrNameLst>
                                      </p:cBhvr>
                                      <p:to>
                                        <p:strVal val="visible"/>
                                      </p:to>
                                    </p:set>
                                    <p:animEffect filter="dissolve" transition="in">
                                      <p:cBhvr>
                                        <p:cTn id="47" dur="700"/>
                                        <p:tgtEl>
                                          <p:spTgt spid="1779"/>
                                        </p:tgtEl>
                                      </p:cBhvr>
                                    </p:animEffect>
                                  </p:childTnLst>
                                </p:cTn>
                              </p:par>
                            </p:childTnLst>
                          </p:cTn>
                        </p:par>
                        <p:par>
                          <p:cTn id="48" fill="hold">
                            <p:stCondLst>
                              <p:cond delay="9500"/>
                            </p:stCondLst>
                            <p:childTnLst>
                              <p:par>
                                <p:cTn id="49" presetClass="entr" nodeType="afterEffect" presetID="9" grpId="12" fill="hold">
                                  <p:stCondLst>
                                    <p:cond delay="100"/>
                                  </p:stCondLst>
                                  <p:iterate type="el" backwards="0">
                                    <p:tmAbs val="0"/>
                                  </p:iterate>
                                  <p:childTnLst>
                                    <p:set>
                                      <p:cBhvr>
                                        <p:cTn id="50" fill="hold"/>
                                        <p:tgtEl>
                                          <p:spTgt spid="1780"/>
                                        </p:tgtEl>
                                        <p:attrNameLst>
                                          <p:attrName>style.visibility</p:attrName>
                                        </p:attrNameLst>
                                      </p:cBhvr>
                                      <p:to>
                                        <p:strVal val="visible"/>
                                      </p:to>
                                    </p:set>
                                    <p:animEffect filter="dissolve" transition="in">
                                      <p:cBhvr>
                                        <p:cTn id="51" dur="700"/>
                                        <p:tgtEl>
                                          <p:spTgt spid="1780"/>
                                        </p:tgtEl>
                                      </p:cBhvr>
                                    </p:animEffect>
                                  </p:childTnLst>
                                </p:cTn>
                              </p:par>
                            </p:childTnLst>
                          </p:cTn>
                        </p:par>
                        <p:par>
                          <p:cTn id="52" fill="hold">
                            <p:stCondLst>
                              <p:cond delay="10300"/>
                            </p:stCondLst>
                            <p:childTnLst>
                              <p:par>
                                <p:cTn id="53" presetClass="entr" nodeType="afterEffect" presetID="9" grpId="13" fill="hold">
                                  <p:stCondLst>
                                    <p:cond delay="100"/>
                                  </p:stCondLst>
                                  <p:iterate type="el" backwards="0">
                                    <p:tmAbs val="0"/>
                                  </p:iterate>
                                  <p:childTnLst>
                                    <p:set>
                                      <p:cBhvr>
                                        <p:cTn id="54" fill="hold"/>
                                        <p:tgtEl>
                                          <p:spTgt spid="1781"/>
                                        </p:tgtEl>
                                        <p:attrNameLst>
                                          <p:attrName>style.visibility</p:attrName>
                                        </p:attrNameLst>
                                      </p:cBhvr>
                                      <p:to>
                                        <p:strVal val="visible"/>
                                      </p:to>
                                    </p:set>
                                    <p:animEffect filter="dissolve" transition="in">
                                      <p:cBhvr>
                                        <p:cTn id="55" dur="700"/>
                                        <p:tgtEl>
                                          <p:spTgt spid="1781"/>
                                        </p:tgtEl>
                                      </p:cBhvr>
                                    </p:animEffect>
                                  </p:childTnLst>
                                </p:cTn>
                              </p:par>
                            </p:childTnLst>
                          </p:cTn>
                        </p:par>
                        <p:par>
                          <p:cTn id="56" fill="hold">
                            <p:stCondLst>
                              <p:cond delay="11100"/>
                            </p:stCondLst>
                            <p:childTnLst>
                              <p:par>
                                <p:cTn id="57" presetClass="entr" nodeType="afterEffect" presetID="9" grpId="14" fill="hold">
                                  <p:stCondLst>
                                    <p:cond delay="0"/>
                                  </p:stCondLst>
                                  <p:iterate type="el" backwards="0">
                                    <p:tmAbs val="0"/>
                                  </p:iterate>
                                  <p:childTnLst>
                                    <p:set>
                                      <p:cBhvr>
                                        <p:cTn id="58" fill="hold"/>
                                        <p:tgtEl>
                                          <p:spTgt spid="1785"/>
                                        </p:tgtEl>
                                        <p:attrNameLst>
                                          <p:attrName>style.visibility</p:attrName>
                                        </p:attrNameLst>
                                      </p:cBhvr>
                                      <p:to>
                                        <p:strVal val="visible"/>
                                      </p:to>
                                    </p:set>
                                    <p:animEffect filter="dissolve" transition="in">
                                      <p:cBhvr>
                                        <p:cTn id="59" dur="1000"/>
                                        <p:tgtEl>
                                          <p:spTgt spid="1785"/>
                                        </p:tgtEl>
                                      </p:cBhvr>
                                    </p:animEffect>
                                  </p:childTnLst>
                                </p:cTn>
                              </p:par>
                            </p:childTnLst>
                          </p:cTn>
                        </p:par>
                        <p:par>
                          <p:cTn id="60" fill="hold">
                            <p:stCondLst>
                              <p:cond delay="12100"/>
                            </p:stCondLst>
                            <p:childTnLst>
                              <p:par>
                                <p:cTn id="61" presetClass="entr" nodeType="afterEffect" presetSubtype="32" presetID="23" grpId="15" fill="hold">
                                  <p:stCondLst>
                                    <p:cond delay="0"/>
                                  </p:stCondLst>
                                  <p:iterate type="el" backwards="0">
                                    <p:tmAbs val="0"/>
                                  </p:iterate>
                                  <p:childTnLst>
                                    <p:set>
                                      <p:cBhvr>
                                        <p:cTn id="62" fill="hold"/>
                                        <p:tgtEl>
                                          <p:spTgt spid="1784"/>
                                        </p:tgtEl>
                                        <p:attrNameLst>
                                          <p:attrName>style.visibility</p:attrName>
                                        </p:attrNameLst>
                                      </p:cBhvr>
                                      <p:to>
                                        <p:strVal val="visible"/>
                                      </p:to>
                                    </p:set>
                                    <p:anim calcmode="lin" valueType="num">
                                      <p:cBhvr>
                                        <p:cTn id="63" dur="1000" fill="hold"/>
                                        <p:tgtEl>
                                          <p:spTgt spid="1784"/>
                                        </p:tgtEl>
                                        <p:attrNameLst>
                                          <p:attrName>ppt_w</p:attrName>
                                        </p:attrNameLst>
                                      </p:cBhvr>
                                      <p:tavLst>
                                        <p:tav tm="0">
                                          <p:val>
                                            <p:strVal val="4*#ppt_w"/>
                                          </p:val>
                                        </p:tav>
                                        <p:tav tm="100000">
                                          <p:val>
                                            <p:strVal val="#ppt_w"/>
                                          </p:val>
                                        </p:tav>
                                      </p:tavLst>
                                    </p:anim>
                                    <p:anim calcmode="lin" valueType="num">
                                      <p:cBhvr>
                                        <p:cTn id="64" dur="1000" fill="hold"/>
                                        <p:tgtEl>
                                          <p:spTgt spid="178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2" grpId="5"/>
      <p:bldP build="whole" bldLvl="1" animBg="1" rev="0" advAuto="0" spid="1773" grpId="4"/>
      <p:bldP build="whole" bldLvl="1" animBg="1" rev="0" advAuto="0" spid="1775" grpId="2"/>
      <p:bldP build="whole" bldLvl="1" animBg="1" rev="0" advAuto="0" spid="1776" grpId="8"/>
      <p:bldP build="whole" bldLvl="1" animBg="1" rev="0" advAuto="0" spid="1770" grpId="6"/>
      <p:bldP build="whole" bldLvl="1" animBg="1" rev="0" advAuto="0" spid="1771" grpId="7"/>
      <p:bldP build="whole" bldLvl="1" animBg="1" rev="0" advAuto="0" spid="1779" grpId="11"/>
      <p:bldP build="whole" bldLvl="1" animBg="1" rev="0" advAuto="0" spid="1774" grpId="3"/>
      <p:bldP build="whole" bldLvl="1" animBg="1" rev="0" advAuto="0" spid="1781" grpId="13"/>
      <p:bldP build="whole" bldLvl="1" animBg="1" rev="0" advAuto="0" spid="1777" grpId="9"/>
      <p:bldP build="whole" bldLvl="1" animBg="1" rev="0" advAuto="0" spid="1768" grpId="1"/>
      <p:bldP build="whole" bldLvl="1" animBg="1" rev="0" advAuto="0" spid="1778" grpId="10"/>
      <p:bldP build="whole" bldLvl="1" animBg="1" rev="0" advAuto="0" spid="1780" grpId="12"/>
      <p:bldP build="whole" bldLvl="1" animBg="1" rev="0" advAuto="0" spid="1785" grpId="14"/>
      <p:bldP build="whole" bldLvl="1" animBg="1" rev="0" advAuto="0" spid="1784" grpId="15"/>
    </p:bldLst>
  </p:timing>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7" name="Infographic"/>
          <p:cNvSpPr txBox="1"/>
          <p:nvPr>
            <p:ph type="ctrTitle"/>
          </p:nvPr>
        </p:nvSpPr>
        <p:spPr>
          <a:prstGeom prst="rect">
            <a:avLst/>
          </a:prstGeom>
        </p:spPr>
        <p:txBody>
          <a:bodyPr/>
          <a:lstStyle>
            <a:lvl1pPr defTabSz="566674">
              <a:defRPr sz="10864"/>
            </a:lvl1pPr>
          </a:lstStyle>
          <a:p>
            <a:pPr/>
            <a:r>
              <a:t>Infographic</a:t>
            </a:r>
          </a:p>
        </p:txBody>
      </p:sp>
      <p:grpSp>
        <p:nvGrpSpPr>
          <p:cNvPr id="1790" name="成组"/>
          <p:cNvGrpSpPr/>
          <p:nvPr/>
        </p:nvGrpSpPr>
        <p:grpSpPr>
          <a:xfrm>
            <a:off x="9035815" y="4354238"/>
            <a:ext cx="6312370" cy="6312370"/>
            <a:chOff x="-977190" y="-977190"/>
            <a:chExt cx="6312368" cy="6312368"/>
          </a:xfrm>
        </p:grpSpPr>
        <p:sp>
          <p:nvSpPr>
            <p:cNvPr id="1788" name="圆形"/>
            <p:cNvSpPr/>
            <p:nvPr/>
          </p:nvSpPr>
          <p:spPr>
            <a:xfrm>
              <a:off x="-977191" y="-977191"/>
              <a:ext cx="6312370" cy="6312370"/>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89" name="RELEASE"/>
            <p:cNvSpPr txBox="1"/>
            <p:nvPr/>
          </p:nvSpPr>
          <p:spPr>
            <a:xfrm>
              <a:off x="-493925" y="1425279"/>
              <a:ext cx="5345838" cy="15074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defTabSz="825500">
                <a:defRPr sz="8000">
                  <a:latin typeface="Helvetica"/>
                  <a:ea typeface="Helvetica"/>
                  <a:cs typeface="Helvetica"/>
                  <a:sym typeface="Helvetica"/>
                </a:defRPr>
              </a:lvl1pPr>
            </a:lstStyle>
            <a:p>
              <a:pPr/>
              <a:r>
                <a:t>RELEASE</a:t>
              </a:r>
            </a:p>
          </p:txBody>
        </p:sp>
      </p:grpSp>
      <p:grpSp>
        <p:nvGrpSpPr>
          <p:cNvPr id="1793" name="成组"/>
          <p:cNvGrpSpPr/>
          <p:nvPr/>
        </p:nvGrpSpPr>
        <p:grpSpPr>
          <a:xfrm>
            <a:off x="15765391" y="9022411"/>
            <a:ext cx="7112984" cy="1650897"/>
            <a:chOff x="0" y="0"/>
            <a:chExt cx="7112982" cy="1650896"/>
          </a:xfrm>
        </p:grpSpPr>
        <p:sp>
          <p:nvSpPr>
            <p:cNvPr id="1791" name="圆角矩形"/>
            <p:cNvSpPr/>
            <p:nvPr/>
          </p:nvSpPr>
          <p:spPr>
            <a:xfrm>
              <a:off x="0" y="0"/>
              <a:ext cx="7112983" cy="1650897"/>
            </a:xfrm>
            <a:prstGeom prst="roundRect">
              <a:avLst>
                <a:gd name="adj" fmla="val 15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92" name="Keynote"/>
            <p:cNvSpPr txBox="1"/>
            <p:nvPr/>
          </p:nvSpPr>
          <p:spPr>
            <a:xfrm>
              <a:off x="798702" y="233628"/>
              <a:ext cx="5515579"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Keynote</a:t>
              </a:r>
            </a:p>
          </p:txBody>
        </p:sp>
      </p:grpSp>
      <p:grpSp>
        <p:nvGrpSpPr>
          <p:cNvPr id="1796" name="成组"/>
          <p:cNvGrpSpPr/>
          <p:nvPr/>
        </p:nvGrpSpPr>
        <p:grpSpPr>
          <a:xfrm>
            <a:off x="16658518" y="6938974"/>
            <a:ext cx="7112983" cy="1650898"/>
            <a:chOff x="0" y="0"/>
            <a:chExt cx="7112982" cy="1650896"/>
          </a:xfrm>
        </p:grpSpPr>
        <p:sp>
          <p:nvSpPr>
            <p:cNvPr id="1794" name="圆角矩形"/>
            <p:cNvSpPr/>
            <p:nvPr/>
          </p:nvSpPr>
          <p:spPr>
            <a:xfrm>
              <a:off x="0" y="0"/>
              <a:ext cx="7112983" cy="1650897"/>
            </a:xfrm>
            <a:prstGeom prst="roundRect">
              <a:avLst>
                <a:gd name="adj" fmla="val 15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95" name="Design"/>
            <p:cNvSpPr txBox="1"/>
            <p:nvPr/>
          </p:nvSpPr>
          <p:spPr>
            <a:xfrm>
              <a:off x="1155966" y="233628"/>
              <a:ext cx="4801051"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Design</a:t>
              </a:r>
            </a:p>
          </p:txBody>
        </p:sp>
      </p:grpSp>
      <p:grpSp>
        <p:nvGrpSpPr>
          <p:cNvPr id="1799" name="成组"/>
          <p:cNvGrpSpPr/>
          <p:nvPr/>
        </p:nvGrpSpPr>
        <p:grpSpPr>
          <a:xfrm>
            <a:off x="15765391" y="4855538"/>
            <a:ext cx="7112984" cy="1650897"/>
            <a:chOff x="0" y="0"/>
            <a:chExt cx="7112982" cy="1650896"/>
          </a:xfrm>
        </p:grpSpPr>
        <p:sp>
          <p:nvSpPr>
            <p:cNvPr id="1797" name="圆角矩形"/>
            <p:cNvSpPr/>
            <p:nvPr/>
          </p:nvSpPr>
          <p:spPr>
            <a:xfrm>
              <a:off x="0" y="0"/>
              <a:ext cx="7112983" cy="1650897"/>
            </a:xfrm>
            <a:prstGeom prst="roundRect">
              <a:avLst>
                <a:gd name="adj" fmla="val 15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798" name="Commercial"/>
            <p:cNvSpPr txBox="1"/>
            <p:nvPr/>
          </p:nvSpPr>
          <p:spPr>
            <a:xfrm>
              <a:off x="209864" y="233628"/>
              <a:ext cx="6693255"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Commercial</a:t>
              </a:r>
            </a:p>
          </p:txBody>
        </p:sp>
      </p:grpSp>
      <p:grpSp>
        <p:nvGrpSpPr>
          <p:cNvPr id="1802" name="成组"/>
          <p:cNvGrpSpPr/>
          <p:nvPr/>
        </p:nvGrpSpPr>
        <p:grpSpPr>
          <a:xfrm>
            <a:off x="13906591" y="2772102"/>
            <a:ext cx="7112984" cy="1650897"/>
            <a:chOff x="0" y="0"/>
            <a:chExt cx="7112982" cy="1650896"/>
          </a:xfrm>
        </p:grpSpPr>
        <p:sp>
          <p:nvSpPr>
            <p:cNvPr id="1800" name="圆角矩形"/>
            <p:cNvSpPr/>
            <p:nvPr/>
          </p:nvSpPr>
          <p:spPr>
            <a:xfrm>
              <a:off x="0" y="0"/>
              <a:ext cx="7112983" cy="1650897"/>
            </a:xfrm>
            <a:prstGeom prst="roundRect">
              <a:avLst>
                <a:gd name="adj" fmla="val 15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01" name="Promoting"/>
            <p:cNvSpPr txBox="1"/>
            <p:nvPr/>
          </p:nvSpPr>
          <p:spPr>
            <a:xfrm>
              <a:off x="581998" y="233628"/>
              <a:ext cx="5948987"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Promoting</a:t>
              </a:r>
            </a:p>
          </p:txBody>
        </p:sp>
      </p:grpSp>
      <p:grpSp>
        <p:nvGrpSpPr>
          <p:cNvPr id="1805" name="成组"/>
          <p:cNvGrpSpPr/>
          <p:nvPr/>
        </p:nvGrpSpPr>
        <p:grpSpPr>
          <a:xfrm>
            <a:off x="13906591" y="11105847"/>
            <a:ext cx="7112984" cy="1650897"/>
            <a:chOff x="0" y="0"/>
            <a:chExt cx="7112982" cy="1650896"/>
          </a:xfrm>
        </p:grpSpPr>
        <p:sp>
          <p:nvSpPr>
            <p:cNvPr id="1803" name="圆角矩形"/>
            <p:cNvSpPr/>
            <p:nvPr/>
          </p:nvSpPr>
          <p:spPr>
            <a:xfrm>
              <a:off x="0" y="0"/>
              <a:ext cx="7112983" cy="1650897"/>
            </a:xfrm>
            <a:prstGeom prst="roundRect">
              <a:avLst>
                <a:gd name="adj" fmla="val 15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04" name="Updates"/>
            <p:cNvSpPr txBox="1"/>
            <p:nvPr/>
          </p:nvSpPr>
          <p:spPr>
            <a:xfrm>
              <a:off x="581998" y="233628"/>
              <a:ext cx="5948986"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Updates</a:t>
              </a:r>
            </a:p>
          </p:txBody>
        </p:sp>
      </p:grpSp>
      <p:grpSp>
        <p:nvGrpSpPr>
          <p:cNvPr id="1808" name="成组"/>
          <p:cNvGrpSpPr/>
          <p:nvPr/>
        </p:nvGrpSpPr>
        <p:grpSpPr>
          <a:xfrm>
            <a:off x="1505626" y="9022411"/>
            <a:ext cx="7112983" cy="1650897"/>
            <a:chOff x="0" y="0"/>
            <a:chExt cx="7112982" cy="1650896"/>
          </a:xfrm>
        </p:grpSpPr>
        <p:sp>
          <p:nvSpPr>
            <p:cNvPr id="1806" name="圆角矩形"/>
            <p:cNvSpPr/>
            <p:nvPr/>
          </p:nvSpPr>
          <p:spPr>
            <a:xfrm>
              <a:off x="0" y="0"/>
              <a:ext cx="7112983" cy="1650897"/>
            </a:xfrm>
            <a:prstGeom prst="roundRect">
              <a:avLst>
                <a:gd name="adj" fmla="val 15000"/>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07" name="Developing"/>
            <p:cNvSpPr txBox="1"/>
            <p:nvPr/>
          </p:nvSpPr>
          <p:spPr>
            <a:xfrm>
              <a:off x="798702" y="233628"/>
              <a:ext cx="5515579"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Developing</a:t>
              </a:r>
            </a:p>
          </p:txBody>
        </p:sp>
      </p:grpSp>
      <p:grpSp>
        <p:nvGrpSpPr>
          <p:cNvPr id="1811" name="成组"/>
          <p:cNvGrpSpPr/>
          <p:nvPr/>
        </p:nvGrpSpPr>
        <p:grpSpPr>
          <a:xfrm>
            <a:off x="612498" y="6938974"/>
            <a:ext cx="7112984" cy="1650898"/>
            <a:chOff x="0" y="0"/>
            <a:chExt cx="7112982" cy="1650896"/>
          </a:xfrm>
        </p:grpSpPr>
        <p:sp>
          <p:nvSpPr>
            <p:cNvPr id="1809" name="圆角矩形"/>
            <p:cNvSpPr/>
            <p:nvPr/>
          </p:nvSpPr>
          <p:spPr>
            <a:xfrm>
              <a:off x="0" y="0"/>
              <a:ext cx="7112983" cy="1650897"/>
            </a:xfrm>
            <a:prstGeom prst="roundRect">
              <a:avLst>
                <a:gd name="adj" fmla="val 15000"/>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10" name="Testing"/>
            <p:cNvSpPr txBox="1"/>
            <p:nvPr/>
          </p:nvSpPr>
          <p:spPr>
            <a:xfrm>
              <a:off x="1155966" y="233628"/>
              <a:ext cx="4801051"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Testing</a:t>
              </a:r>
            </a:p>
          </p:txBody>
        </p:sp>
      </p:grpSp>
      <p:grpSp>
        <p:nvGrpSpPr>
          <p:cNvPr id="1814" name="成组"/>
          <p:cNvGrpSpPr/>
          <p:nvPr/>
        </p:nvGrpSpPr>
        <p:grpSpPr>
          <a:xfrm>
            <a:off x="1505626" y="4844066"/>
            <a:ext cx="7112983" cy="1650897"/>
            <a:chOff x="0" y="0"/>
            <a:chExt cx="7112982" cy="1650896"/>
          </a:xfrm>
        </p:grpSpPr>
        <p:sp>
          <p:nvSpPr>
            <p:cNvPr id="1812" name="圆角矩形"/>
            <p:cNvSpPr/>
            <p:nvPr/>
          </p:nvSpPr>
          <p:spPr>
            <a:xfrm>
              <a:off x="0" y="0"/>
              <a:ext cx="7112983" cy="1650897"/>
            </a:xfrm>
            <a:prstGeom prst="roundRect">
              <a:avLst>
                <a:gd name="adj" fmla="val 15000"/>
              </a:avLst>
            </a:prstGeom>
            <a:gradFill flip="none" rotWithShape="1">
              <a:gsLst>
                <a:gs pos="0">
                  <a:srgbClr val="43BEFF"/>
                </a:gs>
                <a:gs pos="100000">
                  <a:srgbClr val="67FBC2"/>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13" name="Marketing"/>
            <p:cNvSpPr txBox="1"/>
            <p:nvPr/>
          </p:nvSpPr>
          <p:spPr>
            <a:xfrm>
              <a:off x="209864" y="233628"/>
              <a:ext cx="6693255"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Marketing</a:t>
              </a:r>
            </a:p>
          </p:txBody>
        </p:sp>
      </p:grpSp>
      <p:grpSp>
        <p:nvGrpSpPr>
          <p:cNvPr id="1817" name="成组"/>
          <p:cNvGrpSpPr/>
          <p:nvPr/>
        </p:nvGrpSpPr>
        <p:grpSpPr>
          <a:xfrm>
            <a:off x="3405616" y="2772102"/>
            <a:ext cx="7112984" cy="1650897"/>
            <a:chOff x="0" y="0"/>
            <a:chExt cx="7112982" cy="1650896"/>
          </a:xfrm>
        </p:grpSpPr>
        <p:sp>
          <p:nvSpPr>
            <p:cNvPr id="1815" name="圆角矩形"/>
            <p:cNvSpPr/>
            <p:nvPr/>
          </p:nvSpPr>
          <p:spPr>
            <a:xfrm>
              <a:off x="0" y="0"/>
              <a:ext cx="7112983" cy="1650897"/>
            </a:xfrm>
            <a:prstGeom prst="roundRect">
              <a:avLst>
                <a:gd name="adj" fmla="val 150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16" name="Release"/>
            <p:cNvSpPr txBox="1"/>
            <p:nvPr/>
          </p:nvSpPr>
          <p:spPr>
            <a:xfrm>
              <a:off x="581998" y="233628"/>
              <a:ext cx="5948987"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Release</a:t>
              </a:r>
            </a:p>
          </p:txBody>
        </p:sp>
      </p:grpSp>
      <p:grpSp>
        <p:nvGrpSpPr>
          <p:cNvPr id="1820" name="成组"/>
          <p:cNvGrpSpPr/>
          <p:nvPr/>
        </p:nvGrpSpPr>
        <p:grpSpPr>
          <a:xfrm>
            <a:off x="3405616" y="11105847"/>
            <a:ext cx="7112984" cy="1650897"/>
            <a:chOff x="0" y="0"/>
            <a:chExt cx="7112982" cy="1650896"/>
          </a:xfrm>
        </p:grpSpPr>
        <p:sp>
          <p:nvSpPr>
            <p:cNvPr id="1818" name="圆角矩形"/>
            <p:cNvSpPr/>
            <p:nvPr/>
          </p:nvSpPr>
          <p:spPr>
            <a:xfrm>
              <a:off x="0" y="0"/>
              <a:ext cx="7112983" cy="1650897"/>
            </a:xfrm>
            <a:prstGeom prst="roundRect">
              <a:avLst>
                <a:gd name="adj" fmla="val 15000"/>
              </a:avLst>
            </a:prstGeom>
            <a:gradFill flip="none" rotWithShape="1">
              <a:gsLst>
                <a:gs pos="0">
                  <a:srgbClr val="FF4A4E"/>
                </a:gs>
                <a:gs pos="100000">
                  <a:srgbClr val="FF9F58"/>
                </a:gs>
              </a:gsLst>
              <a:lin ang="19237376" scaled="0"/>
            </a:gradFill>
            <a:ln w="12700" cap="flat">
              <a:noFill/>
              <a:miter lim="400000"/>
            </a:ln>
            <a:effectLst/>
          </p:spPr>
          <p:txBody>
            <a:bodyPr wrap="square" lIns="71437" tIns="71437" rIns="71437" bIns="71437" numCol="1" anchor="ctr">
              <a:noAutofit/>
            </a:bodyPr>
            <a:lstStyle/>
            <a:p>
              <a:pPr>
                <a:defRPr sz="3600"/>
              </a:pPr>
            </a:p>
          </p:txBody>
        </p:sp>
        <p:sp>
          <p:nvSpPr>
            <p:cNvPr id="1819" name="Prototyping"/>
            <p:cNvSpPr txBox="1"/>
            <p:nvPr/>
          </p:nvSpPr>
          <p:spPr>
            <a:xfrm>
              <a:off x="581998" y="233628"/>
              <a:ext cx="5948986" cy="118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6200">
                  <a:latin typeface="Helvetica"/>
                  <a:ea typeface="Helvetica"/>
                  <a:cs typeface="Helvetica"/>
                  <a:sym typeface="Helvetica"/>
                </a:defRPr>
              </a:lvl1pPr>
            </a:lstStyle>
            <a:p>
              <a:pPr/>
              <a:r>
                <a:t>Prototyping</a:t>
              </a:r>
            </a:p>
          </p:txBody>
        </p:sp>
      </p:grpSp>
      <p:sp>
        <p:nvSpPr>
          <p:cNvPr id="1831" name="连接线"/>
          <p:cNvSpPr/>
          <p:nvPr/>
        </p:nvSpPr>
        <p:spPr>
          <a:xfrm>
            <a:off x="10518410" y="10656966"/>
            <a:ext cx="1424007" cy="1420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071" y="17776"/>
                  <a:pt x="17271" y="10576"/>
                  <a:pt x="21600" y="0"/>
                </a:cubicBezTo>
              </a:path>
            </a:pathLst>
          </a:custGeom>
          <a:ln w="25400">
            <a:solidFill>
              <a:srgbClr val="FFFFFF"/>
            </a:solidFill>
            <a:miter lim="400000"/>
          </a:ln>
        </p:spPr>
        <p:txBody>
          <a:bodyPr/>
          <a:lstStyle/>
          <a:p>
            <a:pPr/>
          </a:p>
        </p:txBody>
      </p:sp>
      <p:sp>
        <p:nvSpPr>
          <p:cNvPr id="1832" name="连接线"/>
          <p:cNvSpPr/>
          <p:nvPr/>
        </p:nvSpPr>
        <p:spPr>
          <a:xfrm>
            <a:off x="8618419" y="9341935"/>
            <a:ext cx="1002453" cy="365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60" y="15896"/>
                  <a:pt x="14560" y="8696"/>
                  <a:pt x="21600" y="0"/>
                </a:cubicBezTo>
              </a:path>
            </a:pathLst>
          </a:custGeom>
          <a:ln w="25400">
            <a:solidFill>
              <a:srgbClr val="FFFFFF"/>
            </a:solidFill>
            <a:miter lim="400000"/>
          </a:ln>
        </p:spPr>
        <p:txBody>
          <a:bodyPr/>
          <a:lstStyle/>
          <a:p>
            <a:pPr/>
          </a:p>
        </p:txBody>
      </p:sp>
      <p:sp>
        <p:nvSpPr>
          <p:cNvPr id="1833" name="连接线"/>
          <p:cNvSpPr/>
          <p:nvPr/>
        </p:nvSpPr>
        <p:spPr>
          <a:xfrm>
            <a:off x="7725292" y="7610295"/>
            <a:ext cx="1312074" cy="41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FFFFFF"/>
            </a:solidFill>
            <a:miter lim="400000"/>
          </a:ln>
        </p:spPr>
        <p:txBody>
          <a:bodyPr/>
          <a:lstStyle/>
          <a:p>
            <a:pPr/>
          </a:p>
        </p:txBody>
      </p:sp>
      <p:sp>
        <p:nvSpPr>
          <p:cNvPr id="1834" name="连接线"/>
          <p:cNvSpPr/>
          <p:nvPr/>
        </p:nvSpPr>
        <p:spPr>
          <a:xfrm>
            <a:off x="8618441" y="6032154"/>
            <a:ext cx="690957" cy="190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53" y="6454"/>
                  <a:pt x="14453" y="13654"/>
                  <a:pt x="21600" y="21600"/>
                </a:cubicBezTo>
              </a:path>
            </a:pathLst>
          </a:custGeom>
          <a:ln w="25400">
            <a:solidFill>
              <a:srgbClr val="FFFFFF"/>
            </a:solidFill>
            <a:miter lim="400000"/>
          </a:ln>
        </p:spPr>
        <p:txBody>
          <a:bodyPr/>
          <a:lstStyle/>
          <a:p>
            <a:pPr/>
          </a:p>
        </p:txBody>
      </p:sp>
      <p:sp>
        <p:nvSpPr>
          <p:cNvPr id="1835" name="连接线"/>
          <p:cNvSpPr/>
          <p:nvPr/>
        </p:nvSpPr>
        <p:spPr>
          <a:xfrm>
            <a:off x="10518410" y="3226766"/>
            <a:ext cx="1305605" cy="1148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60" y="3656"/>
                  <a:pt x="16860" y="10856"/>
                  <a:pt x="21600" y="21600"/>
                </a:cubicBezTo>
              </a:path>
            </a:pathLst>
          </a:custGeom>
          <a:ln w="25400">
            <a:solidFill>
              <a:srgbClr val="FFFFFF"/>
            </a:solidFill>
            <a:miter lim="400000"/>
          </a:ln>
        </p:spPr>
        <p:txBody>
          <a:bodyPr/>
          <a:lstStyle/>
          <a:p>
            <a:pPr/>
          </a:p>
        </p:txBody>
      </p:sp>
      <p:sp>
        <p:nvSpPr>
          <p:cNvPr id="1836" name="连接线"/>
          <p:cNvSpPr/>
          <p:nvPr/>
        </p:nvSpPr>
        <p:spPr>
          <a:xfrm>
            <a:off x="12621789" y="3205473"/>
            <a:ext cx="1284803" cy="1178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2062" y="3721"/>
                  <a:pt x="4862" y="10921"/>
                  <a:pt x="0" y="21600"/>
                </a:cubicBezTo>
              </a:path>
            </a:pathLst>
          </a:custGeom>
          <a:ln w="25400">
            <a:solidFill>
              <a:srgbClr val="FFFFFF"/>
            </a:solidFill>
            <a:miter lim="400000"/>
          </a:ln>
        </p:spPr>
        <p:txBody>
          <a:bodyPr/>
          <a:lstStyle/>
          <a:p>
            <a:pPr/>
          </a:p>
        </p:txBody>
      </p:sp>
      <p:sp>
        <p:nvSpPr>
          <p:cNvPr id="1837" name="连接线"/>
          <p:cNvSpPr/>
          <p:nvPr/>
        </p:nvSpPr>
        <p:spPr>
          <a:xfrm>
            <a:off x="14792407" y="5487147"/>
            <a:ext cx="972985" cy="233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084" y="4972"/>
                  <a:pt x="6884" y="12172"/>
                  <a:pt x="0" y="21600"/>
                </a:cubicBezTo>
              </a:path>
            </a:pathLst>
          </a:custGeom>
          <a:ln w="25400">
            <a:solidFill>
              <a:srgbClr val="FFFFFF"/>
            </a:solidFill>
            <a:miter lim="400000"/>
          </a:ln>
        </p:spPr>
        <p:txBody>
          <a:bodyPr/>
          <a:lstStyle/>
          <a:p>
            <a:pPr/>
          </a:p>
        </p:txBody>
      </p:sp>
      <p:sp>
        <p:nvSpPr>
          <p:cNvPr id="1838" name="连接线"/>
          <p:cNvSpPr/>
          <p:nvPr/>
        </p:nvSpPr>
        <p:spPr>
          <a:xfrm>
            <a:off x="15346730" y="7610298"/>
            <a:ext cx="1311789" cy="41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25400">
            <a:solidFill>
              <a:srgbClr val="FFFFFF"/>
            </a:solidFill>
            <a:miter lim="400000"/>
          </a:ln>
        </p:spPr>
        <p:txBody>
          <a:bodyPr/>
          <a:lstStyle/>
          <a:p>
            <a:pPr/>
          </a:p>
        </p:txBody>
      </p:sp>
      <p:sp>
        <p:nvSpPr>
          <p:cNvPr id="1839" name="连接线"/>
          <p:cNvSpPr/>
          <p:nvPr/>
        </p:nvSpPr>
        <p:spPr>
          <a:xfrm>
            <a:off x="14702289" y="9424392"/>
            <a:ext cx="1063103" cy="348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077" y="16127"/>
                  <a:pt x="6877" y="8927"/>
                  <a:pt x="0" y="0"/>
                </a:cubicBezTo>
              </a:path>
            </a:pathLst>
          </a:custGeom>
          <a:ln w="25400">
            <a:solidFill>
              <a:srgbClr val="FFFFFF"/>
            </a:solidFill>
            <a:miter lim="400000"/>
          </a:ln>
        </p:spPr>
        <p:txBody>
          <a:bodyPr/>
          <a:lstStyle/>
          <a:p>
            <a:pPr/>
          </a:p>
        </p:txBody>
      </p:sp>
      <p:sp>
        <p:nvSpPr>
          <p:cNvPr id="1840" name="连接线"/>
          <p:cNvSpPr/>
          <p:nvPr/>
        </p:nvSpPr>
        <p:spPr>
          <a:xfrm>
            <a:off x="12409149" y="10659377"/>
            <a:ext cx="1497443" cy="1414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427" y="17885"/>
                  <a:pt x="4227" y="10685"/>
                  <a:pt x="0" y="0"/>
                </a:cubicBezTo>
              </a:path>
            </a:pathLst>
          </a:custGeom>
          <a:ln w="25400">
            <a:solidFill>
              <a:srgbClr val="FFFFFF"/>
            </a:solidFill>
            <a:miter lim="400000"/>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787"/>
                                        </p:tgtEl>
                                        <p:attrNameLst>
                                          <p:attrName>style.visibility</p:attrName>
                                        </p:attrNameLst>
                                      </p:cBhvr>
                                      <p:to>
                                        <p:strVal val="visible"/>
                                      </p:to>
                                    </p:set>
                                    <p:animEffect filter="dissolve" transition="in">
                                      <p:cBhvr>
                                        <p:cTn id="7" dur="1000"/>
                                        <p:tgtEl>
                                          <p:spTgt spid="1787"/>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820"/>
                                        </p:tgtEl>
                                        <p:attrNameLst>
                                          <p:attrName>style.visibility</p:attrName>
                                        </p:attrNameLst>
                                      </p:cBhvr>
                                      <p:to>
                                        <p:strVal val="visible"/>
                                      </p:to>
                                    </p:set>
                                    <p:anim calcmode="lin" valueType="num">
                                      <p:cBhvr>
                                        <p:cTn id="11" dur="1000" fill="hold"/>
                                        <p:tgtEl>
                                          <p:spTgt spid="1820"/>
                                        </p:tgtEl>
                                        <p:attrNameLst>
                                          <p:attrName>ppt_x</p:attrName>
                                        </p:attrNameLst>
                                      </p:cBhvr>
                                      <p:tavLst>
                                        <p:tav tm="0">
                                          <p:val>
                                            <p:strVal val="0-#ppt_w/2"/>
                                          </p:val>
                                        </p:tav>
                                        <p:tav tm="100000">
                                          <p:val>
                                            <p:strVal val="#ppt_x"/>
                                          </p:val>
                                        </p:tav>
                                      </p:tavLst>
                                    </p:anim>
                                    <p:anim calcmode="lin" valueType="num">
                                      <p:cBhvr>
                                        <p:cTn id="12" dur="1000" fill="hold"/>
                                        <p:tgtEl>
                                          <p:spTgt spid="182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Class="entr" nodeType="afterEffect" presetSubtype="8" presetID="2" grpId="3" fill="hold">
                                  <p:stCondLst>
                                    <p:cond delay="100"/>
                                  </p:stCondLst>
                                  <p:iterate type="el" backwards="0">
                                    <p:tmAbs val="0"/>
                                  </p:iterate>
                                  <p:childTnLst>
                                    <p:set>
                                      <p:cBhvr>
                                        <p:cTn id="15" fill="hold"/>
                                        <p:tgtEl>
                                          <p:spTgt spid="1808"/>
                                        </p:tgtEl>
                                        <p:attrNameLst>
                                          <p:attrName>style.visibility</p:attrName>
                                        </p:attrNameLst>
                                      </p:cBhvr>
                                      <p:to>
                                        <p:strVal val="visible"/>
                                      </p:to>
                                    </p:set>
                                    <p:anim calcmode="lin" valueType="num">
                                      <p:cBhvr>
                                        <p:cTn id="16" dur="800" fill="hold"/>
                                        <p:tgtEl>
                                          <p:spTgt spid="1808"/>
                                        </p:tgtEl>
                                        <p:attrNameLst>
                                          <p:attrName>ppt_x</p:attrName>
                                        </p:attrNameLst>
                                      </p:cBhvr>
                                      <p:tavLst>
                                        <p:tav tm="0">
                                          <p:val>
                                            <p:strVal val="0-#ppt_w/2"/>
                                          </p:val>
                                        </p:tav>
                                        <p:tav tm="100000">
                                          <p:val>
                                            <p:strVal val="#ppt_x"/>
                                          </p:val>
                                        </p:tav>
                                      </p:tavLst>
                                    </p:anim>
                                    <p:anim calcmode="lin" valueType="num">
                                      <p:cBhvr>
                                        <p:cTn id="17" dur="800" fill="hold"/>
                                        <p:tgtEl>
                                          <p:spTgt spid="1808"/>
                                        </p:tgtEl>
                                        <p:attrNameLst>
                                          <p:attrName>ppt_y</p:attrName>
                                        </p:attrNameLst>
                                      </p:cBhvr>
                                      <p:tavLst>
                                        <p:tav tm="0">
                                          <p:val>
                                            <p:strVal val="#ppt_y"/>
                                          </p:val>
                                        </p:tav>
                                        <p:tav tm="100000">
                                          <p:val>
                                            <p:strVal val="#ppt_y"/>
                                          </p:val>
                                        </p:tav>
                                      </p:tavLst>
                                    </p:anim>
                                  </p:childTnLst>
                                </p:cTn>
                              </p:par>
                            </p:childTnLst>
                          </p:cTn>
                        </p:par>
                        <p:par>
                          <p:cTn id="18" fill="hold">
                            <p:stCondLst>
                              <p:cond delay="2900"/>
                            </p:stCondLst>
                            <p:childTnLst>
                              <p:par>
                                <p:cTn id="19" presetClass="entr" nodeType="afterEffect" presetSubtype="8" presetID="2" grpId="4" fill="hold">
                                  <p:stCondLst>
                                    <p:cond delay="100"/>
                                  </p:stCondLst>
                                  <p:iterate type="el" backwards="0">
                                    <p:tmAbs val="0"/>
                                  </p:iterate>
                                  <p:childTnLst>
                                    <p:set>
                                      <p:cBhvr>
                                        <p:cTn id="20" fill="hold"/>
                                        <p:tgtEl>
                                          <p:spTgt spid="1811"/>
                                        </p:tgtEl>
                                        <p:attrNameLst>
                                          <p:attrName>style.visibility</p:attrName>
                                        </p:attrNameLst>
                                      </p:cBhvr>
                                      <p:to>
                                        <p:strVal val="visible"/>
                                      </p:to>
                                    </p:set>
                                    <p:anim calcmode="lin" valueType="num">
                                      <p:cBhvr>
                                        <p:cTn id="21" dur="800" fill="hold"/>
                                        <p:tgtEl>
                                          <p:spTgt spid="1811"/>
                                        </p:tgtEl>
                                        <p:attrNameLst>
                                          <p:attrName>ppt_x</p:attrName>
                                        </p:attrNameLst>
                                      </p:cBhvr>
                                      <p:tavLst>
                                        <p:tav tm="0">
                                          <p:val>
                                            <p:strVal val="0-#ppt_w/2"/>
                                          </p:val>
                                        </p:tav>
                                        <p:tav tm="100000">
                                          <p:val>
                                            <p:strVal val="#ppt_x"/>
                                          </p:val>
                                        </p:tav>
                                      </p:tavLst>
                                    </p:anim>
                                    <p:anim calcmode="lin" valueType="num">
                                      <p:cBhvr>
                                        <p:cTn id="22" dur="800" fill="hold"/>
                                        <p:tgtEl>
                                          <p:spTgt spid="1811"/>
                                        </p:tgtEl>
                                        <p:attrNameLst>
                                          <p:attrName>ppt_y</p:attrName>
                                        </p:attrNameLst>
                                      </p:cBhvr>
                                      <p:tavLst>
                                        <p:tav tm="0">
                                          <p:val>
                                            <p:strVal val="#ppt_y"/>
                                          </p:val>
                                        </p:tav>
                                        <p:tav tm="100000">
                                          <p:val>
                                            <p:strVal val="#ppt_y"/>
                                          </p:val>
                                        </p:tav>
                                      </p:tavLst>
                                    </p:anim>
                                  </p:childTnLst>
                                </p:cTn>
                              </p:par>
                            </p:childTnLst>
                          </p:cTn>
                        </p:par>
                        <p:par>
                          <p:cTn id="23" fill="hold">
                            <p:stCondLst>
                              <p:cond delay="3800"/>
                            </p:stCondLst>
                            <p:childTnLst>
                              <p:par>
                                <p:cTn id="24" presetClass="entr" nodeType="afterEffect" presetSubtype="8" presetID="2" grpId="5" fill="hold">
                                  <p:stCondLst>
                                    <p:cond delay="100"/>
                                  </p:stCondLst>
                                  <p:iterate type="el" backwards="0">
                                    <p:tmAbs val="0"/>
                                  </p:iterate>
                                  <p:childTnLst>
                                    <p:set>
                                      <p:cBhvr>
                                        <p:cTn id="25" fill="hold"/>
                                        <p:tgtEl>
                                          <p:spTgt spid="1814"/>
                                        </p:tgtEl>
                                        <p:attrNameLst>
                                          <p:attrName>style.visibility</p:attrName>
                                        </p:attrNameLst>
                                      </p:cBhvr>
                                      <p:to>
                                        <p:strVal val="visible"/>
                                      </p:to>
                                    </p:set>
                                    <p:anim calcmode="lin" valueType="num">
                                      <p:cBhvr>
                                        <p:cTn id="26" dur="800" fill="hold"/>
                                        <p:tgtEl>
                                          <p:spTgt spid="1814"/>
                                        </p:tgtEl>
                                        <p:attrNameLst>
                                          <p:attrName>ppt_x</p:attrName>
                                        </p:attrNameLst>
                                      </p:cBhvr>
                                      <p:tavLst>
                                        <p:tav tm="0">
                                          <p:val>
                                            <p:strVal val="0-#ppt_w/2"/>
                                          </p:val>
                                        </p:tav>
                                        <p:tav tm="100000">
                                          <p:val>
                                            <p:strVal val="#ppt_x"/>
                                          </p:val>
                                        </p:tav>
                                      </p:tavLst>
                                    </p:anim>
                                    <p:anim calcmode="lin" valueType="num">
                                      <p:cBhvr>
                                        <p:cTn id="27" dur="800" fill="hold"/>
                                        <p:tgtEl>
                                          <p:spTgt spid="1814"/>
                                        </p:tgtEl>
                                        <p:attrNameLst>
                                          <p:attrName>ppt_y</p:attrName>
                                        </p:attrNameLst>
                                      </p:cBhvr>
                                      <p:tavLst>
                                        <p:tav tm="0">
                                          <p:val>
                                            <p:strVal val="#ppt_y"/>
                                          </p:val>
                                        </p:tav>
                                        <p:tav tm="100000">
                                          <p:val>
                                            <p:strVal val="#ppt_y"/>
                                          </p:val>
                                        </p:tav>
                                      </p:tavLst>
                                    </p:anim>
                                  </p:childTnLst>
                                </p:cTn>
                              </p:par>
                            </p:childTnLst>
                          </p:cTn>
                        </p:par>
                        <p:par>
                          <p:cTn id="28" fill="hold">
                            <p:stCondLst>
                              <p:cond delay="4700"/>
                            </p:stCondLst>
                            <p:childTnLst>
                              <p:par>
                                <p:cTn id="29" presetClass="entr" nodeType="afterEffect" presetSubtype="8" presetID="2" grpId="6" fill="hold">
                                  <p:stCondLst>
                                    <p:cond delay="100"/>
                                  </p:stCondLst>
                                  <p:iterate type="el" backwards="0">
                                    <p:tmAbs val="0"/>
                                  </p:iterate>
                                  <p:childTnLst>
                                    <p:set>
                                      <p:cBhvr>
                                        <p:cTn id="30" fill="hold"/>
                                        <p:tgtEl>
                                          <p:spTgt spid="1817"/>
                                        </p:tgtEl>
                                        <p:attrNameLst>
                                          <p:attrName>style.visibility</p:attrName>
                                        </p:attrNameLst>
                                      </p:cBhvr>
                                      <p:to>
                                        <p:strVal val="visible"/>
                                      </p:to>
                                    </p:set>
                                    <p:anim calcmode="lin" valueType="num">
                                      <p:cBhvr>
                                        <p:cTn id="31" dur="800" fill="hold"/>
                                        <p:tgtEl>
                                          <p:spTgt spid="1817"/>
                                        </p:tgtEl>
                                        <p:attrNameLst>
                                          <p:attrName>ppt_x</p:attrName>
                                        </p:attrNameLst>
                                      </p:cBhvr>
                                      <p:tavLst>
                                        <p:tav tm="0">
                                          <p:val>
                                            <p:strVal val="0-#ppt_w/2"/>
                                          </p:val>
                                        </p:tav>
                                        <p:tav tm="100000">
                                          <p:val>
                                            <p:strVal val="#ppt_x"/>
                                          </p:val>
                                        </p:tav>
                                      </p:tavLst>
                                    </p:anim>
                                    <p:anim calcmode="lin" valueType="num">
                                      <p:cBhvr>
                                        <p:cTn id="32" dur="800" fill="hold"/>
                                        <p:tgtEl>
                                          <p:spTgt spid="1817"/>
                                        </p:tgtEl>
                                        <p:attrNameLst>
                                          <p:attrName>ppt_y</p:attrName>
                                        </p:attrNameLst>
                                      </p:cBhvr>
                                      <p:tavLst>
                                        <p:tav tm="0">
                                          <p:val>
                                            <p:strVal val="#ppt_y"/>
                                          </p:val>
                                        </p:tav>
                                        <p:tav tm="100000">
                                          <p:val>
                                            <p:strVal val="#ppt_y"/>
                                          </p:val>
                                        </p:tav>
                                      </p:tavLst>
                                    </p:anim>
                                  </p:childTnLst>
                                </p:cTn>
                              </p:par>
                            </p:childTnLst>
                          </p:cTn>
                        </p:par>
                        <p:par>
                          <p:cTn id="33" fill="hold">
                            <p:stCondLst>
                              <p:cond delay="5600"/>
                            </p:stCondLst>
                            <p:childTnLst>
                              <p:par>
                                <p:cTn id="34" presetClass="entr" nodeType="afterEffect" presetSubtype="8" presetID="2" grpId="7" fill="hold">
                                  <p:stCondLst>
                                    <p:cond delay="100"/>
                                  </p:stCondLst>
                                  <p:iterate type="el" backwards="0">
                                    <p:tmAbs val="0"/>
                                  </p:iterate>
                                  <p:childTnLst>
                                    <p:set>
                                      <p:cBhvr>
                                        <p:cTn id="35" fill="hold"/>
                                        <p:tgtEl>
                                          <p:spTgt spid="1802"/>
                                        </p:tgtEl>
                                        <p:attrNameLst>
                                          <p:attrName>style.visibility</p:attrName>
                                        </p:attrNameLst>
                                      </p:cBhvr>
                                      <p:to>
                                        <p:strVal val="visible"/>
                                      </p:to>
                                    </p:set>
                                    <p:anim calcmode="lin" valueType="num">
                                      <p:cBhvr>
                                        <p:cTn id="36" dur="800" fill="hold"/>
                                        <p:tgtEl>
                                          <p:spTgt spid="1802"/>
                                        </p:tgtEl>
                                        <p:attrNameLst>
                                          <p:attrName>ppt_x</p:attrName>
                                        </p:attrNameLst>
                                      </p:cBhvr>
                                      <p:tavLst>
                                        <p:tav tm="0">
                                          <p:val>
                                            <p:strVal val="0-#ppt_w/2"/>
                                          </p:val>
                                        </p:tav>
                                        <p:tav tm="100000">
                                          <p:val>
                                            <p:strVal val="#ppt_x"/>
                                          </p:val>
                                        </p:tav>
                                      </p:tavLst>
                                    </p:anim>
                                    <p:anim calcmode="lin" valueType="num">
                                      <p:cBhvr>
                                        <p:cTn id="37" dur="800" fill="hold"/>
                                        <p:tgtEl>
                                          <p:spTgt spid="1802"/>
                                        </p:tgtEl>
                                        <p:attrNameLst>
                                          <p:attrName>ppt_y</p:attrName>
                                        </p:attrNameLst>
                                      </p:cBhvr>
                                      <p:tavLst>
                                        <p:tav tm="0">
                                          <p:val>
                                            <p:strVal val="#ppt_y"/>
                                          </p:val>
                                        </p:tav>
                                        <p:tav tm="100000">
                                          <p:val>
                                            <p:strVal val="#ppt_y"/>
                                          </p:val>
                                        </p:tav>
                                      </p:tavLst>
                                    </p:anim>
                                  </p:childTnLst>
                                </p:cTn>
                              </p:par>
                            </p:childTnLst>
                          </p:cTn>
                        </p:par>
                        <p:par>
                          <p:cTn id="38" fill="hold">
                            <p:stCondLst>
                              <p:cond delay="6500"/>
                            </p:stCondLst>
                            <p:childTnLst>
                              <p:par>
                                <p:cTn id="39" presetClass="entr" nodeType="afterEffect" presetSubtype="8" presetID="2" grpId="8" fill="hold">
                                  <p:stCondLst>
                                    <p:cond delay="100"/>
                                  </p:stCondLst>
                                  <p:iterate type="el" backwards="0">
                                    <p:tmAbs val="0"/>
                                  </p:iterate>
                                  <p:childTnLst>
                                    <p:set>
                                      <p:cBhvr>
                                        <p:cTn id="40" fill="hold"/>
                                        <p:tgtEl>
                                          <p:spTgt spid="1799"/>
                                        </p:tgtEl>
                                        <p:attrNameLst>
                                          <p:attrName>style.visibility</p:attrName>
                                        </p:attrNameLst>
                                      </p:cBhvr>
                                      <p:to>
                                        <p:strVal val="visible"/>
                                      </p:to>
                                    </p:set>
                                    <p:anim calcmode="lin" valueType="num">
                                      <p:cBhvr>
                                        <p:cTn id="41" dur="800" fill="hold"/>
                                        <p:tgtEl>
                                          <p:spTgt spid="1799"/>
                                        </p:tgtEl>
                                        <p:attrNameLst>
                                          <p:attrName>ppt_x</p:attrName>
                                        </p:attrNameLst>
                                      </p:cBhvr>
                                      <p:tavLst>
                                        <p:tav tm="0">
                                          <p:val>
                                            <p:strVal val="0-#ppt_w/2"/>
                                          </p:val>
                                        </p:tav>
                                        <p:tav tm="100000">
                                          <p:val>
                                            <p:strVal val="#ppt_x"/>
                                          </p:val>
                                        </p:tav>
                                      </p:tavLst>
                                    </p:anim>
                                    <p:anim calcmode="lin" valueType="num">
                                      <p:cBhvr>
                                        <p:cTn id="42" dur="800" fill="hold"/>
                                        <p:tgtEl>
                                          <p:spTgt spid="1799"/>
                                        </p:tgtEl>
                                        <p:attrNameLst>
                                          <p:attrName>ppt_y</p:attrName>
                                        </p:attrNameLst>
                                      </p:cBhvr>
                                      <p:tavLst>
                                        <p:tav tm="0">
                                          <p:val>
                                            <p:strVal val="#ppt_y"/>
                                          </p:val>
                                        </p:tav>
                                        <p:tav tm="100000">
                                          <p:val>
                                            <p:strVal val="#ppt_y"/>
                                          </p:val>
                                        </p:tav>
                                      </p:tavLst>
                                    </p:anim>
                                  </p:childTnLst>
                                </p:cTn>
                              </p:par>
                            </p:childTnLst>
                          </p:cTn>
                        </p:par>
                        <p:par>
                          <p:cTn id="43" fill="hold">
                            <p:stCondLst>
                              <p:cond delay="7400"/>
                            </p:stCondLst>
                            <p:childTnLst>
                              <p:par>
                                <p:cTn id="44" presetClass="entr" nodeType="afterEffect" presetSubtype="8" presetID="2" grpId="9" fill="hold">
                                  <p:stCondLst>
                                    <p:cond delay="100"/>
                                  </p:stCondLst>
                                  <p:iterate type="el" backwards="0">
                                    <p:tmAbs val="0"/>
                                  </p:iterate>
                                  <p:childTnLst>
                                    <p:set>
                                      <p:cBhvr>
                                        <p:cTn id="45" fill="hold"/>
                                        <p:tgtEl>
                                          <p:spTgt spid="1796"/>
                                        </p:tgtEl>
                                        <p:attrNameLst>
                                          <p:attrName>style.visibility</p:attrName>
                                        </p:attrNameLst>
                                      </p:cBhvr>
                                      <p:to>
                                        <p:strVal val="visible"/>
                                      </p:to>
                                    </p:set>
                                    <p:anim calcmode="lin" valueType="num">
                                      <p:cBhvr>
                                        <p:cTn id="46" dur="800" fill="hold"/>
                                        <p:tgtEl>
                                          <p:spTgt spid="1796"/>
                                        </p:tgtEl>
                                        <p:attrNameLst>
                                          <p:attrName>ppt_x</p:attrName>
                                        </p:attrNameLst>
                                      </p:cBhvr>
                                      <p:tavLst>
                                        <p:tav tm="0">
                                          <p:val>
                                            <p:strVal val="0-#ppt_w/2"/>
                                          </p:val>
                                        </p:tav>
                                        <p:tav tm="100000">
                                          <p:val>
                                            <p:strVal val="#ppt_x"/>
                                          </p:val>
                                        </p:tav>
                                      </p:tavLst>
                                    </p:anim>
                                    <p:anim calcmode="lin" valueType="num">
                                      <p:cBhvr>
                                        <p:cTn id="47" dur="800" fill="hold"/>
                                        <p:tgtEl>
                                          <p:spTgt spid="1796"/>
                                        </p:tgtEl>
                                        <p:attrNameLst>
                                          <p:attrName>ppt_y</p:attrName>
                                        </p:attrNameLst>
                                      </p:cBhvr>
                                      <p:tavLst>
                                        <p:tav tm="0">
                                          <p:val>
                                            <p:strVal val="#ppt_y"/>
                                          </p:val>
                                        </p:tav>
                                        <p:tav tm="100000">
                                          <p:val>
                                            <p:strVal val="#ppt_y"/>
                                          </p:val>
                                        </p:tav>
                                      </p:tavLst>
                                    </p:anim>
                                  </p:childTnLst>
                                </p:cTn>
                              </p:par>
                            </p:childTnLst>
                          </p:cTn>
                        </p:par>
                        <p:par>
                          <p:cTn id="48" fill="hold">
                            <p:stCondLst>
                              <p:cond delay="8300"/>
                            </p:stCondLst>
                            <p:childTnLst>
                              <p:par>
                                <p:cTn id="49" presetClass="entr" nodeType="afterEffect" presetSubtype="8" presetID="2" grpId="10" fill="hold">
                                  <p:stCondLst>
                                    <p:cond delay="100"/>
                                  </p:stCondLst>
                                  <p:iterate type="el" backwards="0">
                                    <p:tmAbs val="0"/>
                                  </p:iterate>
                                  <p:childTnLst>
                                    <p:set>
                                      <p:cBhvr>
                                        <p:cTn id="50" fill="hold"/>
                                        <p:tgtEl>
                                          <p:spTgt spid="1793"/>
                                        </p:tgtEl>
                                        <p:attrNameLst>
                                          <p:attrName>style.visibility</p:attrName>
                                        </p:attrNameLst>
                                      </p:cBhvr>
                                      <p:to>
                                        <p:strVal val="visible"/>
                                      </p:to>
                                    </p:set>
                                    <p:anim calcmode="lin" valueType="num">
                                      <p:cBhvr>
                                        <p:cTn id="51" dur="800" fill="hold"/>
                                        <p:tgtEl>
                                          <p:spTgt spid="1793"/>
                                        </p:tgtEl>
                                        <p:attrNameLst>
                                          <p:attrName>ppt_x</p:attrName>
                                        </p:attrNameLst>
                                      </p:cBhvr>
                                      <p:tavLst>
                                        <p:tav tm="0">
                                          <p:val>
                                            <p:strVal val="0-#ppt_w/2"/>
                                          </p:val>
                                        </p:tav>
                                        <p:tav tm="100000">
                                          <p:val>
                                            <p:strVal val="#ppt_x"/>
                                          </p:val>
                                        </p:tav>
                                      </p:tavLst>
                                    </p:anim>
                                    <p:anim calcmode="lin" valueType="num">
                                      <p:cBhvr>
                                        <p:cTn id="52" dur="800" fill="hold"/>
                                        <p:tgtEl>
                                          <p:spTgt spid="1793"/>
                                        </p:tgtEl>
                                        <p:attrNameLst>
                                          <p:attrName>ppt_y</p:attrName>
                                        </p:attrNameLst>
                                      </p:cBhvr>
                                      <p:tavLst>
                                        <p:tav tm="0">
                                          <p:val>
                                            <p:strVal val="#ppt_y"/>
                                          </p:val>
                                        </p:tav>
                                        <p:tav tm="100000">
                                          <p:val>
                                            <p:strVal val="#ppt_y"/>
                                          </p:val>
                                        </p:tav>
                                      </p:tavLst>
                                    </p:anim>
                                  </p:childTnLst>
                                </p:cTn>
                              </p:par>
                            </p:childTnLst>
                          </p:cTn>
                        </p:par>
                        <p:par>
                          <p:cTn id="53" fill="hold">
                            <p:stCondLst>
                              <p:cond delay="9200"/>
                            </p:stCondLst>
                            <p:childTnLst>
                              <p:par>
                                <p:cTn id="54" presetClass="entr" nodeType="afterEffect" presetSubtype="8" presetID="2" grpId="11" fill="hold">
                                  <p:stCondLst>
                                    <p:cond delay="0"/>
                                  </p:stCondLst>
                                  <p:iterate type="el" backwards="0">
                                    <p:tmAbs val="0"/>
                                  </p:iterate>
                                  <p:childTnLst>
                                    <p:set>
                                      <p:cBhvr>
                                        <p:cTn id="55" fill="hold"/>
                                        <p:tgtEl>
                                          <p:spTgt spid="1805"/>
                                        </p:tgtEl>
                                        <p:attrNameLst>
                                          <p:attrName>style.visibility</p:attrName>
                                        </p:attrNameLst>
                                      </p:cBhvr>
                                      <p:to>
                                        <p:strVal val="visible"/>
                                      </p:to>
                                    </p:set>
                                    <p:anim calcmode="lin" valueType="num">
                                      <p:cBhvr>
                                        <p:cTn id="56" dur="1000" fill="hold"/>
                                        <p:tgtEl>
                                          <p:spTgt spid="1805"/>
                                        </p:tgtEl>
                                        <p:attrNameLst>
                                          <p:attrName>ppt_x</p:attrName>
                                        </p:attrNameLst>
                                      </p:cBhvr>
                                      <p:tavLst>
                                        <p:tav tm="0">
                                          <p:val>
                                            <p:strVal val="0-#ppt_w/2"/>
                                          </p:val>
                                        </p:tav>
                                        <p:tav tm="100000">
                                          <p:val>
                                            <p:strVal val="#ppt_x"/>
                                          </p:val>
                                        </p:tav>
                                      </p:tavLst>
                                    </p:anim>
                                    <p:anim calcmode="lin" valueType="num">
                                      <p:cBhvr>
                                        <p:cTn id="57" dur="1000" fill="hold"/>
                                        <p:tgtEl>
                                          <p:spTgt spid="1805"/>
                                        </p:tgtEl>
                                        <p:attrNameLst>
                                          <p:attrName>ppt_y</p:attrName>
                                        </p:attrNameLst>
                                      </p:cBhvr>
                                      <p:tavLst>
                                        <p:tav tm="0">
                                          <p:val>
                                            <p:strVal val="#ppt_y"/>
                                          </p:val>
                                        </p:tav>
                                        <p:tav tm="100000">
                                          <p:val>
                                            <p:strVal val="#ppt_y"/>
                                          </p:val>
                                        </p:tav>
                                      </p:tavLst>
                                    </p:anim>
                                  </p:childTnLst>
                                </p:cTn>
                              </p:par>
                            </p:childTnLst>
                          </p:cTn>
                        </p:par>
                        <p:par>
                          <p:cTn id="58" fill="hold">
                            <p:stCondLst>
                              <p:cond delay="10200"/>
                            </p:stCondLst>
                            <p:childTnLst>
                              <p:par>
                                <p:cTn id="59" presetClass="entr" nodeType="afterEffect" presetSubtype="32" presetID="23" grpId="12" fill="hold">
                                  <p:stCondLst>
                                    <p:cond delay="0"/>
                                  </p:stCondLst>
                                  <p:iterate type="el" backwards="0">
                                    <p:tmAbs val="0"/>
                                  </p:iterate>
                                  <p:childTnLst>
                                    <p:set>
                                      <p:cBhvr>
                                        <p:cTn id="60" fill="hold"/>
                                        <p:tgtEl>
                                          <p:spTgt spid="1790"/>
                                        </p:tgtEl>
                                        <p:attrNameLst>
                                          <p:attrName>style.visibility</p:attrName>
                                        </p:attrNameLst>
                                      </p:cBhvr>
                                      <p:to>
                                        <p:strVal val="visible"/>
                                      </p:to>
                                    </p:set>
                                    <p:anim calcmode="lin" valueType="num">
                                      <p:cBhvr>
                                        <p:cTn id="61" dur="1000" fill="hold"/>
                                        <p:tgtEl>
                                          <p:spTgt spid="1790"/>
                                        </p:tgtEl>
                                        <p:attrNameLst>
                                          <p:attrName>ppt_w</p:attrName>
                                        </p:attrNameLst>
                                      </p:cBhvr>
                                      <p:tavLst>
                                        <p:tav tm="0">
                                          <p:val>
                                            <p:strVal val="4*#ppt_w"/>
                                          </p:val>
                                        </p:tav>
                                        <p:tav tm="100000">
                                          <p:val>
                                            <p:strVal val="#ppt_w"/>
                                          </p:val>
                                        </p:tav>
                                      </p:tavLst>
                                    </p:anim>
                                    <p:anim calcmode="lin" valueType="num">
                                      <p:cBhvr>
                                        <p:cTn id="62" dur="1000" fill="hold"/>
                                        <p:tgtEl>
                                          <p:spTgt spid="1790"/>
                                        </p:tgtEl>
                                        <p:attrNameLst>
                                          <p:attrName>ppt_h</p:attrName>
                                        </p:attrNameLst>
                                      </p:cBhvr>
                                      <p:tavLst>
                                        <p:tav tm="0">
                                          <p:val>
                                            <p:strVal val="4*#ppt_h"/>
                                          </p:val>
                                        </p:tav>
                                        <p:tav tm="100000">
                                          <p:val>
                                            <p:strVal val="#ppt_h"/>
                                          </p:val>
                                        </p:tav>
                                      </p:tavLst>
                                    </p:anim>
                                  </p:childTnLst>
                                </p:cTn>
                              </p:par>
                            </p:childTnLst>
                          </p:cTn>
                        </p:par>
                        <p:par>
                          <p:cTn id="63" fill="hold">
                            <p:stCondLst>
                              <p:cond delay="11200"/>
                            </p:stCondLst>
                            <p:childTnLst>
                              <p:par>
                                <p:cTn id="64" presetClass="entr" nodeType="afterEffect" presetID="9" grpId="13" fill="hold">
                                  <p:stCondLst>
                                    <p:cond delay="0"/>
                                  </p:stCondLst>
                                  <p:iterate type="el" backwards="0">
                                    <p:tmAbs val="0"/>
                                  </p:iterate>
                                  <p:childTnLst>
                                    <p:set>
                                      <p:cBhvr>
                                        <p:cTn id="65" fill="hold"/>
                                        <p:tgtEl>
                                          <p:spTgt spid="1834"/>
                                        </p:tgtEl>
                                        <p:attrNameLst>
                                          <p:attrName>style.visibility</p:attrName>
                                        </p:attrNameLst>
                                      </p:cBhvr>
                                      <p:to>
                                        <p:strVal val="visible"/>
                                      </p:to>
                                    </p:set>
                                    <p:animEffect filter="dissolve" transition="in">
                                      <p:cBhvr>
                                        <p:cTn id="66" dur="1000"/>
                                        <p:tgtEl>
                                          <p:spTgt spid="1834"/>
                                        </p:tgtEl>
                                      </p:cBhvr>
                                    </p:animEffect>
                                  </p:childTnLst>
                                </p:cTn>
                              </p:par>
                            </p:childTnLst>
                          </p:cTn>
                        </p:par>
                        <p:par>
                          <p:cTn id="67" fill="hold">
                            <p:stCondLst>
                              <p:cond delay="12200"/>
                            </p:stCondLst>
                            <p:childTnLst>
                              <p:par>
                                <p:cTn id="68" presetClass="entr" nodeType="afterEffect" presetID="9" grpId="14" fill="hold">
                                  <p:stCondLst>
                                    <p:cond delay="0"/>
                                  </p:stCondLst>
                                  <p:iterate type="el" backwards="0">
                                    <p:tmAbs val="0"/>
                                  </p:iterate>
                                  <p:childTnLst>
                                    <p:set>
                                      <p:cBhvr>
                                        <p:cTn id="69" fill="hold"/>
                                        <p:tgtEl>
                                          <p:spTgt spid="1836"/>
                                        </p:tgtEl>
                                        <p:attrNameLst>
                                          <p:attrName>style.visibility</p:attrName>
                                        </p:attrNameLst>
                                      </p:cBhvr>
                                      <p:to>
                                        <p:strVal val="visible"/>
                                      </p:to>
                                    </p:set>
                                    <p:animEffect filter="dissolve" transition="in">
                                      <p:cBhvr>
                                        <p:cTn id="70" dur="1000"/>
                                        <p:tgtEl>
                                          <p:spTgt spid="1836"/>
                                        </p:tgtEl>
                                      </p:cBhvr>
                                    </p:animEffect>
                                  </p:childTnLst>
                                </p:cTn>
                              </p:par>
                            </p:childTnLst>
                          </p:cTn>
                        </p:par>
                        <p:par>
                          <p:cTn id="71" fill="hold">
                            <p:stCondLst>
                              <p:cond delay="13200"/>
                            </p:stCondLst>
                            <p:childTnLst>
                              <p:par>
                                <p:cTn id="72" presetClass="entr" nodeType="afterEffect" presetID="9" grpId="15" fill="hold">
                                  <p:stCondLst>
                                    <p:cond delay="0"/>
                                  </p:stCondLst>
                                  <p:iterate type="el" backwards="0">
                                    <p:tmAbs val="0"/>
                                  </p:iterate>
                                  <p:childTnLst>
                                    <p:set>
                                      <p:cBhvr>
                                        <p:cTn id="73" fill="hold"/>
                                        <p:tgtEl>
                                          <p:spTgt spid="1835"/>
                                        </p:tgtEl>
                                        <p:attrNameLst>
                                          <p:attrName>style.visibility</p:attrName>
                                        </p:attrNameLst>
                                      </p:cBhvr>
                                      <p:to>
                                        <p:strVal val="visible"/>
                                      </p:to>
                                    </p:set>
                                    <p:animEffect filter="dissolve" transition="in">
                                      <p:cBhvr>
                                        <p:cTn id="74" dur="1000"/>
                                        <p:tgtEl>
                                          <p:spTgt spid="1835"/>
                                        </p:tgtEl>
                                      </p:cBhvr>
                                    </p:animEffect>
                                  </p:childTnLst>
                                </p:cTn>
                              </p:par>
                            </p:childTnLst>
                          </p:cTn>
                        </p:par>
                        <p:par>
                          <p:cTn id="75" fill="hold">
                            <p:stCondLst>
                              <p:cond delay="14200"/>
                            </p:stCondLst>
                            <p:childTnLst>
                              <p:par>
                                <p:cTn id="76" presetClass="entr" nodeType="afterEffect" presetID="9" grpId="16" fill="hold">
                                  <p:stCondLst>
                                    <p:cond delay="0"/>
                                  </p:stCondLst>
                                  <p:iterate type="el" backwards="0">
                                    <p:tmAbs val="0"/>
                                  </p:iterate>
                                  <p:childTnLst>
                                    <p:set>
                                      <p:cBhvr>
                                        <p:cTn id="77" fill="hold"/>
                                        <p:tgtEl>
                                          <p:spTgt spid="1837"/>
                                        </p:tgtEl>
                                        <p:attrNameLst>
                                          <p:attrName>style.visibility</p:attrName>
                                        </p:attrNameLst>
                                      </p:cBhvr>
                                      <p:to>
                                        <p:strVal val="visible"/>
                                      </p:to>
                                    </p:set>
                                    <p:animEffect filter="dissolve" transition="in">
                                      <p:cBhvr>
                                        <p:cTn id="78" dur="1000"/>
                                        <p:tgtEl>
                                          <p:spTgt spid="1837"/>
                                        </p:tgtEl>
                                      </p:cBhvr>
                                    </p:animEffect>
                                  </p:childTnLst>
                                </p:cTn>
                              </p:par>
                            </p:childTnLst>
                          </p:cTn>
                        </p:par>
                        <p:par>
                          <p:cTn id="79" fill="hold">
                            <p:stCondLst>
                              <p:cond delay="15200"/>
                            </p:stCondLst>
                            <p:childTnLst>
                              <p:par>
                                <p:cTn id="80" presetClass="entr" nodeType="afterEffect" presetID="9" grpId="17" fill="hold">
                                  <p:stCondLst>
                                    <p:cond delay="0"/>
                                  </p:stCondLst>
                                  <p:iterate type="el" backwards="0">
                                    <p:tmAbs val="0"/>
                                  </p:iterate>
                                  <p:childTnLst>
                                    <p:set>
                                      <p:cBhvr>
                                        <p:cTn id="81" fill="hold"/>
                                        <p:tgtEl>
                                          <p:spTgt spid="1833"/>
                                        </p:tgtEl>
                                        <p:attrNameLst>
                                          <p:attrName>style.visibility</p:attrName>
                                        </p:attrNameLst>
                                      </p:cBhvr>
                                      <p:to>
                                        <p:strVal val="visible"/>
                                      </p:to>
                                    </p:set>
                                    <p:animEffect filter="dissolve" transition="in">
                                      <p:cBhvr>
                                        <p:cTn id="82" dur="1000"/>
                                        <p:tgtEl>
                                          <p:spTgt spid="1833"/>
                                        </p:tgtEl>
                                      </p:cBhvr>
                                    </p:animEffect>
                                  </p:childTnLst>
                                </p:cTn>
                              </p:par>
                            </p:childTnLst>
                          </p:cTn>
                        </p:par>
                        <p:par>
                          <p:cTn id="83" fill="hold">
                            <p:stCondLst>
                              <p:cond delay="16200"/>
                            </p:stCondLst>
                            <p:childTnLst>
                              <p:par>
                                <p:cTn id="84" presetClass="entr" nodeType="afterEffect" presetID="9" grpId="18" fill="hold">
                                  <p:stCondLst>
                                    <p:cond delay="0"/>
                                  </p:stCondLst>
                                  <p:iterate type="el" backwards="0">
                                    <p:tmAbs val="0"/>
                                  </p:iterate>
                                  <p:childTnLst>
                                    <p:set>
                                      <p:cBhvr>
                                        <p:cTn id="85" fill="hold"/>
                                        <p:tgtEl>
                                          <p:spTgt spid="1838"/>
                                        </p:tgtEl>
                                        <p:attrNameLst>
                                          <p:attrName>style.visibility</p:attrName>
                                        </p:attrNameLst>
                                      </p:cBhvr>
                                      <p:to>
                                        <p:strVal val="visible"/>
                                      </p:to>
                                    </p:set>
                                    <p:animEffect filter="dissolve" transition="in">
                                      <p:cBhvr>
                                        <p:cTn id="86" dur="1000"/>
                                        <p:tgtEl>
                                          <p:spTgt spid="1838"/>
                                        </p:tgtEl>
                                      </p:cBhvr>
                                    </p:animEffect>
                                  </p:childTnLst>
                                </p:cTn>
                              </p:par>
                            </p:childTnLst>
                          </p:cTn>
                        </p:par>
                        <p:par>
                          <p:cTn id="87" fill="hold">
                            <p:stCondLst>
                              <p:cond delay="17200"/>
                            </p:stCondLst>
                            <p:childTnLst>
                              <p:par>
                                <p:cTn id="88" presetClass="entr" nodeType="afterEffect" presetID="9" grpId="19" fill="hold">
                                  <p:stCondLst>
                                    <p:cond delay="0"/>
                                  </p:stCondLst>
                                  <p:iterate type="el" backwards="0">
                                    <p:tmAbs val="0"/>
                                  </p:iterate>
                                  <p:childTnLst>
                                    <p:set>
                                      <p:cBhvr>
                                        <p:cTn id="89" fill="hold"/>
                                        <p:tgtEl>
                                          <p:spTgt spid="1832"/>
                                        </p:tgtEl>
                                        <p:attrNameLst>
                                          <p:attrName>style.visibility</p:attrName>
                                        </p:attrNameLst>
                                      </p:cBhvr>
                                      <p:to>
                                        <p:strVal val="visible"/>
                                      </p:to>
                                    </p:set>
                                    <p:animEffect filter="dissolve" transition="in">
                                      <p:cBhvr>
                                        <p:cTn id="90" dur="1000"/>
                                        <p:tgtEl>
                                          <p:spTgt spid="1832"/>
                                        </p:tgtEl>
                                      </p:cBhvr>
                                    </p:animEffect>
                                  </p:childTnLst>
                                </p:cTn>
                              </p:par>
                            </p:childTnLst>
                          </p:cTn>
                        </p:par>
                        <p:par>
                          <p:cTn id="91" fill="hold">
                            <p:stCondLst>
                              <p:cond delay="18200"/>
                            </p:stCondLst>
                            <p:childTnLst>
                              <p:par>
                                <p:cTn id="92" presetClass="entr" nodeType="afterEffect" presetID="9" grpId="20" fill="hold">
                                  <p:stCondLst>
                                    <p:cond delay="0"/>
                                  </p:stCondLst>
                                  <p:iterate type="el" backwards="0">
                                    <p:tmAbs val="0"/>
                                  </p:iterate>
                                  <p:childTnLst>
                                    <p:set>
                                      <p:cBhvr>
                                        <p:cTn id="93" fill="hold"/>
                                        <p:tgtEl>
                                          <p:spTgt spid="1839"/>
                                        </p:tgtEl>
                                        <p:attrNameLst>
                                          <p:attrName>style.visibility</p:attrName>
                                        </p:attrNameLst>
                                      </p:cBhvr>
                                      <p:to>
                                        <p:strVal val="visible"/>
                                      </p:to>
                                    </p:set>
                                    <p:animEffect filter="dissolve" transition="in">
                                      <p:cBhvr>
                                        <p:cTn id="94" dur="1000"/>
                                        <p:tgtEl>
                                          <p:spTgt spid="1839"/>
                                        </p:tgtEl>
                                      </p:cBhvr>
                                    </p:animEffect>
                                  </p:childTnLst>
                                </p:cTn>
                              </p:par>
                            </p:childTnLst>
                          </p:cTn>
                        </p:par>
                        <p:par>
                          <p:cTn id="95" fill="hold">
                            <p:stCondLst>
                              <p:cond delay="19200"/>
                            </p:stCondLst>
                            <p:childTnLst>
                              <p:par>
                                <p:cTn id="96" presetClass="entr" nodeType="afterEffect" presetID="9" grpId="21" fill="hold">
                                  <p:stCondLst>
                                    <p:cond delay="0"/>
                                  </p:stCondLst>
                                  <p:iterate type="el" backwards="0">
                                    <p:tmAbs val="0"/>
                                  </p:iterate>
                                  <p:childTnLst>
                                    <p:set>
                                      <p:cBhvr>
                                        <p:cTn id="97" fill="hold"/>
                                        <p:tgtEl>
                                          <p:spTgt spid="1831"/>
                                        </p:tgtEl>
                                        <p:attrNameLst>
                                          <p:attrName>style.visibility</p:attrName>
                                        </p:attrNameLst>
                                      </p:cBhvr>
                                      <p:to>
                                        <p:strVal val="visible"/>
                                      </p:to>
                                    </p:set>
                                    <p:animEffect filter="dissolve" transition="in">
                                      <p:cBhvr>
                                        <p:cTn id="98" dur="1000"/>
                                        <p:tgtEl>
                                          <p:spTgt spid="1831"/>
                                        </p:tgtEl>
                                      </p:cBhvr>
                                    </p:animEffect>
                                  </p:childTnLst>
                                </p:cTn>
                              </p:par>
                            </p:childTnLst>
                          </p:cTn>
                        </p:par>
                        <p:par>
                          <p:cTn id="99" fill="hold">
                            <p:stCondLst>
                              <p:cond delay="20200"/>
                            </p:stCondLst>
                            <p:childTnLst>
                              <p:par>
                                <p:cTn id="100" presetClass="entr" nodeType="afterEffect" presetID="9" grpId="22" fill="hold">
                                  <p:stCondLst>
                                    <p:cond delay="0"/>
                                  </p:stCondLst>
                                  <p:iterate type="el" backwards="0">
                                    <p:tmAbs val="0"/>
                                  </p:iterate>
                                  <p:childTnLst>
                                    <p:set>
                                      <p:cBhvr>
                                        <p:cTn id="101" fill="hold"/>
                                        <p:tgtEl>
                                          <p:spTgt spid="1840"/>
                                        </p:tgtEl>
                                        <p:attrNameLst>
                                          <p:attrName>style.visibility</p:attrName>
                                        </p:attrNameLst>
                                      </p:cBhvr>
                                      <p:to>
                                        <p:strVal val="visible"/>
                                      </p:to>
                                    </p:set>
                                    <p:animEffect filter="dissolve" transition="in">
                                      <p:cBhvr>
                                        <p:cTn id="102" dur="1000"/>
                                        <p:tgtEl>
                                          <p:spTgt spid="1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8" grpId="18"/>
      <p:bldP build="whole" bldLvl="1" animBg="1" rev="0" advAuto="0" spid="1796" grpId="9"/>
      <p:bldP build="whole" bldLvl="1" animBg="1" rev="0" advAuto="0" spid="1808" grpId="3"/>
      <p:bldP build="whole" bldLvl="1" animBg="1" rev="0" advAuto="0" spid="1799" grpId="8"/>
      <p:bldP build="whole" bldLvl="1" animBg="1" rev="0" advAuto="0" spid="1802" grpId="7"/>
      <p:bldP build="whole" bldLvl="1" animBg="1" rev="0" advAuto="0" spid="1811" grpId="4"/>
      <p:bldP build="whole" bldLvl="1" animBg="1" rev="0" advAuto="0" spid="1814" grpId="5"/>
      <p:bldP build="whole" bldLvl="1" animBg="1" rev="0" advAuto="0" spid="1820" grpId="2"/>
      <p:bldP build="whole" bldLvl="1" animBg="1" rev="0" advAuto="0" spid="1805" grpId="11"/>
      <p:bldP build="whole" bldLvl="1" animBg="1" rev="0" advAuto="0" spid="1817" grpId="6"/>
      <p:bldP build="whole" bldLvl="1" animBg="1" rev="0" advAuto="0" spid="1839" grpId="20"/>
      <p:bldP build="whole" bldLvl="1" animBg="1" rev="0" advAuto="0" spid="1840" grpId="22"/>
      <p:bldP build="whole" bldLvl="1" animBg="1" rev="0" advAuto="0" spid="1787" grpId="1"/>
      <p:bldP build="whole" bldLvl="1" animBg="1" rev="0" advAuto="0" spid="1793" grpId="10"/>
      <p:bldP build="whole" bldLvl="1" animBg="1" rev="0" advAuto="0" spid="1790" grpId="12"/>
      <p:bldP build="whole" bldLvl="1" animBg="1" rev="0" advAuto="0" spid="1834" grpId="13"/>
      <p:bldP build="whole" bldLvl="1" animBg="1" rev="0" advAuto="0" spid="1832" grpId="19"/>
      <p:bldP build="whole" bldLvl="1" animBg="1" rev="0" advAuto="0" spid="1833" grpId="17"/>
      <p:bldP build="whole" bldLvl="1" animBg="1" rev="0" advAuto="0" spid="1835" grpId="15"/>
      <p:bldP build="whole" bldLvl="1" animBg="1" rev="0" advAuto="0" spid="1836" grpId="14"/>
      <p:bldP build="whole" bldLvl="1" animBg="1" rev="0" advAuto="0" spid="1831" grpId="21"/>
      <p:bldP build="whole" bldLvl="1" animBg="1" rev="0" advAuto="0" spid="1837" grpId="16"/>
    </p:bldLst>
  </p:timing>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2" name="Steps"/>
          <p:cNvSpPr txBox="1"/>
          <p:nvPr>
            <p:ph type="ctrTitle"/>
          </p:nvPr>
        </p:nvSpPr>
        <p:spPr>
          <a:prstGeom prst="rect">
            <a:avLst/>
          </a:prstGeom>
        </p:spPr>
        <p:txBody>
          <a:bodyPr/>
          <a:lstStyle>
            <a:lvl1pPr defTabSz="566674">
              <a:defRPr sz="10864"/>
            </a:lvl1pPr>
          </a:lstStyle>
          <a:p>
            <a:pPr/>
            <a:r>
              <a:t>Steps</a:t>
            </a:r>
          </a:p>
        </p:txBody>
      </p:sp>
      <p:grpSp>
        <p:nvGrpSpPr>
          <p:cNvPr id="1845" name="成组"/>
          <p:cNvGrpSpPr/>
          <p:nvPr/>
        </p:nvGrpSpPr>
        <p:grpSpPr>
          <a:xfrm>
            <a:off x="1679145" y="5626796"/>
            <a:ext cx="3592104" cy="3592103"/>
            <a:chOff x="0" y="0"/>
            <a:chExt cx="3592102" cy="3592102"/>
          </a:xfrm>
        </p:grpSpPr>
        <p:sp>
          <p:nvSpPr>
            <p:cNvPr id="1843" name="圆角矩形"/>
            <p:cNvSpPr/>
            <p:nvPr/>
          </p:nvSpPr>
          <p:spPr>
            <a:xfrm rot="18900000">
              <a:off x="526051" y="526051"/>
              <a:ext cx="2540001" cy="2540001"/>
            </a:xfrm>
            <a:prstGeom prst="roundRect">
              <a:avLst>
                <a:gd name="adj" fmla="val 16349"/>
              </a:avLst>
            </a:prstGeom>
            <a:gradFill flip="none" rotWithShape="1">
              <a:gsLst>
                <a:gs pos="0">
                  <a:srgbClr val="FFA244"/>
                </a:gs>
                <a:gs pos="100000">
                  <a:srgbClr val="FFEE8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844" name="成组" descr="成组"/>
            <p:cNvPicPr>
              <a:picLocks noChangeAspect="1"/>
            </p:cNvPicPr>
            <p:nvPr/>
          </p:nvPicPr>
          <p:blipFill>
            <a:blip r:embed="rId2">
              <a:extLst/>
            </a:blip>
            <a:stretch>
              <a:fillRect/>
            </a:stretch>
          </p:blipFill>
          <p:spPr>
            <a:xfrm>
              <a:off x="1215093" y="1215093"/>
              <a:ext cx="1161917" cy="1161917"/>
            </a:xfrm>
            <a:prstGeom prst="rect">
              <a:avLst/>
            </a:prstGeom>
            <a:ln w="12700" cap="flat">
              <a:noFill/>
              <a:miter lim="400000"/>
            </a:ln>
            <a:effectLst/>
          </p:spPr>
        </p:pic>
      </p:grpSp>
      <p:grpSp>
        <p:nvGrpSpPr>
          <p:cNvPr id="1848" name="成组"/>
          <p:cNvGrpSpPr/>
          <p:nvPr/>
        </p:nvGrpSpPr>
        <p:grpSpPr>
          <a:xfrm>
            <a:off x="6056707" y="5177783"/>
            <a:ext cx="4490129" cy="4490129"/>
            <a:chOff x="0" y="0"/>
            <a:chExt cx="4490127" cy="4490127"/>
          </a:xfrm>
        </p:grpSpPr>
        <p:sp>
          <p:nvSpPr>
            <p:cNvPr id="1846" name="圆角矩形"/>
            <p:cNvSpPr/>
            <p:nvPr/>
          </p:nvSpPr>
          <p:spPr>
            <a:xfrm rot="18900000">
              <a:off x="657564" y="657564"/>
              <a:ext cx="3175001" cy="3175001"/>
            </a:xfrm>
            <a:prstGeom prst="roundRect">
              <a:avLst>
                <a:gd name="adj" fmla="val 13080"/>
              </a:avLst>
            </a:prstGeom>
            <a:gradFill flip="none" rotWithShape="1">
              <a:gsLst>
                <a:gs pos="0">
                  <a:srgbClr val="FF3379"/>
                </a:gs>
                <a:gs pos="100000">
                  <a:srgbClr val="FF56DA"/>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847" name="成组" descr="成组"/>
            <p:cNvPicPr>
              <a:picLocks noChangeAspect="1"/>
            </p:cNvPicPr>
            <p:nvPr/>
          </p:nvPicPr>
          <p:blipFill>
            <a:blip r:embed="rId3">
              <a:extLst/>
            </a:blip>
            <a:stretch>
              <a:fillRect/>
            </a:stretch>
          </p:blipFill>
          <p:spPr>
            <a:xfrm>
              <a:off x="1621421" y="1532329"/>
              <a:ext cx="1247287" cy="1425470"/>
            </a:xfrm>
            <a:prstGeom prst="rect">
              <a:avLst/>
            </a:prstGeom>
            <a:ln w="12700" cap="flat">
              <a:noFill/>
              <a:miter lim="400000"/>
            </a:ln>
            <a:effectLst/>
          </p:spPr>
        </p:pic>
      </p:grpSp>
      <p:grpSp>
        <p:nvGrpSpPr>
          <p:cNvPr id="1851" name="成组"/>
          <p:cNvGrpSpPr/>
          <p:nvPr/>
        </p:nvGrpSpPr>
        <p:grpSpPr>
          <a:xfrm>
            <a:off x="11170426" y="4728770"/>
            <a:ext cx="5388155" cy="5388155"/>
            <a:chOff x="0" y="0"/>
            <a:chExt cx="5388153" cy="5388153"/>
          </a:xfrm>
        </p:grpSpPr>
        <p:sp>
          <p:nvSpPr>
            <p:cNvPr id="1849" name="圆角矩形"/>
            <p:cNvSpPr/>
            <p:nvPr/>
          </p:nvSpPr>
          <p:spPr>
            <a:xfrm rot="18900000">
              <a:off x="789076" y="789076"/>
              <a:ext cx="3810001" cy="3810001"/>
            </a:xfrm>
            <a:prstGeom prst="roundRect">
              <a:avLst>
                <a:gd name="adj" fmla="val 10900"/>
              </a:avLst>
            </a:prstGeom>
            <a:gradFill flip="none" rotWithShape="1">
              <a:gsLst>
                <a:gs pos="0">
                  <a:srgbClr val="3E35A5"/>
                </a:gs>
                <a:gs pos="100000">
                  <a:srgbClr val="805DD1"/>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850" name="成组" descr="成组"/>
            <p:cNvPicPr>
              <a:picLocks noChangeAspect="1"/>
            </p:cNvPicPr>
            <p:nvPr/>
          </p:nvPicPr>
          <p:blipFill>
            <a:blip r:embed="rId4">
              <a:extLst/>
            </a:blip>
            <a:stretch>
              <a:fillRect/>
            </a:stretch>
          </p:blipFill>
          <p:spPr>
            <a:xfrm>
              <a:off x="1541404" y="1842840"/>
              <a:ext cx="1924345" cy="1804074"/>
            </a:xfrm>
            <a:prstGeom prst="rect">
              <a:avLst/>
            </a:prstGeom>
            <a:ln w="12700" cap="flat">
              <a:noFill/>
              <a:miter lim="400000"/>
            </a:ln>
            <a:effectLst/>
          </p:spPr>
        </p:pic>
      </p:grpSp>
      <p:grpSp>
        <p:nvGrpSpPr>
          <p:cNvPr id="1854" name="成组"/>
          <p:cNvGrpSpPr/>
          <p:nvPr/>
        </p:nvGrpSpPr>
        <p:grpSpPr>
          <a:xfrm>
            <a:off x="17182171" y="4279758"/>
            <a:ext cx="6286180" cy="6286180"/>
            <a:chOff x="0" y="0"/>
            <a:chExt cx="6286179" cy="6286179"/>
          </a:xfrm>
        </p:grpSpPr>
        <p:sp>
          <p:nvSpPr>
            <p:cNvPr id="1852" name="圆角矩形"/>
            <p:cNvSpPr/>
            <p:nvPr/>
          </p:nvSpPr>
          <p:spPr>
            <a:xfrm rot="18900000">
              <a:off x="920589" y="920589"/>
              <a:ext cx="4445001" cy="4445001"/>
            </a:xfrm>
            <a:prstGeom prst="roundRect">
              <a:avLst>
                <a:gd name="adj" fmla="val 9343"/>
              </a:avLst>
            </a:prstGeom>
            <a:gradFill flip="none" rotWithShape="1">
              <a:gsLst>
                <a:gs pos="0">
                  <a:srgbClr val="3A5DFF"/>
                </a:gs>
                <a:gs pos="100000">
                  <a:srgbClr val="528AFF"/>
                </a:gs>
              </a:gsLst>
              <a:lin ang="19237376" scaled="0"/>
            </a:gradFill>
            <a:ln w="12700" cap="flat">
              <a:noFill/>
              <a:miter lim="400000"/>
            </a:ln>
            <a:effectLst/>
          </p:spPr>
          <p:txBody>
            <a:bodyPr wrap="square" lIns="71437" tIns="71437" rIns="71437" bIns="71437" numCol="1" anchor="ctr">
              <a:noAutofit/>
            </a:bodyPr>
            <a:lstStyle/>
            <a:p>
              <a:pPr>
                <a:defRPr sz="3600"/>
              </a:pPr>
            </a:p>
          </p:txBody>
        </p:sp>
        <p:pic>
          <p:nvPicPr>
            <p:cNvPr id="1853" name="成组" descr="成组"/>
            <p:cNvPicPr>
              <a:picLocks noChangeAspect="1"/>
            </p:cNvPicPr>
            <p:nvPr/>
          </p:nvPicPr>
          <p:blipFill>
            <a:blip r:embed="rId5">
              <a:extLst/>
            </a:blip>
            <a:stretch>
              <a:fillRect/>
            </a:stretch>
          </p:blipFill>
          <p:spPr>
            <a:xfrm>
              <a:off x="2180917" y="2116772"/>
              <a:ext cx="1924345" cy="2052635"/>
            </a:xfrm>
            <a:prstGeom prst="rect">
              <a:avLst/>
            </a:prstGeom>
            <a:ln w="12700" cap="flat">
              <a:noFill/>
              <a:miter lim="400000"/>
            </a:ln>
            <a:effectLst/>
          </p:spPr>
        </p:pic>
      </p:grpSp>
      <p:sp>
        <p:nvSpPr>
          <p:cNvPr id="1855" name="Market"/>
          <p:cNvSpPr txBox="1"/>
          <p:nvPr/>
        </p:nvSpPr>
        <p:spPr>
          <a:xfrm>
            <a:off x="1379696" y="9390888"/>
            <a:ext cx="4191001"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Market</a:t>
            </a:r>
          </a:p>
        </p:txBody>
      </p:sp>
      <p:sp>
        <p:nvSpPr>
          <p:cNvPr id="1856" name="Reports"/>
          <p:cNvSpPr txBox="1"/>
          <p:nvPr/>
        </p:nvSpPr>
        <p:spPr>
          <a:xfrm>
            <a:off x="5646518" y="9949688"/>
            <a:ext cx="5310506"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Reports</a:t>
            </a:r>
          </a:p>
        </p:txBody>
      </p:sp>
      <p:sp>
        <p:nvSpPr>
          <p:cNvPr id="1857" name="Sales"/>
          <p:cNvSpPr txBox="1"/>
          <p:nvPr/>
        </p:nvSpPr>
        <p:spPr>
          <a:xfrm>
            <a:off x="11592900" y="10279888"/>
            <a:ext cx="4543205"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Sales</a:t>
            </a:r>
          </a:p>
        </p:txBody>
      </p:sp>
      <p:sp>
        <p:nvSpPr>
          <p:cNvPr id="1858" name="Delivery"/>
          <p:cNvSpPr txBox="1"/>
          <p:nvPr/>
        </p:nvSpPr>
        <p:spPr>
          <a:xfrm>
            <a:off x="18053659" y="10838688"/>
            <a:ext cx="4543205"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spcBef>
                <a:spcPts val="4500"/>
              </a:spcBef>
              <a:defRPr>
                <a:latin typeface="Helvetica"/>
                <a:ea typeface="Helvetica"/>
                <a:cs typeface="Helvetica"/>
                <a:sym typeface="Helvetica"/>
              </a:defRPr>
            </a:lvl1pPr>
          </a:lstStyle>
          <a:p>
            <a:pPr/>
            <a:r>
              <a:t>Delivery</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842"/>
                                        </p:tgtEl>
                                        <p:attrNameLst>
                                          <p:attrName>style.visibility</p:attrName>
                                        </p:attrNameLst>
                                      </p:cBhvr>
                                      <p:to>
                                        <p:strVal val="visible"/>
                                      </p:to>
                                    </p:set>
                                    <p:animEffect filter="dissolve" transition="in">
                                      <p:cBhvr>
                                        <p:cTn id="7" dur="1000"/>
                                        <p:tgtEl>
                                          <p:spTgt spid="1842"/>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845"/>
                                        </p:tgtEl>
                                        <p:attrNameLst>
                                          <p:attrName>style.visibility</p:attrName>
                                        </p:attrNameLst>
                                      </p:cBhvr>
                                      <p:to>
                                        <p:strVal val="visible"/>
                                      </p:to>
                                    </p:set>
                                    <p:anim calcmode="lin" valueType="num">
                                      <p:cBhvr>
                                        <p:cTn id="11" dur="750" fill="hold"/>
                                        <p:tgtEl>
                                          <p:spTgt spid="1845"/>
                                        </p:tgtEl>
                                        <p:attrNameLst>
                                          <p:attrName>ppt_w</p:attrName>
                                        </p:attrNameLst>
                                      </p:cBhvr>
                                      <p:tavLst>
                                        <p:tav tm="0">
                                          <p:val>
                                            <p:fltVal val="0"/>
                                          </p:val>
                                        </p:tav>
                                        <p:tav tm="100000">
                                          <p:val>
                                            <p:strVal val="#ppt_w"/>
                                          </p:val>
                                        </p:tav>
                                      </p:tavLst>
                                    </p:anim>
                                    <p:anim calcmode="lin" valueType="num">
                                      <p:cBhvr>
                                        <p:cTn id="12" dur="750" fill="hold"/>
                                        <p:tgtEl>
                                          <p:spTgt spid="1845"/>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Class="entr" nodeType="afterEffect" presetSubtype="16" presetID="23" grpId="3" fill="hold">
                                  <p:stCondLst>
                                    <p:cond delay="100"/>
                                  </p:stCondLst>
                                  <p:iterate type="el" backwards="0">
                                    <p:tmAbs val="0"/>
                                  </p:iterate>
                                  <p:childTnLst>
                                    <p:set>
                                      <p:cBhvr>
                                        <p:cTn id="15" fill="hold"/>
                                        <p:tgtEl>
                                          <p:spTgt spid="1848"/>
                                        </p:tgtEl>
                                        <p:attrNameLst>
                                          <p:attrName>style.visibility</p:attrName>
                                        </p:attrNameLst>
                                      </p:cBhvr>
                                      <p:to>
                                        <p:strVal val="visible"/>
                                      </p:to>
                                    </p:set>
                                    <p:anim calcmode="lin" valueType="num">
                                      <p:cBhvr>
                                        <p:cTn id="16" dur="750" fill="hold"/>
                                        <p:tgtEl>
                                          <p:spTgt spid="1848"/>
                                        </p:tgtEl>
                                        <p:attrNameLst>
                                          <p:attrName>ppt_w</p:attrName>
                                        </p:attrNameLst>
                                      </p:cBhvr>
                                      <p:tavLst>
                                        <p:tav tm="0">
                                          <p:val>
                                            <p:fltVal val="0"/>
                                          </p:val>
                                        </p:tav>
                                        <p:tav tm="100000">
                                          <p:val>
                                            <p:strVal val="#ppt_w"/>
                                          </p:val>
                                        </p:tav>
                                      </p:tavLst>
                                    </p:anim>
                                    <p:anim calcmode="lin" valueType="num">
                                      <p:cBhvr>
                                        <p:cTn id="17" dur="750" fill="hold"/>
                                        <p:tgtEl>
                                          <p:spTgt spid="1848"/>
                                        </p:tgtEl>
                                        <p:attrNameLst>
                                          <p:attrName>ppt_h</p:attrName>
                                        </p:attrNameLst>
                                      </p:cBhvr>
                                      <p:tavLst>
                                        <p:tav tm="0">
                                          <p:val>
                                            <p:fltVal val="0"/>
                                          </p:val>
                                        </p:tav>
                                        <p:tav tm="100000">
                                          <p:val>
                                            <p:strVal val="#ppt_h"/>
                                          </p:val>
                                        </p:tav>
                                      </p:tavLst>
                                    </p:anim>
                                  </p:childTnLst>
                                </p:cTn>
                              </p:par>
                            </p:childTnLst>
                          </p:cTn>
                        </p:par>
                        <p:par>
                          <p:cTn id="18" fill="hold">
                            <p:stCondLst>
                              <p:cond delay="2600"/>
                            </p:stCondLst>
                            <p:childTnLst>
                              <p:par>
                                <p:cTn id="19" presetClass="entr" nodeType="afterEffect" presetSubtype="16" presetID="23" grpId="4" fill="hold">
                                  <p:stCondLst>
                                    <p:cond delay="100"/>
                                  </p:stCondLst>
                                  <p:iterate type="el" backwards="0">
                                    <p:tmAbs val="0"/>
                                  </p:iterate>
                                  <p:childTnLst>
                                    <p:set>
                                      <p:cBhvr>
                                        <p:cTn id="20" fill="hold"/>
                                        <p:tgtEl>
                                          <p:spTgt spid="1851"/>
                                        </p:tgtEl>
                                        <p:attrNameLst>
                                          <p:attrName>style.visibility</p:attrName>
                                        </p:attrNameLst>
                                      </p:cBhvr>
                                      <p:to>
                                        <p:strVal val="visible"/>
                                      </p:to>
                                    </p:set>
                                    <p:anim calcmode="lin" valueType="num">
                                      <p:cBhvr>
                                        <p:cTn id="21" dur="750" fill="hold"/>
                                        <p:tgtEl>
                                          <p:spTgt spid="1851"/>
                                        </p:tgtEl>
                                        <p:attrNameLst>
                                          <p:attrName>ppt_w</p:attrName>
                                        </p:attrNameLst>
                                      </p:cBhvr>
                                      <p:tavLst>
                                        <p:tav tm="0">
                                          <p:val>
                                            <p:fltVal val="0"/>
                                          </p:val>
                                        </p:tav>
                                        <p:tav tm="100000">
                                          <p:val>
                                            <p:strVal val="#ppt_w"/>
                                          </p:val>
                                        </p:tav>
                                      </p:tavLst>
                                    </p:anim>
                                    <p:anim calcmode="lin" valueType="num">
                                      <p:cBhvr>
                                        <p:cTn id="22" dur="750" fill="hold"/>
                                        <p:tgtEl>
                                          <p:spTgt spid="1851"/>
                                        </p:tgtEl>
                                        <p:attrNameLst>
                                          <p:attrName>ppt_h</p:attrName>
                                        </p:attrNameLst>
                                      </p:cBhvr>
                                      <p:tavLst>
                                        <p:tav tm="0">
                                          <p:val>
                                            <p:fltVal val="0"/>
                                          </p:val>
                                        </p:tav>
                                        <p:tav tm="100000">
                                          <p:val>
                                            <p:strVal val="#ppt_h"/>
                                          </p:val>
                                        </p:tav>
                                      </p:tavLst>
                                    </p:anim>
                                  </p:childTnLst>
                                </p:cTn>
                              </p:par>
                            </p:childTnLst>
                          </p:cTn>
                        </p:par>
                        <p:par>
                          <p:cTn id="23" fill="hold">
                            <p:stCondLst>
                              <p:cond delay="3450"/>
                            </p:stCondLst>
                            <p:childTnLst>
                              <p:par>
                                <p:cTn id="24" presetClass="entr" nodeType="afterEffect" presetSubtype="16" presetID="23" grpId="5" fill="hold">
                                  <p:stCondLst>
                                    <p:cond delay="100"/>
                                  </p:stCondLst>
                                  <p:iterate type="el" backwards="0">
                                    <p:tmAbs val="0"/>
                                  </p:iterate>
                                  <p:childTnLst>
                                    <p:set>
                                      <p:cBhvr>
                                        <p:cTn id="25" fill="hold"/>
                                        <p:tgtEl>
                                          <p:spTgt spid="1854"/>
                                        </p:tgtEl>
                                        <p:attrNameLst>
                                          <p:attrName>style.visibility</p:attrName>
                                        </p:attrNameLst>
                                      </p:cBhvr>
                                      <p:to>
                                        <p:strVal val="visible"/>
                                      </p:to>
                                    </p:set>
                                    <p:anim calcmode="lin" valueType="num">
                                      <p:cBhvr>
                                        <p:cTn id="26" dur="750" fill="hold"/>
                                        <p:tgtEl>
                                          <p:spTgt spid="1854"/>
                                        </p:tgtEl>
                                        <p:attrNameLst>
                                          <p:attrName>ppt_w</p:attrName>
                                        </p:attrNameLst>
                                      </p:cBhvr>
                                      <p:tavLst>
                                        <p:tav tm="0">
                                          <p:val>
                                            <p:fltVal val="0"/>
                                          </p:val>
                                        </p:tav>
                                        <p:tav tm="100000">
                                          <p:val>
                                            <p:strVal val="#ppt_w"/>
                                          </p:val>
                                        </p:tav>
                                      </p:tavLst>
                                    </p:anim>
                                    <p:anim calcmode="lin" valueType="num">
                                      <p:cBhvr>
                                        <p:cTn id="27" dur="750" fill="hold"/>
                                        <p:tgtEl>
                                          <p:spTgt spid="1854"/>
                                        </p:tgtEl>
                                        <p:attrNameLst>
                                          <p:attrName>ppt_h</p:attrName>
                                        </p:attrNameLst>
                                      </p:cBhvr>
                                      <p:tavLst>
                                        <p:tav tm="0">
                                          <p:val>
                                            <p:fltVal val="0"/>
                                          </p:val>
                                        </p:tav>
                                        <p:tav tm="100000">
                                          <p:val>
                                            <p:strVal val="#ppt_h"/>
                                          </p:val>
                                        </p:tav>
                                      </p:tavLst>
                                    </p:anim>
                                  </p:childTnLst>
                                </p:cTn>
                              </p:par>
                            </p:childTnLst>
                          </p:cTn>
                        </p:par>
                        <p:par>
                          <p:cTn id="28" fill="hold">
                            <p:stCondLst>
                              <p:cond delay="4300"/>
                            </p:stCondLst>
                            <p:childTnLst>
                              <p:par>
                                <p:cTn id="29" presetClass="entr" nodeType="afterEffect" presetID="9" grpId="6" fill="hold">
                                  <p:stCondLst>
                                    <p:cond delay="0"/>
                                  </p:stCondLst>
                                  <p:iterate type="el" backwards="0">
                                    <p:tmAbs val="0"/>
                                  </p:iterate>
                                  <p:childTnLst>
                                    <p:set>
                                      <p:cBhvr>
                                        <p:cTn id="30" fill="hold"/>
                                        <p:tgtEl>
                                          <p:spTgt spid="1855"/>
                                        </p:tgtEl>
                                        <p:attrNameLst>
                                          <p:attrName>style.visibility</p:attrName>
                                        </p:attrNameLst>
                                      </p:cBhvr>
                                      <p:to>
                                        <p:strVal val="visible"/>
                                      </p:to>
                                    </p:set>
                                    <p:animEffect filter="dissolve" transition="in">
                                      <p:cBhvr>
                                        <p:cTn id="31" dur="1000"/>
                                        <p:tgtEl>
                                          <p:spTgt spid="1855"/>
                                        </p:tgtEl>
                                      </p:cBhvr>
                                    </p:animEffect>
                                  </p:childTnLst>
                                </p:cTn>
                              </p:par>
                            </p:childTnLst>
                          </p:cTn>
                        </p:par>
                        <p:par>
                          <p:cTn id="32" fill="hold">
                            <p:stCondLst>
                              <p:cond delay="5300"/>
                            </p:stCondLst>
                            <p:childTnLst>
                              <p:par>
                                <p:cTn id="33" presetClass="entr" nodeType="afterEffect" presetID="9" grpId="7" fill="hold">
                                  <p:stCondLst>
                                    <p:cond delay="0"/>
                                  </p:stCondLst>
                                  <p:iterate type="el" backwards="0">
                                    <p:tmAbs val="0"/>
                                  </p:iterate>
                                  <p:childTnLst>
                                    <p:set>
                                      <p:cBhvr>
                                        <p:cTn id="34" fill="hold"/>
                                        <p:tgtEl>
                                          <p:spTgt spid="1856"/>
                                        </p:tgtEl>
                                        <p:attrNameLst>
                                          <p:attrName>style.visibility</p:attrName>
                                        </p:attrNameLst>
                                      </p:cBhvr>
                                      <p:to>
                                        <p:strVal val="visible"/>
                                      </p:to>
                                    </p:set>
                                    <p:animEffect filter="dissolve" transition="in">
                                      <p:cBhvr>
                                        <p:cTn id="35" dur="1000"/>
                                        <p:tgtEl>
                                          <p:spTgt spid="1856"/>
                                        </p:tgtEl>
                                      </p:cBhvr>
                                    </p:animEffect>
                                  </p:childTnLst>
                                </p:cTn>
                              </p:par>
                            </p:childTnLst>
                          </p:cTn>
                        </p:par>
                        <p:par>
                          <p:cTn id="36" fill="hold">
                            <p:stCondLst>
                              <p:cond delay="6300"/>
                            </p:stCondLst>
                            <p:childTnLst>
                              <p:par>
                                <p:cTn id="37" presetClass="entr" nodeType="afterEffect" presetID="9" grpId="8" fill="hold">
                                  <p:stCondLst>
                                    <p:cond delay="0"/>
                                  </p:stCondLst>
                                  <p:iterate type="el" backwards="0">
                                    <p:tmAbs val="0"/>
                                  </p:iterate>
                                  <p:childTnLst>
                                    <p:set>
                                      <p:cBhvr>
                                        <p:cTn id="38" fill="hold"/>
                                        <p:tgtEl>
                                          <p:spTgt spid="1857"/>
                                        </p:tgtEl>
                                        <p:attrNameLst>
                                          <p:attrName>style.visibility</p:attrName>
                                        </p:attrNameLst>
                                      </p:cBhvr>
                                      <p:to>
                                        <p:strVal val="visible"/>
                                      </p:to>
                                    </p:set>
                                    <p:animEffect filter="dissolve" transition="in">
                                      <p:cBhvr>
                                        <p:cTn id="39" dur="1000"/>
                                        <p:tgtEl>
                                          <p:spTgt spid="1857"/>
                                        </p:tgtEl>
                                      </p:cBhvr>
                                    </p:animEffect>
                                  </p:childTnLst>
                                </p:cTn>
                              </p:par>
                            </p:childTnLst>
                          </p:cTn>
                        </p:par>
                        <p:par>
                          <p:cTn id="40" fill="hold">
                            <p:stCondLst>
                              <p:cond delay="7300"/>
                            </p:stCondLst>
                            <p:childTnLst>
                              <p:par>
                                <p:cTn id="41" presetClass="entr" nodeType="afterEffect" presetID="9" grpId="9" fill="hold">
                                  <p:stCondLst>
                                    <p:cond delay="0"/>
                                  </p:stCondLst>
                                  <p:iterate type="el" backwards="0">
                                    <p:tmAbs val="0"/>
                                  </p:iterate>
                                  <p:childTnLst>
                                    <p:set>
                                      <p:cBhvr>
                                        <p:cTn id="42" fill="hold"/>
                                        <p:tgtEl>
                                          <p:spTgt spid="1858"/>
                                        </p:tgtEl>
                                        <p:attrNameLst>
                                          <p:attrName>style.visibility</p:attrName>
                                        </p:attrNameLst>
                                      </p:cBhvr>
                                      <p:to>
                                        <p:strVal val="visible"/>
                                      </p:to>
                                    </p:set>
                                    <p:animEffect filter="dissolve" transition="in">
                                      <p:cBhvr>
                                        <p:cTn id="43" dur="1000"/>
                                        <p:tgtEl>
                                          <p:spTgt spid="18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8" grpId="3"/>
      <p:bldP build="whole" bldLvl="1" animBg="1" rev="0" advAuto="0" spid="1854" grpId="5"/>
      <p:bldP build="whole" bldLvl="1" animBg="1" rev="0" advAuto="0" spid="1856" grpId="7"/>
      <p:bldP build="whole" bldLvl="1" animBg="1" rev="0" advAuto="0" spid="1845" grpId="2"/>
      <p:bldP build="whole" bldLvl="1" animBg="1" rev="0" advAuto="0" spid="1842" grpId="1"/>
      <p:bldP build="whole" bldLvl="1" animBg="1" rev="0" advAuto="0" spid="1851" grpId="4"/>
      <p:bldP build="whole" bldLvl="1" animBg="1" rev="0" advAuto="0" spid="1857" grpId="8"/>
      <p:bldP build="whole" bldLvl="1" animBg="1" rev="0" advAuto="0" spid="1858" grpId="9"/>
      <p:bldP build="whole" bldLvl="1" animBg="1" rev="0" advAuto="0" spid="1855" grpId="6"/>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矩形"/>
          <p:cNvSpPr/>
          <p:nvPr/>
        </p:nvSpPr>
        <p:spPr>
          <a:xfrm>
            <a:off x="12045746" y="-105444"/>
            <a:ext cx="12349912" cy="13926887"/>
          </a:xfrm>
          <a:prstGeom prst="rect">
            <a:avLst/>
          </a:prstGeom>
          <a:blipFill>
            <a:blip r:embed="rId2"/>
            <a:stretch>
              <a:fillRect/>
            </a:stretch>
          </a:blipFill>
          <a:ln w="12700">
            <a:miter lim="400000"/>
          </a:ln>
        </p:spPr>
        <p:txBody>
          <a:bodyPr lIns="121919" tIns="121919" rIns="121919" bIns="121919" anchor="ctr"/>
          <a:lstStyle/>
          <a:p>
            <a:pPr defTabSz="457200">
              <a:defRPr sz="4800">
                <a:latin typeface="Calibri"/>
                <a:ea typeface="Calibri"/>
                <a:cs typeface="Calibri"/>
                <a:sym typeface="Calibri"/>
              </a:defRPr>
            </a:pPr>
          </a:p>
        </p:txBody>
      </p:sp>
      <p:sp>
        <p:nvSpPr>
          <p:cNvPr id="127" name="Lorem ipsum dolor sit amet, consetetur sadipscing elitr, sed diam nonumy eirmod tempor invidunt ut labore et dolore magna aliquyam erat, sed diam voluptua.…"/>
          <p:cNvSpPr txBox="1"/>
          <p:nvPr/>
        </p:nvSpPr>
        <p:spPr>
          <a:xfrm>
            <a:off x="789939" y="4462779"/>
            <a:ext cx="10726408" cy="5069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latin typeface="Helvetica"/>
                <a:ea typeface="Helvetica"/>
                <a:cs typeface="Helvetica"/>
                <a:sym typeface="Helvetica"/>
              </a:defRPr>
            </a:pPr>
          </a:p>
          <a:p>
            <a:pPr algn="l" defTabSz="457200">
              <a:spcBef>
                <a:spcPts val="1000"/>
              </a:spcBef>
              <a:defRPr baseline="6250" spc="96" sz="3200">
                <a:latin typeface="Helvetica"/>
                <a:ea typeface="Helvetica"/>
                <a:cs typeface="Helvetica"/>
                <a:sym typeface="Helvetica"/>
              </a:defRPr>
            </a:pPr>
            <a:r>
              <a:t>At vero eos et accusam et justo duo dolores et ea rebum. Stet clita kasd gubergren, no sea takimata sanctus est Lorem ipsum dolor sit amet. Lorem ipsum dolor sit amet, consetetur sadipscing elitr.</a:t>
            </a:r>
          </a:p>
        </p:txBody>
      </p:sp>
      <p:sp>
        <p:nvSpPr>
          <p:cNvPr id="128" name="App"/>
          <p:cNvSpPr txBox="1"/>
          <p:nvPr>
            <p:ph type="ctrTitle"/>
          </p:nvPr>
        </p:nvSpPr>
        <p:spPr>
          <a:prstGeom prst="rect">
            <a:avLst/>
          </a:prstGeom>
        </p:spPr>
        <p:txBody>
          <a:bodyPr/>
          <a:lstStyle>
            <a:lvl1pPr defTabSz="566674">
              <a:defRPr sz="10864"/>
            </a:lvl1pPr>
          </a:lstStyle>
          <a:p>
            <a:pPr/>
            <a:r>
              <a:t>App</a:t>
            </a:r>
          </a:p>
        </p:txBody>
      </p:sp>
      <p:sp>
        <p:nvSpPr>
          <p:cNvPr id="129" name="Use our proven, step-by-step process to help you achieve startup success. Read, watch, listen, download, discuss, take action, and most importantly, Start It Up!"/>
          <p:cNvSpPr txBox="1"/>
          <p:nvPr/>
        </p:nvSpPr>
        <p:spPr>
          <a:xfrm>
            <a:off x="789939" y="2340905"/>
            <a:ext cx="10500487"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8"/>
                                        </p:tgtEl>
                                        <p:attrNameLst>
                                          <p:attrName>style.visibility</p:attrName>
                                        </p:attrNameLst>
                                      </p:cBhvr>
                                      <p:to>
                                        <p:strVal val="visible"/>
                                      </p:to>
                                    </p:set>
                                    <p:animEffect filter="dissolve" transition="in">
                                      <p:cBhvr>
                                        <p:cTn id="7" dur="1000"/>
                                        <p:tgtEl>
                                          <p:spTgt spid="12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29"/>
                                        </p:tgtEl>
                                        <p:attrNameLst>
                                          <p:attrName>style.visibility</p:attrName>
                                        </p:attrNameLst>
                                      </p:cBhvr>
                                      <p:to>
                                        <p:strVal val="visible"/>
                                      </p:to>
                                    </p:set>
                                    <p:animEffect filter="dissolve" transition="in">
                                      <p:cBhvr>
                                        <p:cTn id="11" dur="1000"/>
                                        <p:tgtEl>
                                          <p:spTgt spid="129"/>
                                        </p:tgtEl>
                                      </p:cBhvr>
                                    </p:animEffect>
                                  </p:childTnLst>
                                </p:cTn>
                              </p:par>
                            </p:childTnLst>
                          </p:cTn>
                        </p:par>
                        <p:par>
                          <p:cTn id="12" fill="hold">
                            <p:stCondLst>
                              <p:cond delay="2000"/>
                            </p:stCondLst>
                            <p:childTnLst>
                              <p:par>
                                <p:cTn id="13" presetClass="entr" nodeType="afterEffect" presetID="9" grpId="3" fill="hold">
                                  <p:stCondLst>
                                    <p:cond delay="0"/>
                                  </p:stCondLst>
                                  <p:iterate type="wd" backwards="0">
                                    <p:tmAbs val="0"/>
                                  </p:iterate>
                                  <p:childTnLst>
                                    <p:set>
                                      <p:cBhvr>
                                        <p:cTn id="14" fill="hold"/>
                                        <p:tgtEl>
                                          <p:spTgt spid="127"/>
                                        </p:tgtEl>
                                        <p:attrNameLst>
                                          <p:attrName>style.visibility</p:attrName>
                                        </p:attrNameLst>
                                      </p:cBhvr>
                                      <p:to>
                                        <p:strVal val="visible"/>
                                      </p:to>
                                    </p:set>
                                    <p:animEffect filter="dissolve" transition="in">
                                      <p:cBhvr>
                                        <p:cTn id="15" dur="750"/>
                                        <p:tgtEl>
                                          <p:spTgt spid="127"/>
                                        </p:tgtEl>
                                      </p:cBhvr>
                                    </p:animEffect>
                                  </p:childTnLst>
                                </p:cTn>
                              </p:par>
                            </p:childTnLst>
                          </p:cTn>
                        </p:par>
                        <p:par>
                          <p:cTn id="16" fill="hold">
                            <p:stCondLst>
                              <p:cond delay="2750"/>
                            </p:stCondLst>
                            <p:childTnLst>
                              <p:par>
                                <p:cTn id="17" presetClass="entr" nodeType="afterEffect" presetSubtype="8" presetID="2" grpId="4" fill="hold">
                                  <p:stCondLst>
                                    <p:cond delay="0"/>
                                  </p:stCondLst>
                                  <p:iterate type="el" backwards="0">
                                    <p:tmAbs val="0"/>
                                  </p:iterate>
                                  <p:childTnLst>
                                    <p:set>
                                      <p:cBhvr>
                                        <p:cTn id="18" fill="hold"/>
                                        <p:tgtEl>
                                          <p:spTgt spid="126"/>
                                        </p:tgtEl>
                                        <p:attrNameLst>
                                          <p:attrName>style.visibility</p:attrName>
                                        </p:attrNameLst>
                                      </p:cBhvr>
                                      <p:to>
                                        <p:strVal val="visible"/>
                                      </p:to>
                                    </p:set>
                                    <p:anim calcmode="lin" valueType="num">
                                      <p:cBhvr>
                                        <p:cTn id="19" dur="700" fill="hold"/>
                                        <p:tgtEl>
                                          <p:spTgt spid="126"/>
                                        </p:tgtEl>
                                        <p:attrNameLst>
                                          <p:attrName>ppt_x</p:attrName>
                                        </p:attrNameLst>
                                      </p:cBhvr>
                                      <p:tavLst>
                                        <p:tav tm="0">
                                          <p:val>
                                            <p:strVal val="0-#ppt_w/2"/>
                                          </p:val>
                                        </p:tav>
                                        <p:tav tm="100000">
                                          <p:val>
                                            <p:strVal val="#ppt_x"/>
                                          </p:val>
                                        </p:tav>
                                      </p:tavLst>
                                    </p:anim>
                                    <p:anim calcmode="lin" valueType="num">
                                      <p:cBhvr>
                                        <p:cTn id="20" dur="700" fill="hold"/>
                                        <p:tgtEl>
                                          <p:spTgt spid="1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4"/>
      <p:bldP build="whole" bldLvl="1" animBg="1" rev="0" advAuto="0" spid="128" grpId="1"/>
      <p:bldP build="whole" bldLvl="1" animBg="1" rev="0" advAuto="0" spid="129" grpId="2"/>
      <p:bldP build="whole" bldLvl="1" animBg="1" rev="0" advAuto="0" spid="127" grpId="3"/>
    </p:bldLst>
  </p:timing>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0" name="Info"/>
          <p:cNvSpPr txBox="1"/>
          <p:nvPr>
            <p:ph type="ctrTitle"/>
          </p:nvPr>
        </p:nvSpPr>
        <p:spPr>
          <a:prstGeom prst="rect">
            <a:avLst/>
          </a:prstGeom>
        </p:spPr>
        <p:txBody>
          <a:bodyPr/>
          <a:lstStyle>
            <a:lvl1pPr defTabSz="566674">
              <a:defRPr sz="10864"/>
            </a:lvl1pPr>
          </a:lstStyle>
          <a:p>
            <a:pPr/>
            <a:r>
              <a:t>Info</a:t>
            </a:r>
          </a:p>
        </p:txBody>
      </p:sp>
      <p:sp>
        <p:nvSpPr>
          <p:cNvPr id="1861"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grpSp>
        <p:nvGrpSpPr>
          <p:cNvPr id="1864" name="成组"/>
          <p:cNvGrpSpPr/>
          <p:nvPr/>
        </p:nvGrpSpPr>
        <p:grpSpPr>
          <a:xfrm>
            <a:off x="3612448" y="4165044"/>
            <a:ext cx="8382001" cy="2540001"/>
            <a:chOff x="0" y="0"/>
            <a:chExt cx="8382000" cy="2540000"/>
          </a:xfrm>
        </p:grpSpPr>
        <p:sp>
          <p:nvSpPr>
            <p:cNvPr id="1862" name="圆角矩形"/>
            <p:cNvSpPr/>
            <p:nvPr/>
          </p:nvSpPr>
          <p:spPr>
            <a:xfrm>
              <a:off x="0" y="0"/>
              <a:ext cx="8382000" cy="2540000"/>
            </a:xfrm>
            <a:prstGeom prst="roundRect">
              <a:avLst>
                <a:gd name="adj" fmla="val 7500"/>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63" name="Social Activity"/>
            <p:cNvSpPr txBox="1"/>
            <p:nvPr/>
          </p:nvSpPr>
          <p:spPr>
            <a:xfrm>
              <a:off x="528899" y="697032"/>
              <a:ext cx="7324202" cy="1158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cap="all" sz="6000">
                  <a:latin typeface="Helvetica"/>
                  <a:ea typeface="Helvetica"/>
                  <a:cs typeface="Helvetica"/>
                  <a:sym typeface="Helvetica"/>
                </a:defRPr>
              </a:lvl1pPr>
            </a:lstStyle>
            <a:p>
              <a:pPr/>
              <a:r>
                <a:t>Social Activity</a:t>
              </a:r>
            </a:p>
          </p:txBody>
        </p:sp>
      </p:grpSp>
      <p:grpSp>
        <p:nvGrpSpPr>
          <p:cNvPr id="1867" name="成组"/>
          <p:cNvGrpSpPr/>
          <p:nvPr/>
        </p:nvGrpSpPr>
        <p:grpSpPr>
          <a:xfrm>
            <a:off x="12389551" y="4164847"/>
            <a:ext cx="8382001" cy="2540001"/>
            <a:chOff x="0" y="0"/>
            <a:chExt cx="8382000" cy="2540000"/>
          </a:xfrm>
        </p:grpSpPr>
        <p:sp>
          <p:nvSpPr>
            <p:cNvPr id="1865" name="圆角矩形"/>
            <p:cNvSpPr/>
            <p:nvPr/>
          </p:nvSpPr>
          <p:spPr>
            <a:xfrm>
              <a:off x="0" y="0"/>
              <a:ext cx="8382000" cy="2540000"/>
            </a:xfrm>
            <a:prstGeom prst="roundRect">
              <a:avLst>
                <a:gd name="adj" fmla="val 7500"/>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66" name="Quick Start"/>
            <p:cNvSpPr txBox="1"/>
            <p:nvPr/>
          </p:nvSpPr>
          <p:spPr>
            <a:xfrm>
              <a:off x="591784" y="697230"/>
              <a:ext cx="7198432" cy="1158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cap="all" sz="6000">
                  <a:latin typeface="Helvetica"/>
                  <a:ea typeface="Helvetica"/>
                  <a:cs typeface="Helvetica"/>
                  <a:sym typeface="Helvetica"/>
                </a:defRPr>
              </a:lvl1pPr>
            </a:lstStyle>
            <a:p>
              <a:pPr/>
              <a:r>
                <a:t>Quick Start</a:t>
              </a:r>
            </a:p>
          </p:txBody>
        </p:sp>
      </p:grpSp>
      <p:grpSp>
        <p:nvGrpSpPr>
          <p:cNvPr id="1870" name="成组"/>
          <p:cNvGrpSpPr/>
          <p:nvPr/>
        </p:nvGrpSpPr>
        <p:grpSpPr>
          <a:xfrm>
            <a:off x="12389551" y="7119975"/>
            <a:ext cx="8382001" cy="2769871"/>
            <a:chOff x="0" y="0"/>
            <a:chExt cx="8382000" cy="2769869"/>
          </a:xfrm>
        </p:grpSpPr>
        <p:sp>
          <p:nvSpPr>
            <p:cNvPr id="1868" name="圆角矩形"/>
            <p:cNvSpPr/>
            <p:nvPr/>
          </p:nvSpPr>
          <p:spPr>
            <a:xfrm>
              <a:off x="0" y="0"/>
              <a:ext cx="8382000" cy="2540000"/>
            </a:xfrm>
            <a:prstGeom prst="roundRect">
              <a:avLst>
                <a:gd name="adj" fmla="val 7500"/>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69" name="Detailed Reports"/>
            <p:cNvSpPr txBox="1"/>
            <p:nvPr/>
          </p:nvSpPr>
          <p:spPr>
            <a:xfrm>
              <a:off x="591784" y="697229"/>
              <a:ext cx="7198432" cy="207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cap="all" sz="6000">
                  <a:latin typeface="Helvetica"/>
                  <a:ea typeface="Helvetica"/>
                  <a:cs typeface="Helvetica"/>
                  <a:sym typeface="Helvetica"/>
                </a:defRPr>
              </a:lvl1pPr>
            </a:lstStyle>
            <a:p>
              <a:pPr/>
              <a:r>
                <a:t>Detailed Reports</a:t>
              </a:r>
            </a:p>
          </p:txBody>
        </p:sp>
      </p:grpSp>
      <p:grpSp>
        <p:nvGrpSpPr>
          <p:cNvPr id="1873" name="成组"/>
          <p:cNvGrpSpPr/>
          <p:nvPr/>
        </p:nvGrpSpPr>
        <p:grpSpPr>
          <a:xfrm>
            <a:off x="3612448" y="7119975"/>
            <a:ext cx="8382001" cy="2540001"/>
            <a:chOff x="0" y="0"/>
            <a:chExt cx="8382000" cy="2540000"/>
          </a:xfrm>
        </p:grpSpPr>
        <p:sp>
          <p:nvSpPr>
            <p:cNvPr id="1871" name="圆角矩形"/>
            <p:cNvSpPr/>
            <p:nvPr/>
          </p:nvSpPr>
          <p:spPr>
            <a:xfrm>
              <a:off x="0" y="0"/>
              <a:ext cx="8382000" cy="2540000"/>
            </a:xfrm>
            <a:prstGeom prst="roundRect">
              <a:avLst>
                <a:gd name="adj" fmla="val 7500"/>
              </a:avLst>
            </a:prstGeom>
            <a:gradFill flip="none" rotWithShape="1">
              <a:gsLst>
                <a:gs pos="0">
                  <a:srgbClr val="43BEFF"/>
                </a:gs>
                <a:gs pos="100000">
                  <a:srgbClr val="67FBC2"/>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72" name="Fast Sharing"/>
            <p:cNvSpPr txBox="1"/>
            <p:nvPr/>
          </p:nvSpPr>
          <p:spPr>
            <a:xfrm>
              <a:off x="142389" y="697229"/>
              <a:ext cx="8097222" cy="1158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825500">
                <a:defRPr cap="all" sz="6000">
                  <a:latin typeface="Helvetica"/>
                  <a:ea typeface="Helvetica"/>
                  <a:cs typeface="Helvetica"/>
                  <a:sym typeface="Helvetica"/>
                </a:defRPr>
              </a:lvl1pPr>
            </a:lstStyle>
            <a:p>
              <a:pPr/>
              <a:r>
                <a:t>Fast Sharing</a:t>
              </a:r>
            </a:p>
          </p:txBody>
        </p:sp>
      </p:grpSp>
      <p:sp>
        <p:nvSpPr>
          <p:cNvPr id="1874" name="Market"/>
          <p:cNvSpPr txBox="1"/>
          <p:nvPr/>
        </p:nvSpPr>
        <p:spPr>
          <a:xfrm>
            <a:off x="3556645" y="12352187"/>
            <a:ext cx="5597705"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Market</a:t>
            </a:r>
          </a:p>
        </p:txBody>
      </p:sp>
      <p:sp>
        <p:nvSpPr>
          <p:cNvPr id="1875" name="Sales"/>
          <p:cNvSpPr txBox="1"/>
          <p:nvPr/>
        </p:nvSpPr>
        <p:spPr>
          <a:xfrm>
            <a:off x="15118715" y="12352187"/>
            <a:ext cx="5730823"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Sales</a:t>
            </a:r>
          </a:p>
        </p:txBody>
      </p:sp>
      <p:sp>
        <p:nvSpPr>
          <p:cNvPr id="1876" name="Community"/>
          <p:cNvSpPr txBox="1"/>
          <p:nvPr/>
        </p:nvSpPr>
        <p:spPr>
          <a:xfrm>
            <a:off x="8690509" y="12352187"/>
            <a:ext cx="7002982" cy="726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3200">
                <a:latin typeface="Helvetica"/>
                <a:ea typeface="Helvetica"/>
                <a:cs typeface="Helvetica"/>
                <a:sym typeface="Helvetica"/>
              </a:defRPr>
            </a:lvl1pPr>
          </a:lstStyle>
          <a:p>
            <a:pPr/>
            <a:r>
              <a:t>Community</a:t>
            </a:r>
          </a:p>
        </p:txBody>
      </p:sp>
      <p:grpSp>
        <p:nvGrpSpPr>
          <p:cNvPr id="1879" name="成组"/>
          <p:cNvGrpSpPr/>
          <p:nvPr/>
        </p:nvGrpSpPr>
        <p:grpSpPr>
          <a:xfrm>
            <a:off x="5545237" y="10364771"/>
            <a:ext cx="1607673" cy="1767841"/>
            <a:chOff x="0" y="0"/>
            <a:chExt cx="1607671" cy="1767839"/>
          </a:xfrm>
        </p:grpSpPr>
        <p:sp>
          <p:nvSpPr>
            <p:cNvPr id="1877" name="圆形"/>
            <p:cNvSpPr/>
            <p:nvPr/>
          </p:nvSpPr>
          <p:spPr>
            <a:xfrm>
              <a:off x="0" y="144215"/>
              <a:ext cx="1607672" cy="1607672"/>
            </a:xfrm>
            <a:prstGeom prst="ellipse">
              <a:avLst/>
            </a:prstGeom>
            <a:gradFill flip="none" rotWithShape="1">
              <a:gsLst>
                <a:gs pos="0">
                  <a:srgbClr val="FFA244"/>
                </a:gs>
                <a:gs pos="100000">
                  <a:srgbClr val="FFEE8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78" name="1"/>
            <p:cNvSpPr txBox="1"/>
            <p:nvPr/>
          </p:nvSpPr>
          <p:spPr>
            <a:xfrm>
              <a:off x="328929"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1</a:t>
              </a:r>
            </a:p>
          </p:txBody>
        </p:sp>
      </p:grpSp>
      <p:grpSp>
        <p:nvGrpSpPr>
          <p:cNvPr id="1882" name="成组"/>
          <p:cNvGrpSpPr/>
          <p:nvPr/>
        </p:nvGrpSpPr>
        <p:grpSpPr>
          <a:xfrm>
            <a:off x="11362763" y="10364771"/>
            <a:ext cx="1607673" cy="1767841"/>
            <a:chOff x="0" y="0"/>
            <a:chExt cx="1607671" cy="1767839"/>
          </a:xfrm>
        </p:grpSpPr>
        <p:sp>
          <p:nvSpPr>
            <p:cNvPr id="1880" name="圆形"/>
            <p:cNvSpPr/>
            <p:nvPr/>
          </p:nvSpPr>
          <p:spPr>
            <a:xfrm>
              <a:off x="0" y="156915"/>
              <a:ext cx="1607672" cy="1607672"/>
            </a:xfrm>
            <a:prstGeom prst="ellipse">
              <a:avLst/>
            </a:prstGeom>
            <a:gradFill flip="none" rotWithShape="1">
              <a:gsLst>
                <a:gs pos="0">
                  <a:srgbClr val="3E35A5"/>
                </a:gs>
                <a:gs pos="100000">
                  <a:srgbClr val="805DD1"/>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81" name="2"/>
            <p:cNvSpPr txBox="1"/>
            <p:nvPr/>
          </p:nvSpPr>
          <p:spPr>
            <a:xfrm>
              <a:off x="347905"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2</a:t>
              </a:r>
            </a:p>
          </p:txBody>
        </p:sp>
      </p:grpSp>
      <p:grpSp>
        <p:nvGrpSpPr>
          <p:cNvPr id="1885" name="成组"/>
          <p:cNvGrpSpPr/>
          <p:nvPr/>
        </p:nvGrpSpPr>
        <p:grpSpPr>
          <a:xfrm>
            <a:off x="17180290" y="10369494"/>
            <a:ext cx="1607673" cy="1767841"/>
            <a:chOff x="0" y="0"/>
            <a:chExt cx="1607671" cy="1767839"/>
          </a:xfrm>
        </p:grpSpPr>
        <p:sp>
          <p:nvSpPr>
            <p:cNvPr id="1883" name="圆形"/>
            <p:cNvSpPr/>
            <p:nvPr/>
          </p:nvSpPr>
          <p:spPr>
            <a:xfrm>
              <a:off x="0" y="131515"/>
              <a:ext cx="1607672" cy="1607672"/>
            </a:xfrm>
            <a:prstGeom prst="ellipse">
              <a:avLst/>
            </a:prstGeom>
            <a:gradFill flip="none" rotWithShape="1">
              <a:gsLst>
                <a:gs pos="0">
                  <a:srgbClr val="FF3379"/>
                </a:gs>
                <a:gs pos="100000">
                  <a:srgbClr val="FF56DA"/>
                </a:gs>
              </a:gsLst>
              <a:lin ang="19237376" scaled="0"/>
            </a:gradFill>
            <a:ln w="12700" cap="flat">
              <a:noFill/>
              <a:miter lim="400000"/>
            </a:ln>
            <a:effectLst/>
          </p:spPr>
          <p:txBody>
            <a:bodyPr wrap="square" lIns="121919" tIns="121919" rIns="121919" bIns="121919" numCol="1" anchor="ctr">
              <a:noAutofit/>
            </a:bodyPr>
            <a:lstStyle/>
            <a:p>
              <a:pPr>
                <a:defRPr sz="3600"/>
              </a:pPr>
            </a:p>
          </p:txBody>
        </p:sp>
        <p:sp>
          <p:nvSpPr>
            <p:cNvPr id="1884" name="3"/>
            <p:cNvSpPr txBox="1"/>
            <p:nvPr/>
          </p:nvSpPr>
          <p:spPr>
            <a:xfrm>
              <a:off x="347905" y="0"/>
              <a:ext cx="962855"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825500">
                <a:defRPr sz="10000">
                  <a:latin typeface="Helvetica"/>
                  <a:ea typeface="Helvetica"/>
                  <a:cs typeface="Helvetica"/>
                  <a:sym typeface="Helvetica"/>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860"/>
                                        </p:tgtEl>
                                        <p:attrNameLst>
                                          <p:attrName>style.visibility</p:attrName>
                                        </p:attrNameLst>
                                      </p:cBhvr>
                                      <p:to>
                                        <p:strVal val="visible"/>
                                      </p:to>
                                    </p:set>
                                    <p:animEffect filter="dissolve" transition="in">
                                      <p:cBhvr>
                                        <p:cTn id="7" dur="1000"/>
                                        <p:tgtEl>
                                          <p:spTgt spid="186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861"/>
                                        </p:tgtEl>
                                        <p:attrNameLst>
                                          <p:attrName>style.visibility</p:attrName>
                                        </p:attrNameLst>
                                      </p:cBhvr>
                                      <p:to>
                                        <p:strVal val="visible"/>
                                      </p:to>
                                    </p:set>
                                    <p:animEffect filter="dissolve" transition="in">
                                      <p:cBhvr>
                                        <p:cTn id="11" dur="1000"/>
                                        <p:tgtEl>
                                          <p:spTgt spid="1861"/>
                                        </p:tgtEl>
                                      </p:cBhvr>
                                    </p:animEffect>
                                  </p:childTnLst>
                                </p:cTn>
                              </p:par>
                            </p:childTnLst>
                          </p:cTn>
                        </p:par>
                        <p:par>
                          <p:cTn id="12" fill="hold">
                            <p:stCondLst>
                              <p:cond delay="2000"/>
                            </p:stCondLst>
                            <p:childTnLst>
                              <p:par>
                                <p:cTn id="13" presetClass="entr" nodeType="afterEffect" presetSubtype="8" presetID="2" grpId="3" fill="hold">
                                  <p:stCondLst>
                                    <p:cond delay="0"/>
                                  </p:stCondLst>
                                  <p:iterate type="el" backwards="0">
                                    <p:tmAbs val="0"/>
                                  </p:iterate>
                                  <p:childTnLst>
                                    <p:set>
                                      <p:cBhvr>
                                        <p:cTn id="14" fill="hold"/>
                                        <p:tgtEl>
                                          <p:spTgt spid="1867"/>
                                        </p:tgtEl>
                                        <p:attrNameLst>
                                          <p:attrName>style.visibility</p:attrName>
                                        </p:attrNameLst>
                                      </p:cBhvr>
                                      <p:to>
                                        <p:strVal val="visible"/>
                                      </p:to>
                                    </p:set>
                                    <p:anim calcmode="lin" valueType="num">
                                      <p:cBhvr>
                                        <p:cTn id="15" dur="1000" fill="hold"/>
                                        <p:tgtEl>
                                          <p:spTgt spid="1867"/>
                                        </p:tgtEl>
                                        <p:attrNameLst>
                                          <p:attrName>ppt_x</p:attrName>
                                        </p:attrNameLst>
                                      </p:cBhvr>
                                      <p:tavLst>
                                        <p:tav tm="0">
                                          <p:val>
                                            <p:strVal val="0-#ppt_w/2"/>
                                          </p:val>
                                        </p:tav>
                                        <p:tav tm="100000">
                                          <p:val>
                                            <p:strVal val="#ppt_x"/>
                                          </p:val>
                                        </p:tav>
                                      </p:tavLst>
                                    </p:anim>
                                    <p:anim calcmode="lin" valueType="num">
                                      <p:cBhvr>
                                        <p:cTn id="16" dur="1000" fill="hold"/>
                                        <p:tgtEl>
                                          <p:spTgt spid="1867"/>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Class="entr" nodeType="afterEffect" presetSubtype="8" presetID="2" grpId="4" fill="hold">
                                  <p:stCondLst>
                                    <p:cond delay="100"/>
                                  </p:stCondLst>
                                  <p:iterate type="el" backwards="0">
                                    <p:tmAbs val="0"/>
                                  </p:iterate>
                                  <p:childTnLst>
                                    <p:set>
                                      <p:cBhvr>
                                        <p:cTn id="19" fill="hold"/>
                                        <p:tgtEl>
                                          <p:spTgt spid="1864"/>
                                        </p:tgtEl>
                                        <p:attrNameLst>
                                          <p:attrName>style.visibility</p:attrName>
                                        </p:attrNameLst>
                                      </p:cBhvr>
                                      <p:to>
                                        <p:strVal val="visible"/>
                                      </p:to>
                                    </p:set>
                                    <p:anim calcmode="lin" valueType="num">
                                      <p:cBhvr>
                                        <p:cTn id="20" dur="1000" fill="hold"/>
                                        <p:tgtEl>
                                          <p:spTgt spid="1864"/>
                                        </p:tgtEl>
                                        <p:attrNameLst>
                                          <p:attrName>ppt_x</p:attrName>
                                        </p:attrNameLst>
                                      </p:cBhvr>
                                      <p:tavLst>
                                        <p:tav tm="0">
                                          <p:val>
                                            <p:strVal val="0-#ppt_w/2"/>
                                          </p:val>
                                        </p:tav>
                                        <p:tav tm="100000">
                                          <p:val>
                                            <p:strVal val="#ppt_x"/>
                                          </p:val>
                                        </p:tav>
                                      </p:tavLst>
                                    </p:anim>
                                    <p:anim calcmode="lin" valueType="num">
                                      <p:cBhvr>
                                        <p:cTn id="21" dur="1000" fill="hold"/>
                                        <p:tgtEl>
                                          <p:spTgt spid="1864"/>
                                        </p:tgtEl>
                                        <p:attrNameLst>
                                          <p:attrName>ppt_y</p:attrName>
                                        </p:attrNameLst>
                                      </p:cBhvr>
                                      <p:tavLst>
                                        <p:tav tm="0">
                                          <p:val>
                                            <p:strVal val="#ppt_y"/>
                                          </p:val>
                                        </p:tav>
                                        <p:tav tm="100000">
                                          <p:val>
                                            <p:strVal val="#ppt_y"/>
                                          </p:val>
                                        </p:tav>
                                      </p:tavLst>
                                    </p:anim>
                                  </p:childTnLst>
                                </p:cTn>
                              </p:par>
                            </p:childTnLst>
                          </p:cTn>
                        </p:par>
                        <p:par>
                          <p:cTn id="22" fill="hold">
                            <p:stCondLst>
                              <p:cond delay="4100"/>
                            </p:stCondLst>
                            <p:childTnLst>
                              <p:par>
                                <p:cTn id="23" presetClass="entr" nodeType="afterEffect" presetSubtype="8" presetID="2" grpId="5" fill="hold">
                                  <p:stCondLst>
                                    <p:cond delay="100"/>
                                  </p:stCondLst>
                                  <p:iterate type="el" backwards="0">
                                    <p:tmAbs val="0"/>
                                  </p:iterate>
                                  <p:childTnLst>
                                    <p:set>
                                      <p:cBhvr>
                                        <p:cTn id="24" fill="hold"/>
                                        <p:tgtEl>
                                          <p:spTgt spid="1873"/>
                                        </p:tgtEl>
                                        <p:attrNameLst>
                                          <p:attrName>style.visibility</p:attrName>
                                        </p:attrNameLst>
                                      </p:cBhvr>
                                      <p:to>
                                        <p:strVal val="visible"/>
                                      </p:to>
                                    </p:set>
                                    <p:anim calcmode="lin" valueType="num">
                                      <p:cBhvr>
                                        <p:cTn id="25" dur="1000" fill="hold"/>
                                        <p:tgtEl>
                                          <p:spTgt spid="1873"/>
                                        </p:tgtEl>
                                        <p:attrNameLst>
                                          <p:attrName>ppt_x</p:attrName>
                                        </p:attrNameLst>
                                      </p:cBhvr>
                                      <p:tavLst>
                                        <p:tav tm="0">
                                          <p:val>
                                            <p:strVal val="0-#ppt_w/2"/>
                                          </p:val>
                                        </p:tav>
                                        <p:tav tm="100000">
                                          <p:val>
                                            <p:strVal val="#ppt_x"/>
                                          </p:val>
                                        </p:tav>
                                      </p:tavLst>
                                    </p:anim>
                                    <p:anim calcmode="lin" valueType="num">
                                      <p:cBhvr>
                                        <p:cTn id="26" dur="1000" fill="hold"/>
                                        <p:tgtEl>
                                          <p:spTgt spid="1873"/>
                                        </p:tgtEl>
                                        <p:attrNameLst>
                                          <p:attrName>ppt_y</p:attrName>
                                        </p:attrNameLst>
                                      </p:cBhvr>
                                      <p:tavLst>
                                        <p:tav tm="0">
                                          <p:val>
                                            <p:strVal val="#ppt_y"/>
                                          </p:val>
                                        </p:tav>
                                        <p:tav tm="100000">
                                          <p:val>
                                            <p:strVal val="#ppt_y"/>
                                          </p:val>
                                        </p:tav>
                                      </p:tavLst>
                                    </p:anim>
                                  </p:childTnLst>
                                </p:cTn>
                              </p:par>
                            </p:childTnLst>
                          </p:cTn>
                        </p:par>
                        <p:par>
                          <p:cTn id="27" fill="hold">
                            <p:stCondLst>
                              <p:cond delay="5200"/>
                            </p:stCondLst>
                            <p:childTnLst>
                              <p:par>
                                <p:cTn id="28" presetClass="entr" nodeType="afterEffect" presetSubtype="8" presetID="2" grpId="6" fill="hold">
                                  <p:stCondLst>
                                    <p:cond delay="100"/>
                                  </p:stCondLst>
                                  <p:iterate type="el" backwards="0">
                                    <p:tmAbs val="0"/>
                                  </p:iterate>
                                  <p:childTnLst>
                                    <p:set>
                                      <p:cBhvr>
                                        <p:cTn id="29" fill="hold"/>
                                        <p:tgtEl>
                                          <p:spTgt spid="1870"/>
                                        </p:tgtEl>
                                        <p:attrNameLst>
                                          <p:attrName>style.visibility</p:attrName>
                                        </p:attrNameLst>
                                      </p:cBhvr>
                                      <p:to>
                                        <p:strVal val="visible"/>
                                      </p:to>
                                    </p:set>
                                    <p:anim calcmode="lin" valueType="num">
                                      <p:cBhvr>
                                        <p:cTn id="30" dur="1000" fill="hold"/>
                                        <p:tgtEl>
                                          <p:spTgt spid="1870"/>
                                        </p:tgtEl>
                                        <p:attrNameLst>
                                          <p:attrName>ppt_x</p:attrName>
                                        </p:attrNameLst>
                                      </p:cBhvr>
                                      <p:tavLst>
                                        <p:tav tm="0">
                                          <p:val>
                                            <p:strVal val="0-#ppt_w/2"/>
                                          </p:val>
                                        </p:tav>
                                        <p:tav tm="100000">
                                          <p:val>
                                            <p:strVal val="#ppt_x"/>
                                          </p:val>
                                        </p:tav>
                                      </p:tavLst>
                                    </p:anim>
                                    <p:anim calcmode="lin" valueType="num">
                                      <p:cBhvr>
                                        <p:cTn id="31" dur="1000" fill="hold"/>
                                        <p:tgtEl>
                                          <p:spTgt spid="1870"/>
                                        </p:tgtEl>
                                        <p:attrNameLst>
                                          <p:attrName>ppt_y</p:attrName>
                                        </p:attrNameLst>
                                      </p:cBhvr>
                                      <p:tavLst>
                                        <p:tav tm="0">
                                          <p:val>
                                            <p:strVal val="#ppt_y"/>
                                          </p:val>
                                        </p:tav>
                                        <p:tav tm="100000">
                                          <p:val>
                                            <p:strVal val="#ppt_y"/>
                                          </p:val>
                                        </p:tav>
                                      </p:tavLst>
                                    </p:anim>
                                  </p:childTnLst>
                                </p:cTn>
                              </p:par>
                            </p:childTnLst>
                          </p:cTn>
                        </p:par>
                        <p:par>
                          <p:cTn id="32" fill="hold">
                            <p:stCondLst>
                              <p:cond delay="6300"/>
                            </p:stCondLst>
                            <p:childTnLst>
                              <p:par>
                                <p:cTn id="33" presetClass="entr" nodeType="afterEffect" presetSubtype="1" presetID="2" grpId="7" fill="hold">
                                  <p:stCondLst>
                                    <p:cond delay="0"/>
                                  </p:stCondLst>
                                  <p:iterate type="el" backwards="0">
                                    <p:tmAbs val="0"/>
                                  </p:iterate>
                                  <p:childTnLst>
                                    <p:set>
                                      <p:cBhvr>
                                        <p:cTn id="34" fill="hold"/>
                                        <p:tgtEl>
                                          <p:spTgt spid="1879"/>
                                        </p:tgtEl>
                                        <p:attrNameLst>
                                          <p:attrName>style.visibility</p:attrName>
                                        </p:attrNameLst>
                                      </p:cBhvr>
                                      <p:to>
                                        <p:strVal val="visible"/>
                                      </p:to>
                                    </p:set>
                                    <p:anim calcmode="lin" valueType="num">
                                      <p:cBhvr>
                                        <p:cTn id="35" dur="1000" fill="hold"/>
                                        <p:tgtEl>
                                          <p:spTgt spid="1879"/>
                                        </p:tgtEl>
                                        <p:attrNameLst>
                                          <p:attrName>ppt_x</p:attrName>
                                        </p:attrNameLst>
                                      </p:cBhvr>
                                      <p:tavLst>
                                        <p:tav tm="0">
                                          <p:val>
                                            <p:strVal val="#ppt_x"/>
                                          </p:val>
                                        </p:tav>
                                        <p:tav tm="100000">
                                          <p:val>
                                            <p:strVal val="#ppt_x"/>
                                          </p:val>
                                        </p:tav>
                                      </p:tavLst>
                                    </p:anim>
                                    <p:anim calcmode="lin" valueType="num">
                                      <p:cBhvr>
                                        <p:cTn id="36" dur="1000" fill="hold"/>
                                        <p:tgtEl>
                                          <p:spTgt spid="1879"/>
                                        </p:tgtEl>
                                        <p:attrNameLst>
                                          <p:attrName>ppt_y</p:attrName>
                                        </p:attrNameLst>
                                      </p:cBhvr>
                                      <p:tavLst>
                                        <p:tav tm="0">
                                          <p:val>
                                            <p:strVal val="0-#ppt_h/2"/>
                                          </p:val>
                                        </p:tav>
                                        <p:tav tm="100000">
                                          <p:val>
                                            <p:strVal val="#ppt_y"/>
                                          </p:val>
                                        </p:tav>
                                      </p:tavLst>
                                    </p:anim>
                                  </p:childTnLst>
                                </p:cTn>
                              </p:par>
                            </p:childTnLst>
                          </p:cTn>
                        </p:par>
                        <p:par>
                          <p:cTn id="37" fill="hold">
                            <p:stCondLst>
                              <p:cond delay="7300"/>
                            </p:stCondLst>
                            <p:childTnLst>
                              <p:par>
                                <p:cTn id="38" presetClass="entr" nodeType="afterEffect" presetSubtype="1" presetID="2" grpId="8" fill="hold">
                                  <p:stCondLst>
                                    <p:cond delay="0"/>
                                  </p:stCondLst>
                                  <p:iterate type="el" backwards="0">
                                    <p:tmAbs val="0"/>
                                  </p:iterate>
                                  <p:childTnLst>
                                    <p:set>
                                      <p:cBhvr>
                                        <p:cTn id="39" fill="hold"/>
                                        <p:tgtEl>
                                          <p:spTgt spid="1882"/>
                                        </p:tgtEl>
                                        <p:attrNameLst>
                                          <p:attrName>style.visibility</p:attrName>
                                        </p:attrNameLst>
                                      </p:cBhvr>
                                      <p:to>
                                        <p:strVal val="visible"/>
                                      </p:to>
                                    </p:set>
                                    <p:anim calcmode="lin" valueType="num">
                                      <p:cBhvr>
                                        <p:cTn id="40" dur="1000" fill="hold"/>
                                        <p:tgtEl>
                                          <p:spTgt spid="1882"/>
                                        </p:tgtEl>
                                        <p:attrNameLst>
                                          <p:attrName>ppt_x</p:attrName>
                                        </p:attrNameLst>
                                      </p:cBhvr>
                                      <p:tavLst>
                                        <p:tav tm="0">
                                          <p:val>
                                            <p:strVal val="#ppt_x"/>
                                          </p:val>
                                        </p:tav>
                                        <p:tav tm="100000">
                                          <p:val>
                                            <p:strVal val="#ppt_x"/>
                                          </p:val>
                                        </p:tav>
                                      </p:tavLst>
                                    </p:anim>
                                    <p:anim calcmode="lin" valueType="num">
                                      <p:cBhvr>
                                        <p:cTn id="41" dur="1000" fill="hold"/>
                                        <p:tgtEl>
                                          <p:spTgt spid="1882"/>
                                        </p:tgtEl>
                                        <p:attrNameLst>
                                          <p:attrName>ppt_y</p:attrName>
                                        </p:attrNameLst>
                                      </p:cBhvr>
                                      <p:tavLst>
                                        <p:tav tm="0">
                                          <p:val>
                                            <p:strVal val="0-#ppt_h/2"/>
                                          </p:val>
                                        </p:tav>
                                        <p:tav tm="100000">
                                          <p:val>
                                            <p:strVal val="#ppt_y"/>
                                          </p:val>
                                        </p:tav>
                                      </p:tavLst>
                                    </p:anim>
                                  </p:childTnLst>
                                </p:cTn>
                              </p:par>
                            </p:childTnLst>
                          </p:cTn>
                        </p:par>
                        <p:par>
                          <p:cTn id="42" fill="hold">
                            <p:stCondLst>
                              <p:cond delay="8300"/>
                            </p:stCondLst>
                            <p:childTnLst>
                              <p:par>
                                <p:cTn id="43" presetClass="entr" nodeType="afterEffect" presetSubtype="1" presetID="2" grpId="9" fill="hold">
                                  <p:stCondLst>
                                    <p:cond delay="0"/>
                                  </p:stCondLst>
                                  <p:iterate type="el" backwards="0">
                                    <p:tmAbs val="0"/>
                                  </p:iterate>
                                  <p:childTnLst>
                                    <p:set>
                                      <p:cBhvr>
                                        <p:cTn id="44" fill="hold"/>
                                        <p:tgtEl>
                                          <p:spTgt spid="1885"/>
                                        </p:tgtEl>
                                        <p:attrNameLst>
                                          <p:attrName>style.visibility</p:attrName>
                                        </p:attrNameLst>
                                      </p:cBhvr>
                                      <p:to>
                                        <p:strVal val="visible"/>
                                      </p:to>
                                    </p:set>
                                    <p:anim calcmode="lin" valueType="num">
                                      <p:cBhvr>
                                        <p:cTn id="45" dur="1000" fill="hold"/>
                                        <p:tgtEl>
                                          <p:spTgt spid="1885"/>
                                        </p:tgtEl>
                                        <p:attrNameLst>
                                          <p:attrName>ppt_x</p:attrName>
                                        </p:attrNameLst>
                                      </p:cBhvr>
                                      <p:tavLst>
                                        <p:tav tm="0">
                                          <p:val>
                                            <p:strVal val="#ppt_x"/>
                                          </p:val>
                                        </p:tav>
                                        <p:tav tm="100000">
                                          <p:val>
                                            <p:strVal val="#ppt_x"/>
                                          </p:val>
                                        </p:tav>
                                      </p:tavLst>
                                    </p:anim>
                                    <p:anim calcmode="lin" valueType="num">
                                      <p:cBhvr>
                                        <p:cTn id="46" dur="1000" fill="hold"/>
                                        <p:tgtEl>
                                          <p:spTgt spid="1885"/>
                                        </p:tgtEl>
                                        <p:attrNameLst>
                                          <p:attrName>ppt_y</p:attrName>
                                        </p:attrNameLst>
                                      </p:cBhvr>
                                      <p:tavLst>
                                        <p:tav tm="0">
                                          <p:val>
                                            <p:strVal val="0-#ppt_h/2"/>
                                          </p:val>
                                        </p:tav>
                                        <p:tav tm="100000">
                                          <p:val>
                                            <p:strVal val="#ppt_y"/>
                                          </p:val>
                                        </p:tav>
                                      </p:tavLst>
                                    </p:anim>
                                  </p:childTnLst>
                                </p:cTn>
                              </p:par>
                            </p:childTnLst>
                          </p:cTn>
                        </p:par>
                        <p:par>
                          <p:cTn id="47" fill="hold">
                            <p:stCondLst>
                              <p:cond delay="9300"/>
                            </p:stCondLst>
                            <p:childTnLst>
                              <p:par>
                                <p:cTn id="48" presetClass="entr" nodeType="afterEffect" presetID="9" grpId="10" fill="hold">
                                  <p:stCondLst>
                                    <p:cond delay="0"/>
                                  </p:stCondLst>
                                  <p:iterate type="el" backwards="0">
                                    <p:tmAbs val="0"/>
                                  </p:iterate>
                                  <p:childTnLst>
                                    <p:set>
                                      <p:cBhvr>
                                        <p:cTn id="49" fill="hold"/>
                                        <p:tgtEl>
                                          <p:spTgt spid="1875"/>
                                        </p:tgtEl>
                                        <p:attrNameLst>
                                          <p:attrName>style.visibility</p:attrName>
                                        </p:attrNameLst>
                                      </p:cBhvr>
                                      <p:to>
                                        <p:strVal val="visible"/>
                                      </p:to>
                                    </p:set>
                                    <p:animEffect filter="dissolve" transition="in">
                                      <p:cBhvr>
                                        <p:cTn id="50" dur="1000"/>
                                        <p:tgtEl>
                                          <p:spTgt spid="1875"/>
                                        </p:tgtEl>
                                      </p:cBhvr>
                                    </p:animEffect>
                                  </p:childTnLst>
                                </p:cTn>
                              </p:par>
                            </p:childTnLst>
                          </p:cTn>
                        </p:par>
                        <p:par>
                          <p:cTn id="51" fill="hold">
                            <p:stCondLst>
                              <p:cond delay="10300"/>
                            </p:stCondLst>
                            <p:childTnLst>
                              <p:par>
                                <p:cTn id="52" presetClass="entr" nodeType="afterEffect" presetID="9" grpId="11" fill="hold">
                                  <p:stCondLst>
                                    <p:cond delay="0"/>
                                  </p:stCondLst>
                                  <p:iterate type="el" backwards="0">
                                    <p:tmAbs val="0"/>
                                  </p:iterate>
                                  <p:childTnLst>
                                    <p:set>
                                      <p:cBhvr>
                                        <p:cTn id="53" fill="hold"/>
                                        <p:tgtEl>
                                          <p:spTgt spid="1874"/>
                                        </p:tgtEl>
                                        <p:attrNameLst>
                                          <p:attrName>style.visibility</p:attrName>
                                        </p:attrNameLst>
                                      </p:cBhvr>
                                      <p:to>
                                        <p:strVal val="visible"/>
                                      </p:to>
                                    </p:set>
                                    <p:animEffect filter="dissolve" transition="in">
                                      <p:cBhvr>
                                        <p:cTn id="54" dur="1000"/>
                                        <p:tgtEl>
                                          <p:spTgt spid="1874"/>
                                        </p:tgtEl>
                                      </p:cBhvr>
                                    </p:animEffect>
                                  </p:childTnLst>
                                </p:cTn>
                              </p:par>
                            </p:childTnLst>
                          </p:cTn>
                        </p:par>
                        <p:par>
                          <p:cTn id="55" fill="hold">
                            <p:stCondLst>
                              <p:cond delay="11300"/>
                            </p:stCondLst>
                            <p:childTnLst>
                              <p:par>
                                <p:cTn id="56" presetClass="entr" nodeType="afterEffect" presetID="9" grpId="12" fill="hold">
                                  <p:stCondLst>
                                    <p:cond delay="0"/>
                                  </p:stCondLst>
                                  <p:iterate type="el" backwards="0">
                                    <p:tmAbs val="0"/>
                                  </p:iterate>
                                  <p:childTnLst>
                                    <p:set>
                                      <p:cBhvr>
                                        <p:cTn id="57" fill="hold"/>
                                        <p:tgtEl>
                                          <p:spTgt spid="1876"/>
                                        </p:tgtEl>
                                        <p:attrNameLst>
                                          <p:attrName>style.visibility</p:attrName>
                                        </p:attrNameLst>
                                      </p:cBhvr>
                                      <p:to>
                                        <p:strVal val="visible"/>
                                      </p:to>
                                    </p:set>
                                    <p:animEffect filter="dissolve" transition="in">
                                      <p:cBhvr>
                                        <p:cTn id="58" dur="1000"/>
                                        <p:tgtEl>
                                          <p:spTgt spid="1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4" grpId="4"/>
      <p:bldP build="whole" bldLvl="1" animBg="1" rev="0" advAuto="0" spid="1867" grpId="3"/>
      <p:bldP build="whole" bldLvl="1" animBg="1" rev="0" advAuto="0" spid="1861" grpId="2"/>
      <p:bldP build="whole" bldLvl="1" animBg="1" rev="0" advAuto="0" spid="1874" grpId="11"/>
      <p:bldP build="whole" bldLvl="1" animBg="1" rev="0" advAuto="0" spid="1873" grpId="5"/>
      <p:bldP build="whole" bldLvl="1" animBg="1" rev="0" advAuto="0" spid="1870" grpId="6"/>
      <p:bldP build="whole" bldLvl="1" animBg="1" rev="0" advAuto="0" spid="1875" grpId="10"/>
      <p:bldP build="whole" bldLvl="1" animBg="1" rev="0" advAuto="0" spid="1876" grpId="12"/>
      <p:bldP build="whole" bldLvl="1" animBg="1" rev="0" advAuto="0" spid="1879" grpId="7"/>
      <p:bldP build="whole" bldLvl="1" animBg="1" rev="0" advAuto="0" spid="1882" grpId="8"/>
      <p:bldP build="whole" bldLvl="1" animBg="1" rev="0" advAuto="0" spid="1885" grpId="9"/>
      <p:bldP build="whole" bldLvl="1" animBg="1" rev="0" advAuto="0" spid="1860" grpId="1"/>
    </p:bldLst>
  </p:timing>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7" name="Team"/>
          <p:cNvSpPr txBox="1"/>
          <p:nvPr>
            <p:ph type="ctrTitle"/>
          </p:nvPr>
        </p:nvSpPr>
        <p:spPr>
          <a:prstGeom prst="rect">
            <a:avLst/>
          </a:prstGeom>
        </p:spPr>
        <p:txBody>
          <a:bodyPr/>
          <a:lstStyle>
            <a:lvl1pPr defTabSz="566674">
              <a:defRPr sz="10864"/>
            </a:lvl1pPr>
          </a:lstStyle>
          <a:p>
            <a:pPr/>
            <a:r>
              <a:t>Team</a:t>
            </a:r>
          </a:p>
        </p:txBody>
      </p:sp>
      <p:sp>
        <p:nvSpPr>
          <p:cNvPr id="1888" name="矩形"/>
          <p:cNvSpPr/>
          <p:nvPr/>
        </p:nvSpPr>
        <p:spPr>
          <a:xfrm>
            <a:off x="-139770" y="-34634"/>
            <a:ext cx="12319001" cy="13785268"/>
          </a:xfrm>
          <a:prstGeom prst="roundRect">
            <a:avLst>
              <a:gd name="adj" fmla="val 0"/>
            </a:avLst>
          </a:prstGeom>
          <a:gradFill>
            <a:gsLst>
              <a:gs pos="0">
                <a:srgbClr val="FF3379"/>
              </a:gs>
              <a:gs pos="100000">
                <a:srgbClr val="FF56DA"/>
              </a:gs>
            </a:gsLst>
            <a:lin ang="19237376"/>
          </a:gradFill>
          <a:ln w="12700">
            <a:miter lim="400000"/>
          </a:ln>
        </p:spPr>
        <p:txBody>
          <a:bodyPr lIns="121919" tIns="121919" rIns="121919" bIns="121919" anchor="ctr"/>
          <a:lstStyle/>
          <a:p>
            <a:pPr>
              <a:defRPr sz="3600"/>
            </a:pPr>
          </a:p>
        </p:txBody>
      </p:sp>
      <p:sp>
        <p:nvSpPr>
          <p:cNvPr id="1889" name="Social Activity"/>
          <p:cNvSpPr txBox="1"/>
          <p:nvPr/>
        </p:nvSpPr>
        <p:spPr>
          <a:xfrm>
            <a:off x="2357629" y="6285229"/>
            <a:ext cx="7324202"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Social Activity</a:t>
            </a:r>
          </a:p>
        </p:txBody>
      </p:sp>
      <p:sp>
        <p:nvSpPr>
          <p:cNvPr id="1890" name="矩形"/>
          <p:cNvSpPr/>
          <p:nvPr/>
        </p:nvSpPr>
        <p:spPr>
          <a:xfrm>
            <a:off x="12181386" y="-34634"/>
            <a:ext cx="12319001" cy="13785268"/>
          </a:xfrm>
          <a:prstGeom prst="roundRect">
            <a:avLst>
              <a:gd name="adj" fmla="val 0"/>
            </a:avLst>
          </a:prstGeom>
          <a:gradFill>
            <a:gsLst>
              <a:gs pos="0">
                <a:srgbClr val="3E35A5"/>
              </a:gs>
              <a:gs pos="100000">
                <a:srgbClr val="805DD1"/>
              </a:gs>
            </a:gsLst>
            <a:lin ang="19237376"/>
          </a:gradFill>
          <a:ln w="12700">
            <a:miter lim="400000"/>
          </a:ln>
        </p:spPr>
        <p:txBody>
          <a:bodyPr lIns="121919" tIns="121919" rIns="121919" bIns="121919" anchor="ctr"/>
          <a:lstStyle/>
          <a:p>
            <a:pPr>
              <a:defRPr sz="3600"/>
            </a:pPr>
          </a:p>
        </p:txBody>
      </p:sp>
      <p:sp>
        <p:nvSpPr>
          <p:cNvPr id="1891" name="Growing Community"/>
          <p:cNvSpPr txBox="1"/>
          <p:nvPr/>
        </p:nvSpPr>
        <p:spPr>
          <a:xfrm>
            <a:off x="12088765" y="6285229"/>
            <a:ext cx="12529644" cy="115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sz="6000">
                <a:latin typeface="Helvetica"/>
                <a:ea typeface="Helvetica"/>
                <a:cs typeface="Helvetica"/>
                <a:sym typeface="Helvetica"/>
              </a:defRPr>
            </a:lvl1pPr>
          </a:lstStyle>
          <a:p>
            <a:pPr/>
            <a:r>
              <a:t>Growing Community </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100"/>
                                  </p:stCondLst>
                                  <p:iterate type="el" backwards="0">
                                    <p:tmAbs val="0"/>
                                  </p:iterate>
                                  <p:childTnLst>
                                    <p:set>
                                      <p:cBhvr>
                                        <p:cTn id="6" fill="hold"/>
                                        <p:tgtEl>
                                          <p:spTgt spid="1891"/>
                                        </p:tgtEl>
                                        <p:attrNameLst>
                                          <p:attrName>style.visibility</p:attrName>
                                        </p:attrNameLst>
                                      </p:cBhvr>
                                      <p:to>
                                        <p:strVal val="visible"/>
                                      </p:to>
                                    </p:set>
                                    <p:animEffect filter="dissolve" transition="in">
                                      <p:cBhvr>
                                        <p:cTn id="7" dur="700"/>
                                        <p:tgtEl>
                                          <p:spTgt spid="1891"/>
                                        </p:tgtEl>
                                      </p:cBhvr>
                                    </p:animEffect>
                                  </p:childTnLst>
                                </p:cTn>
                              </p:par>
                            </p:childTnLst>
                          </p:cTn>
                        </p:par>
                        <p:par>
                          <p:cTn id="8" fill="hold">
                            <p:stCondLst>
                              <p:cond delay="800"/>
                            </p:stCondLst>
                            <p:childTnLst>
                              <p:par>
                                <p:cTn id="9" presetClass="entr" nodeType="afterEffect" presetID="9" grpId="2" fill="hold">
                                  <p:stCondLst>
                                    <p:cond delay="200"/>
                                  </p:stCondLst>
                                  <p:iterate type="el" backwards="0">
                                    <p:tmAbs val="0"/>
                                  </p:iterate>
                                  <p:childTnLst>
                                    <p:set>
                                      <p:cBhvr>
                                        <p:cTn id="10" fill="hold"/>
                                        <p:tgtEl>
                                          <p:spTgt spid="1889"/>
                                        </p:tgtEl>
                                        <p:attrNameLst>
                                          <p:attrName>style.visibility</p:attrName>
                                        </p:attrNameLst>
                                      </p:cBhvr>
                                      <p:to>
                                        <p:strVal val="visible"/>
                                      </p:to>
                                    </p:set>
                                    <p:animEffect filter="dissolve" transition="in">
                                      <p:cBhvr>
                                        <p:cTn id="11" dur="700"/>
                                        <p:tgtEl>
                                          <p:spTgt spid="1889"/>
                                        </p:tgtEl>
                                      </p:cBhvr>
                                    </p:animEffect>
                                  </p:childTnLst>
                                </p:cTn>
                              </p:par>
                            </p:childTnLst>
                          </p:cTn>
                        </p:par>
                        <p:par>
                          <p:cTn id="12" fill="hold">
                            <p:stCondLst>
                              <p:cond delay="1700"/>
                            </p:stCondLst>
                            <p:childTnLst>
                              <p:par>
                                <p:cTn id="13" presetClass="entr" nodeType="afterEffect" presetSubtype="32" presetID="4" grpId="3" fill="hold">
                                  <p:stCondLst>
                                    <p:cond delay="0"/>
                                  </p:stCondLst>
                                  <p:iterate type="el" backwards="0">
                                    <p:tmAbs val="0"/>
                                  </p:iterate>
                                  <p:childTnLst>
                                    <p:set>
                                      <p:cBhvr>
                                        <p:cTn id="14" fill="hold"/>
                                        <p:tgtEl>
                                          <p:spTgt spid="1890"/>
                                        </p:tgtEl>
                                        <p:attrNameLst>
                                          <p:attrName>style.visibility</p:attrName>
                                        </p:attrNameLst>
                                      </p:cBhvr>
                                      <p:to>
                                        <p:strVal val="visible"/>
                                      </p:to>
                                    </p:set>
                                    <p:animEffect filter="box(out)" transition="in">
                                      <p:cBhvr>
                                        <p:cTn id="15" dur="1000"/>
                                        <p:tgtEl>
                                          <p:spTgt spid="1890"/>
                                        </p:tgtEl>
                                      </p:cBhvr>
                                    </p:animEffect>
                                  </p:childTnLst>
                                </p:cTn>
                              </p:par>
                            </p:childTnLst>
                          </p:cTn>
                        </p:par>
                        <p:par>
                          <p:cTn id="16" fill="hold">
                            <p:stCondLst>
                              <p:cond delay="2700"/>
                            </p:stCondLst>
                            <p:childTnLst>
                              <p:par>
                                <p:cTn id="17" presetClass="entr" nodeType="afterEffect" presetSubtype="32" presetID="4" grpId="4" fill="hold">
                                  <p:stCondLst>
                                    <p:cond delay="300"/>
                                  </p:stCondLst>
                                  <p:iterate type="el" backwards="0">
                                    <p:tmAbs val="0"/>
                                  </p:iterate>
                                  <p:childTnLst>
                                    <p:set>
                                      <p:cBhvr>
                                        <p:cTn id="18" fill="hold"/>
                                        <p:tgtEl>
                                          <p:spTgt spid="1888"/>
                                        </p:tgtEl>
                                        <p:attrNameLst>
                                          <p:attrName>style.visibility</p:attrName>
                                        </p:attrNameLst>
                                      </p:cBhvr>
                                      <p:to>
                                        <p:strVal val="visible"/>
                                      </p:to>
                                    </p:set>
                                    <p:animEffect filter="box(out)" transition="in">
                                      <p:cBhvr>
                                        <p:cTn id="19" dur="1000"/>
                                        <p:tgtEl>
                                          <p:spTgt spid="1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0" grpId="3"/>
      <p:bldP build="whole" bldLvl="1" animBg="1" rev="0" advAuto="0" spid="1889" grpId="2"/>
      <p:bldP build="whole" bldLvl="1" animBg="1" rev="0" advAuto="0" spid="1888" grpId="4"/>
      <p:bldP build="whole" bldLvl="1" animBg="1" rev="0" advAuto="0" spid="1891" grpId="1"/>
    </p:bldLst>
  </p:timing>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3" name="Lorem ipsum dolor sit amet, consetetur sadipscing elitr, sed diam nonumy eirmod tempor invidunt ut labore et dolore magna aliquyam erat, sed diam voluptua.…"/>
          <p:cNvSpPr txBox="1"/>
          <p:nvPr/>
        </p:nvSpPr>
        <p:spPr>
          <a:xfrm>
            <a:off x="940760" y="4031658"/>
            <a:ext cx="10847543" cy="735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solidFill>
                  <a:srgbClr val="FE45AA"/>
                </a:solidFill>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solidFill>
                  <a:srgbClr val="FE45AA"/>
                </a:solidFill>
                <a:latin typeface="Helvetica"/>
                <a:ea typeface="Helvetica"/>
                <a:cs typeface="Helvetica"/>
                <a:sym typeface="Helvetica"/>
              </a:defRPr>
            </a:pPr>
          </a:p>
          <a:p>
            <a:pPr algn="l" defTabSz="457200">
              <a:spcBef>
                <a:spcPts val="1000"/>
              </a:spcBef>
              <a:defRPr baseline="6250" spc="96" sz="3200">
                <a:solidFill>
                  <a:srgbClr val="FE45AA"/>
                </a:solidFill>
                <a:latin typeface="Helvetica"/>
                <a:ea typeface="Helvetica"/>
                <a:cs typeface="Helvetica"/>
                <a:sym typeface="Helvetica"/>
              </a:defRPr>
            </a:pPr>
            <a:r>
              <a:t>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a:r>
          </a:p>
          <a:p>
            <a:pPr algn="l" defTabSz="457200">
              <a:spcBef>
                <a:spcPts val="1000"/>
              </a:spcBef>
              <a:defRPr baseline="6250" spc="96" sz="3200">
                <a:solidFill>
                  <a:srgbClr val="FE45AA"/>
                </a:solidFill>
                <a:latin typeface="Helvetica"/>
                <a:ea typeface="Helvetica"/>
                <a:cs typeface="Helvetica"/>
                <a:sym typeface="Helvetica"/>
              </a:defRPr>
            </a:pPr>
          </a:p>
          <a:p>
            <a:pPr algn="l" defTabSz="457200">
              <a:spcBef>
                <a:spcPts val="1000"/>
              </a:spcBef>
              <a:defRPr baseline="6250" spc="96" sz="3200">
                <a:solidFill>
                  <a:srgbClr val="FE45AA"/>
                </a:solidFill>
                <a:latin typeface="Helvetica"/>
                <a:ea typeface="Helvetica"/>
                <a:cs typeface="Helvetica"/>
                <a:sym typeface="Helvetica"/>
              </a:defRPr>
            </a:pPr>
            <a:r>
              <a:t>At vero eos et accusam et justo duo dolores et ea rebum. Stet clita kasd gubergren. </a:t>
            </a:r>
          </a:p>
        </p:txBody>
      </p:sp>
      <p:sp>
        <p:nvSpPr>
          <p:cNvPr id="1894" name="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p:cNvSpPr txBox="1"/>
          <p:nvPr/>
        </p:nvSpPr>
        <p:spPr>
          <a:xfrm>
            <a:off x="12769477" y="4031658"/>
            <a:ext cx="10847542" cy="735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solidFill>
                  <a:srgbClr val="FFE683"/>
                </a:solidFill>
                <a:latin typeface="Helvetica"/>
                <a:ea typeface="Helvetica"/>
                <a:cs typeface="Helvetica"/>
                <a:sym typeface="Helvetica"/>
              </a:defRPr>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algn="l" defTabSz="457200">
              <a:spcBef>
                <a:spcPts val="1000"/>
              </a:spcBef>
              <a:defRPr baseline="6250" spc="96" sz="3200">
                <a:solidFill>
                  <a:srgbClr val="FFE683"/>
                </a:solidFill>
                <a:latin typeface="Helvetica"/>
                <a:ea typeface="Helvetica"/>
                <a:cs typeface="Helvetica"/>
                <a:sym typeface="Helvetica"/>
              </a:defRPr>
            </a:pPr>
          </a:p>
          <a:p>
            <a:pPr algn="l" defTabSz="457200">
              <a:spcBef>
                <a:spcPts val="1000"/>
              </a:spcBef>
              <a:defRPr baseline="6250" spc="96" sz="3200">
                <a:solidFill>
                  <a:srgbClr val="FFE683"/>
                </a:solidFill>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solidFill>
                  <a:srgbClr val="FFE683"/>
                </a:solidFill>
                <a:latin typeface="Helvetica"/>
                <a:ea typeface="Helvetica"/>
                <a:cs typeface="Helvetica"/>
                <a:sym typeface="Helvetica"/>
              </a:defRPr>
            </a:pPr>
          </a:p>
          <a:p>
            <a:pPr algn="l" defTabSz="457200">
              <a:spcBef>
                <a:spcPts val="1000"/>
              </a:spcBef>
              <a:defRPr baseline="6250" spc="96" sz="3200">
                <a:solidFill>
                  <a:srgbClr val="FFE683"/>
                </a:solidFill>
                <a:latin typeface="Helvetica"/>
                <a:ea typeface="Helvetica"/>
                <a:cs typeface="Helvetica"/>
                <a:sym typeface="Helvetica"/>
              </a:defRPr>
            </a:pPr>
            <a:r>
              <a:t>At vero eos et accusam et justo duo dolores et ea rebum. Stet clita kasd gubergren.</a:t>
            </a:r>
          </a:p>
        </p:txBody>
      </p:sp>
      <p:sp>
        <p:nvSpPr>
          <p:cNvPr id="1895" name="About Us"/>
          <p:cNvSpPr txBox="1"/>
          <p:nvPr>
            <p:ph type="ctrTitle"/>
          </p:nvPr>
        </p:nvSpPr>
        <p:spPr>
          <a:prstGeom prst="rect">
            <a:avLst/>
          </a:prstGeom>
        </p:spPr>
        <p:txBody>
          <a:bodyPr/>
          <a:lstStyle>
            <a:lvl1pPr defTabSz="566674">
              <a:defRPr sz="10864"/>
            </a:lvl1pPr>
          </a:lstStyle>
          <a:p>
            <a:pPr/>
            <a:r>
              <a:t>About Us</a:t>
            </a:r>
          </a:p>
        </p:txBody>
      </p:sp>
      <p:sp>
        <p:nvSpPr>
          <p:cNvPr id="1896"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895"/>
                                        </p:tgtEl>
                                        <p:attrNameLst>
                                          <p:attrName>style.visibility</p:attrName>
                                        </p:attrNameLst>
                                      </p:cBhvr>
                                      <p:to>
                                        <p:strVal val="visible"/>
                                      </p:to>
                                    </p:set>
                                    <p:animEffect filter="dissolve" transition="in">
                                      <p:cBhvr>
                                        <p:cTn id="7" dur="1000"/>
                                        <p:tgtEl>
                                          <p:spTgt spid="1895"/>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896"/>
                                        </p:tgtEl>
                                        <p:attrNameLst>
                                          <p:attrName>style.visibility</p:attrName>
                                        </p:attrNameLst>
                                      </p:cBhvr>
                                      <p:to>
                                        <p:strVal val="visible"/>
                                      </p:to>
                                    </p:set>
                                    <p:animEffect filter="dissolve" transition="in">
                                      <p:cBhvr>
                                        <p:cTn id="11" dur="1000"/>
                                        <p:tgtEl>
                                          <p:spTgt spid="1896"/>
                                        </p:tgtEl>
                                      </p:cBhvr>
                                    </p:animEffect>
                                  </p:childTnLst>
                                </p:cTn>
                              </p:par>
                            </p:childTnLst>
                          </p:cTn>
                        </p:par>
                        <p:par>
                          <p:cTn id="12" fill="hold">
                            <p:stCondLst>
                              <p:cond delay="2000"/>
                            </p:stCondLst>
                            <p:childTnLst>
                              <p:par>
                                <p:cTn id="13" presetClass="entr" nodeType="afterEffect" presetID="9" grpId="3" fill="hold">
                                  <p:stCondLst>
                                    <p:cond delay="0"/>
                                  </p:stCondLst>
                                  <p:iterate type="wd" backwards="0">
                                    <p:tmAbs val="0"/>
                                  </p:iterate>
                                  <p:childTnLst>
                                    <p:set>
                                      <p:cBhvr>
                                        <p:cTn id="14" fill="hold"/>
                                        <p:tgtEl>
                                          <p:spTgt spid="1893"/>
                                        </p:tgtEl>
                                        <p:attrNameLst>
                                          <p:attrName>style.visibility</p:attrName>
                                        </p:attrNameLst>
                                      </p:cBhvr>
                                      <p:to>
                                        <p:strVal val="visible"/>
                                      </p:to>
                                    </p:set>
                                    <p:animEffect filter="dissolve" transition="in">
                                      <p:cBhvr>
                                        <p:cTn id="15" dur="1000"/>
                                        <p:tgtEl>
                                          <p:spTgt spid="1893"/>
                                        </p:tgtEl>
                                      </p:cBhvr>
                                    </p:animEffect>
                                  </p:childTnLst>
                                </p:cTn>
                              </p:par>
                            </p:childTnLst>
                          </p:cTn>
                        </p:par>
                        <p:par>
                          <p:cTn id="16" fill="hold">
                            <p:stCondLst>
                              <p:cond delay="3000"/>
                            </p:stCondLst>
                            <p:childTnLst>
                              <p:par>
                                <p:cTn id="17" presetClass="entr" nodeType="afterEffect" presetID="9" grpId="4" fill="hold">
                                  <p:stCondLst>
                                    <p:cond delay="0"/>
                                  </p:stCondLst>
                                  <p:iterate type="wd" backwards="0">
                                    <p:tmAbs val="0"/>
                                  </p:iterate>
                                  <p:childTnLst>
                                    <p:set>
                                      <p:cBhvr>
                                        <p:cTn id="18" fill="hold"/>
                                        <p:tgtEl>
                                          <p:spTgt spid="1894"/>
                                        </p:tgtEl>
                                        <p:attrNameLst>
                                          <p:attrName>style.visibility</p:attrName>
                                        </p:attrNameLst>
                                      </p:cBhvr>
                                      <p:to>
                                        <p:strVal val="visible"/>
                                      </p:to>
                                    </p:set>
                                    <p:animEffect filter="dissolve" transition="in">
                                      <p:cBhvr>
                                        <p:cTn id="19" dur="1000"/>
                                        <p:tgtEl>
                                          <p:spTgt spid="1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6" grpId="2"/>
      <p:bldP build="whole" bldLvl="1" animBg="1" rev="0" advAuto="0" spid="1894" grpId="4"/>
      <p:bldP build="whole" bldLvl="1" animBg="1" rev="0" advAuto="0" spid="1893" grpId="3"/>
      <p:bldP build="whole" bldLvl="1" animBg="1" rev="0" advAuto="0" spid="1895" grpId="1"/>
    </p:bldLst>
  </p:timing>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8" name="Lorem ipsum dolor sit amet, consetetur sadipscing elitr, sed diam nonumy eirmod tempor invidunt ut labore et dolore magna aliquyam erat, sed diam voluptua.…"/>
          <p:cNvSpPr txBox="1"/>
          <p:nvPr/>
        </p:nvSpPr>
        <p:spPr>
          <a:xfrm>
            <a:off x="955267" y="4133783"/>
            <a:ext cx="7215343" cy="7863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solidFill>
                  <a:srgbClr val="FE45AA"/>
                </a:solidFill>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solidFill>
                  <a:srgbClr val="FE45AA"/>
                </a:solidFill>
                <a:latin typeface="Helvetica"/>
                <a:ea typeface="Helvetica"/>
                <a:cs typeface="Helvetica"/>
                <a:sym typeface="Helvetica"/>
              </a:defRPr>
            </a:pPr>
          </a:p>
          <a:p>
            <a:pPr algn="l" defTabSz="457200">
              <a:spcBef>
                <a:spcPts val="1000"/>
              </a:spcBef>
              <a:defRPr baseline="6250" spc="96" sz="3200">
                <a:solidFill>
                  <a:srgbClr val="FE45AA"/>
                </a:solidFill>
                <a:latin typeface="Helvetica"/>
                <a:ea typeface="Helvetica"/>
                <a:cs typeface="Helvetica"/>
                <a:sym typeface="Helvetica"/>
              </a:defRPr>
            </a:pPr>
            <a:r>
              <a:t>At vero eos et accusam et justo duo dolores et ea rebum. Stet clita kasd gubergren, no sea takimata sanctus est Lorem ipsum dolor sit amet. </a:t>
            </a:r>
          </a:p>
          <a:p>
            <a:pPr algn="l" defTabSz="457200">
              <a:spcBef>
                <a:spcPts val="1000"/>
              </a:spcBef>
              <a:defRPr baseline="6250" spc="96" sz="3200">
                <a:solidFill>
                  <a:srgbClr val="FE45AA"/>
                </a:solidFill>
                <a:latin typeface="Helvetica"/>
                <a:ea typeface="Helvetica"/>
                <a:cs typeface="Helvetica"/>
                <a:sym typeface="Helvetica"/>
              </a:defRPr>
            </a:pPr>
          </a:p>
          <a:p>
            <a:pPr algn="l" defTabSz="457200">
              <a:spcBef>
                <a:spcPts val="1000"/>
              </a:spcBef>
              <a:defRPr baseline="6250" spc="96" sz="3200">
                <a:solidFill>
                  <a:srgbClr val="FE45AA"/>
                </a:solidFill>
                <a:latin typeface="Helvetica"/>
                <a:ea typeface="Helvetica"/>
                <a:cs typeface="Helvetica"/>
                <a:sym typeface="Helvetica"/>
              </a:defRPr>
            </a:pPr>
            <a:r>
              <a:t>Lorem ipsum dolor sit amet, consetetur sadipscing elitr, sed diam nonumy eirmod tempor. </a:t>
            </a:r>
          </a:p>
        </p:txBody>
      </p:sp>
      <p:sp>
        <p:nvSpPr>
          <p:cNvPr id="1899" name="Lorem ipsum dolor sit amet, consetetur sadipscing elitr, sed diam nonumy eirmod tempor invidunt ut labore et dolore magna aliquyam erat, sed diam voluptua.…"/>
          <p:cNvSpPr txBox="1"/>
          <p:nvPr/>
        </p:nvSpPr>
        <p:spPr>
          <a:xfrm>
            <a:off x="8876082" y="4133783"/>
            <a:ext cx="7215342" cy="735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solidFill>
                  <a:srgbClr val="FFE683"/>
                </a:solidFill>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solidFill>
                  <a:srgbClr val="FFE683"/>
                </a:solidFill>
                <a:latin typeface="Helvetica"/>
                <a:ea typeface="Helvetica"/>
                <a:cs typeface="Helvetica"/>
                <a:sym typeface="Helvetica"/>
              </a:defRPr>
            </a:pPr>
          </a:p>
          <a:p>
            <a:pPr algn="l" defTabSz="457200">
              <a:spcBef>
                <a:spcPts val="1000"/>
              </a:spcBef>
              <a:defRPr baseline="6250" spc="96" sz="3200">
                <a:solidFill>
                  <a:srgbClr val="FFE683"/>
                </a:solidFill>
                <a:latin typeface="Helvetica"/>
                <a:ea typeface="Helvetica"/>
                <a:cs typeface="Helvetica"/>
                <a:sym typeface="Helvetica"/>
              </a:defRPr>
            </a:pPr>
            <a:r>
              <a:t>At vero eos et accusam et justo duo dolores et ea rebum. Stet clita kasd gubergren, no sea takimata sanctus est Lorem ipsum dolor sit amet. </a:t>
            </a:r>
          </a:p>
          <a:p>
            <a:pPr algn="l" defTabSz="457200">
              <a:spcBef>
                <a:spcPts val="1000"/>
              </a:spcBef>
              <a:defRPr baseline="6250" spc="96" sz="3200">
                <a:solidFill>
                  <a:srgbClr val="FFE683"/>
                </a:solidFill>
                <a:latin typeface="Helvetica"/>
                <a:ea typeface="Helvetica"/>
                <a:cs typeface="Helvetica"/>
                <a:sym typeface="Helvetica"/>
              </a:defRPr>
            </a:pPr>
          </a:p>
          <a:p>
            <a:pPr algn="l" defTabSz="457200">
              <a:spcBef>
                <a:spcPts val="1000"/>
              </a:spcBef>
              <a:defRPr baseline="6250" spc="96" sz="3200">
                <a:solidFill>
                  <a:srgbClr val="FFE683"/>
                </a:solidFill>
                <a:latin typeface="Helvetica"/>
                <a:ea typeface="Helvetica"/>
                <a:cs typeface="Helvetica"/>
                <a:sym typeface="Helvetica"/>
              </a:defRPr>
            </a:pPr>
            <a:r>
              <a:t>Lorem ipsum dolor sit amet, consetetur sadipscing elitr, sed .</a:t>
            </a:r>
          </a:p>
        </p:txBody>
      </p:sp>
      <p:sp>
        <p:nvSpPr>
          <p:cNvPr id="1900" name="Lorem ipsum dolor sit amet, consetetur sadipscing elitr, sed diam nonumy eirmod tempor invidunt ut labore et dolore magna aliquyam erat, sed diam voluptua.…"/>
          <p:cNvSpPr txBox="1"/>
          <p:nvPr/>
        </p:nvSpPr>
        <p:spPr>
          <a:xfrm>
            <a:off x="16457021" y="4133783"/>
            <a:ext cx="7215343" cy="608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6250" spc="96" sz="3200">
                <a:solidFill>
                  <a:srgbClr val="62F3CA"/>
                </a:solidFill>
                <a:latin typeface="Helvetica"/>
                <a:ea typeface="Helvetica"/>
                <a:cs typeface="Helvetica"/>
                <a:sym typeface="Helvetica"/>
              </a:defRPr>
            </a:pPr>
            <a:r>
              <a:t>Lorem ipsum dolor sit amet, consetetur sadipscing elitr, sed diam nonumy eirmod tempor invidunt ut labore et dolore magna aliquyam erat, sed diam voluptua. </a:t>
            </a:r>
          </a:p>
          <a:p>
            <a:pPr algn="l" defTabSz="457200">
              <a:spcBef>
                <a:spcPts val="1000"/>
              </a:spcBef>
              <a:defRPr baseline="6250" spc="96" sz="3200">
                <a:solidFill>
                  <a:srgbClr val="62F3CA"/>
                </a:solidFill>
                <a:latin typeface="Helvetica"/>
                <a:ea typeface="Helvetica"/>
                <a:cs typeface="Helvetica"/>
                <a:sym typeface="Helvetica"/>
              </a:defRPr>
            </a:pPr>
            <a:r>
              <a:t>At vero eos et accusam et justo duo dolores et ea rebum. </a:t>
            </a:r>
            <a:br/>
          </a:p>
          <a:p>
            <a:pPr algn="l" defTabSz="457200">
              <a:spcBef>
                <a:spcPts val="1000"/>
              </a:spcBef>
              <a:defRPr baseline="6250" spc="96" sz="3200">
                <a:solidFill>
                  <a:srgbClr val="62F3CA"/>
                </a:solidFill>
                <a:latin typeface="Helvetica"/>
                <a:ea typeface="Helvetica"/>
                <a:cs typeface="Helvetica"/>
                <a:sym typeface="Helvetica"/>
              </a:defRPr>
            </a:pPr>
            <a:r>
              <a:t>Stet clita kasd gubergren, no sea takimata sanctus est Lorem ipsum dolor sit amet. </a:t>
            </a:r>
          </a:p>
        </p:txBody>
      </p:sp>
      <p:sp>
        <p:nvSpPr>
          <p:cNvPr id="1901" name="Vision"/>
          <p:cNvSpPr txBox="1"/>
          <p:nvPr>
            <p:ph type="ctrTitle"/>
          </p:nvPr>
        </p:nvSpPr>
        <p:spPr>
          <a:prstGeom prst="rect">
            <a:avLst/>
          </a:prstGeom>
        </p:spPr>
        <p:txBody>
          <a:bodyPr/>
          <a:lstStyle>
            <a:lvl1pPr defTabSz="566674">
              <a:defRPr sz="10864"/>
            </a:lvl1pPr>
          </a:lstStyle>
          <a:p>
            <a:pPr/>
            <a:r>
              <a:t>Vision</a:t>
            </a:r>
          </a:p>
        </p:txBody>
      </p:sp>
      <p:sp>
        <p:nvSpPr>
          <p:cNvPr id="1902"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01"/>
                                        </p:tgtEl>
                                        <p:attrNameLst>
                                          <p:attrName>style.visibility</p:attrName>
                                        </p:attrNameLst>
                                      </p:cBhvr>
                                      <p:to>
                                        <p:strVal val="visible"/>
                                      </p:to>
                                    </p:set>
                                    <p:animEffect filter="dissolve" transition="in">
                                      <p:cBhvr>
                                        <p:cTn id="7" dur="1000"/>
                                        <p:tgtEl>
                                          <p:spTgt spid="190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02"/>
                                        </p:tgtEl>
                                        <p:attrNameLst>
                                          <p:attrName>style.visibility</p:attrName>
                                        </p:attrNameLst>
                                      </p:cBhvr>
                                      <p:to>
                                        <p:strVal val="visible"/>
                                      </p:to>
                                    </p:set>
                                    <p:animEffect filter="dissolve" transition="in">
                                      <p:cBhvr>
                                        <p:cTn id="11" dur="1000"/>
                                        <p:tgtEl>
                                          <p:spTgt spid="1902"/>
                                        </p:tgtEl>
                                      </p:cBhvr>
                                    </p:animEffect>
                                  </p:childTnLst>
                                </p:cTn>
                              </p:par>
                            </p:childTnLst>
                          </p:cTn>
                        </p:par>
                        <p:par>
                          <p:cTn id="12" fill="hold">
                            <p:stCondLst>
                              <p:cond delay="2000"/>
                            </p:stCondLst>
                            <p:childTnLst>
                              <p:par>
                                <p:cTn id="13" presetClass="entr" nodeType="afterEffect" presetSubtype="8" presetID="2" grpId="3" fill="hold">
                                  <p:stCondLst>
                                    <p:cond delay="100"/>
                                  </p:stCondLst>
                                  <p:iterate type="wd" backwards="0">
                                    <p:tmAbs val="0"/>
                                  </p:iterate>
                                  <p:childTnLst>
                                    <p:set>
                                      <p:cBhvr>
                                        <p:cTn id="14" fill="hold"/>
                                        <p:tgtEl>
                                          <p:spTgt spid="1898">
                                            <p:bg/>
                                          </p:spTgt>
                                        </p:tgtEl>
                                        <p:attrNameLst>
                                          <p:attrName>style.visibility</p:attrName>
                                        </p:attrNameLst>
                                      </p:cBhvr>
                                      <p:to>
                                        <p:strVal val="visible"/>
                                      </p:to>
                                    </p:set>
                                    <p:anim calcmode="lin" valueType="num">
                                      <p:cBhvr>
                                        <p:cTn id="15" dur="750" fill="hold"/>
                                        <p:tgtEl>
                                          <p:spTgt spid="1898">
                                            <p:bg/>
                                          </p:spTgt>
                                        </p:tgtEl>
                                        <p:attrNameLst>
                                          <p:attrName>ppt_x</p:attrName>
                                        </p:attrNameLst>
                                      </p:cBhvr>
                                      <p:tavLst>
                                        <p:tav tm="0">
                                          <p:val>
                                            <p:strVal val="0-#ppt_w/2"/>
                                          </p:val>
                                        </p:tav>
                                        <p:tav tm="100000">
                                          <p:val>
                                            <p:strVal val="#ppt_x"/>
                                          </p:val>
                                        </p:tav>
                                      </p:tavLst>
                                    </p:anim>
                                    <p:anim calcmode="lin" valueType="num">
                                      <p:cBhvr>
                                        <p:cTn id="16" dur="750" fill="hold"/>
                                        <p:tgtEl>
                                          <p:spTgt spid="1898">
                                            <p:bg/>
                                          </p:spTgt>
                                        </p:tgtEl>
                                        <p:attrNameLst>
                                          <p:attrName>ppt_y</p:attrName>
                                        </p:attrNameLst>
                                      </p:cBhvr>
                                      <p:tavLst>
                                        <p:tav tm="0">
                                          <p:val>
                                            <p:strVal val="#ppt_y"/>
                                          </p:val>
                                        </p:tav>
                                        <p:tav tm="100000">
                                          <p:val>
                                            <p:strVal val="#ppt_y"/>
                                          </p:val>
                                        </p:tav>
                                      </p:tavLst>
                                    </p:anim>
                                  </p:childTnLst>
                                </p:cTn>
                              </p:par>
                              <p:par>
                                <p:cTn id="17" presetClass="entr" nodeType="withEffect" presetSubtype="8" presetID="2" grpId="3" fill="hold">
                                  <p:stCondLst>
                                    <p:cond delay="100"/>
                                  </p:stCondLst>
                                  <p:iterate type="wd" backwards="0">
                                    <p:tmAbs val="0"/>
                                  </p:iterate>
                                  <p:childTnLst>
                                    <p:set>
                                      <p:cBhvr>
                                        <p:cTn id="18" fill="hold"/>
                                        <p:tgtEl>
                                          <p:spTgt spid="1898">
                                            <p:txEl>
                                              <p:pRg st="0" end="0"/>
                                            </p:txEl>
                                          </p:spTgt>
                                        </p:tgtEl>
                                        <p:attrNameLst>
                                          <p:attrName>style.visibility</p:attrName>
                                        </p:attrNameLst>
                                      </p:cBhvr>
                                      <p:to>
                                        <p:strVal val="visible"/>
                                      </p:to>
                                    </p:set>
                                    <p:anim calcmode="lin" valueType="num">
                                      <p:cBhvr>
                                        <p:cTn id="19" dur="750" fill="hold"/>
                                        <p:tgtEl>
                                          <p:spTgt spid="1898">
                                            <p:txEl>
                                              <p:pRg st="0" end="0"/>
                                            </p:txEl>
                                          </p:spTgt>
                                        </p:tgtEl>
                                        <p:attrNameLst>
                                          <p:attrName>ppt_x</p:attrName>
                                        </p:attrNameLst>
                                      </p:cBhvr>
                                      <p:tavLst>
                                        <p:tav tm="0">
                                          <p:val>
                                            <p:strVal val="0-#ppt_w/2"/>
                                          </p:val>
                                        </p:tav>
                                        <p:tav tm="100000">
                                          <p:val>
                                            <p:strVal val="#ppt_x"/>
                                          </p:val>
                                        </p:tav>
                                      </p:tavLst>
                                    </p:anim>
                                    <p:anim calcmode="lin" valueType="num">
                                      <p:cBhvr>
                                        <p:cTn id="20" dur="750" fill="hold"/>
                                        <p:tgtEl>
                                          <p:spTgt spid="189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2850"/>
                            </p:stCondLst>
                            <p:childTnLst>
                              <p:par>
                                <p:cTn id="22" presetClass="entr" nodeType="afterEffect" presetSubtype="8" presetID="2" grpId="3" fill="hold">
                                  <p:stCondLst>
                                    <p:cond delay="100"/>
                                  </p:stCondLst>
                                  <p:iterate type="wd" backwards="0">
                                    <p:tmAbs val="0"/>
                                  </p:iterate>
                                  <p:childTnLst>
                                    <p:set>
                                      <p:cBhvr>
                                        <p:cTn id="23" fill="hold"/>
                                        <p:tgtEl>
                                          <p:spTgt spid="1898">
                                            <p:txEl>
                                              <p:pRg st="1" end="1"/>
                                            </p:txEl>
                                          </p:spTgt>
                                        </p:tgtEl>
                                        <p:attrNameLst>
                                          <p:attrName>style.visibility</p:attrName>
                                        </p:attrNameLst>
                                      </p:cBhvr>
                                      <p:to>
                                        <p:strVal val="visible"/>
                                      </p:to>
                                    </p:set>
                                    <p:anim calcmode="lin" valueType="num">
                                      <p:cBhvr>
                                        <p:cTn id="24" dur="750" fill="hold"/>
                                        <p:tgtEl>
                                          <p:spTgt spid="1898">
                                            <p:txEl>
                                              <p:pRg st="1" end="1"/>
                                            </p:txEl>
                                          </p:spTgt>
                                        </p:tgtEl>
                                        <p:attrNameLst>
                                          <p:attrName>ppt_x</p:attrName>
                                        </p:attrNameLst>
                                      </p:cBhvr>
                                      <p:tavLst>
                                        <p:tav tm="0">
                                          <p:val>
                                            <p:strVal val="0-#ppt_w/2"/>
                                          </p:val>
                                        </p:tav>
                                        <p:tav tm="100000">
                                          <p:val>
                                            <p:strVal val="#ppt_x"/>
                                          </p:val>
                                        </p:tav>
                                      </p:tavLst>
                                    </p:anim>
                                    <p:anim calcmode="lin" valueType="num">
                                      <p:cBhvr>
                                        <p:cTn id="25" dur="750" fill="hold"/>
                                        <p:tgtEl>
                                          <p:spTgt spid="1898">
                                            <p:txEl>
                                              <p:pRg st="1" end="1"/>
                                            </p:txEl>
                                          </p:spTgt>
                                        </p:tgtEl>
                                        <p:attrNameLst>
                                          <p:attrName>ppt_y</p:attrName>
                                        </p:attrNameLst>
                                      </p:cBhvr>
                                      <p:tavLst>
                                        <p:tav tm="0">
                                          <p:val>
                                            <p:strVal val="#ppt_y"/>
                                          </p:val>
                                        </p:tav>
                                        <p:tav tm="100000">
                                          <p:val>
                                            <p:strVal val="#ppt_y"/>
                                          </p:val>
                                        </p:tav>
                                      </p:tavLst>
                                    </p:anim>
                                  </p:childTnLst>
                                </p:cTn>
                              </p:par>
                            </p:childTnLst>
                          </p:cTn>
                        </p:par>
                        <p:par>
                          <p:cTn id="26" fill="hold">
                            <p:stCondLst>
                              <p:cond delay="3700"/>
                            </p:stCondLst>
                            <p:childTnLst>
                              <p:par>
                                <p:cTn id="27" presetClass="entr" nodeType="afterEffect" presetSubtype="8" presetID="2" grpId="3" fill="hold">
                                  <p:stCondLst>
                                    <p:cond delay="100"/>
                                  </p:stCondLst>
                                  <p:iterate type="wd" backwards="0">
                                    <p:tmAbs val="0"/>
                                  </p:iterate>
                                  <p:childTnLst>
                                    <p:set>
                                      <p:cBhvr>
                                        <p:cTn id="28" fill="hold"/>
                                        <p:tgtEl>
                                          <p:spTgt spid="1898">
                                            <p:txEl>
                                              <p:pRg st="2" end="2"/>
                                            </p:txEl>
                                          </p:spTgt>
                                        </p:tgtEl>
                                        <p:attrNameLst>
                                          <p:attrName>style.visibility</p:attrName>
                                        </p:attrNameLst>
                                      </p:cBhvr>
                                      <p:to>
                                        <p:strVal val="visible"/>
                                      </p:to>
                                    </p:set>
                                    <p:anim calcmode="lin" valueType="num">
                                      <p:cBhvr>
                                        <p:cTn id="29" dur="750" fill="hold"/>
                                        <p:tgtEl>
                                          <p:spTgt spid="1898">
                                            <p:txEl>
                                              <p:pRg st="2" end="2"/>
                                            </p:txEl>
                                          </p:spTgt>
                                        </p:tgtEl>
                                        <p:attrNameLst>
                                          <p:attrName>ppt_x</p:attrName>
                                        </p:attrNameLst>
                                      </p:cBhvr>
                                      <p:tavLst>
                                        <p:tav tm="0">
                                          <p:val>
                                            <p:strVal val="0-#ppt_w/2"/>
                                          </p:val>
                                        </p:tav>
                                        <p:tav tm="100000">
                                          <p:val>
                                            <p:strVal val="#ppt_x"/>
                                          </p:val>
                                        </p:tav>
                                      </p:tavLst>
                                    </p:anim>
                                    <p:anim calcmode="lin" valueType="num">
                                      <p:cBhvr>
                                        <p:cTn id="30" dur="750" fill="hold"/>
                                        <p:tgtEl>
                                          <p:spTgt spid="1898">
                                            <p:txEl>
                                              <p:pRg st="2" end="2"/>
                                            </p:txEl>
                                          </p:spTgt>
                                        </p:tgtEl>
                                        <p:attrNameLst>
                                          <p:attrName>ppt_y</p:attrName>
                                        </p:attrNameLst>
                                      </p:cBhvr>
                                      <p:tavLst>
                                        <p:tav tm="0">
                                          <p:val>
                                            <p:strVal val="#ppt_y"/>
                                          </p:val>
                                        </p:tav>
                                        <p:tav tm="100000">
                                          <p:val>
                                            <p:strVal val="#ppt_y"/>
                                          </p:val>
                                        </p:tav>
                                      </p:tavLst>
                                    </p:anim>
                                  </p:childTnLst>
                                </p:cTn>
                              </p:par>
                            </p:childTnLst>
                          </p:cTn>
                        </p:par>
                        <p:par>
                          <p:cTn id="31" fill="hold">
                            <p:stCondLst>
                              <p:cond delay="4550"/>
                            </p:stCondLst>
                            <p:childTnLst>
                              <p:par>
                                <p:cTn id="32" presetClass="entr" nodeType="afterEffect" presetSubtype="8" presetID="2" grpId="3" fill="hold">
                                  <p:stCondLst>
                                    <p:cond delay="100"/>
                                  </p:stCondLst>
                                  <p:iterate type="wd" backwards="0">
                                    <p:tmAbs val="0"/>
                                  </p:iterate>
                                  <p:childTnLst>
                                    <p:set>
                                      <p:cBhvr>
                                        <p:cTn id="33" fill="hold"/>
                                        <p:tgtEl>
                                          <p:spTgt spid="1898">
                                            <p:txEl>
                                              <p:pRg st="3" end="3"/>
                                            </p:txEl>
                                          </p:spTgt>
                                        </p:tgtEl>
                                        <p:attrNameLst>
                                          <p:attrName>style.visibility</p:attrName>
                                        </p:attrNameLst>
                                      </p:cBhvr>
                                      <p:to>
                                        <p:strVal val="visible"/>
                                      </p:to>
                                    </p:set>
                                    <p:anim calcmode="lin" valueType="num">
                                      <p:cBhvr>
                                        <p:cTn id="34" dur="750" fill="hold"/>
                                        <p:tgtEl>
                                          <p:spTgt spid="1898">
                                            <p:txEl>
                                              <p:pRg st="3" end="3"/>
                                            </p:txEl>
                                          </p:spTgt>
                                        </p:tgtEl>
                                        <p:attrNameLst>
                                          <p:attrName>ppt_x</p:attrName>
                                        </p:attrNameLst>
                                      </p:cBhvr>
                                      <p:tavLst>
                                        <p:tav tm="0">
                                          <p:val>
                                            <p:strVal val="0-#ppt_w/2"/>
                                          </p:val>
                                        </p:tav>
                                        <p:tav tm="100000">
                                          <p:val>
                                            <p:strVal val="#ppt_x"/>
                                          </p:val>
                                        </p:tav>
                                      </p:tavLst>
                                    </p:anim>
                                    <p:anim calcmode="lin" valueType="num">
                                      <p:cBhvr>
                                        <p:cTn id="35" dur="750" fill="hold"/>
                                        <p:tgtEl>
                                          <p:spTgt spid="1898">
                                            <p:txEl>
                                              <p:pRg st="3" end="3"/>
                                            </p:txEl>
                                          </p:spTgt>
                                        </p:tgtEl>
                                        <p:attrNameLst>
                                          <p:attrName>ppt_y</p:attrName>
                                        </p:attrNameLst>
                                      </p:cBhvr>
                                      <p:tavLst>
                                        <p:tav tm="0">
                                          <p:val>
                                            <p:strVal val="#ppt_y"/>
                                          </p:val>
                                        </p:tav>
                                        <p:tav tm="100000">
                                          <p:val>
                                            <p:strVal val="#ppt_y"/>
                                          </p:val>
                                        </p:tav>
                                      </p:tavLst>
                                    </p:anim>
                                  </p:childTnLst>
                                </p:cTn>
                              </p:par>
                            </p:childTnLst>
                          </p:cTn>
                        </p:par>
                        <p:par>
                          <p:cTn id="36" fill="hold">
                            <p:stCondLst>
                              <p:cond delay="5400"/>
                            </p:stCondLst>
                            <p:childTnLst>
                              <p:par>
                                <p:cTn id="37" presetClass="entr" nodeType="afterEffect" presetSubtype="8" presetID="2" grpId="3" fill="hold">
                                  <p:stCondLst>
                                    <p:cond delay="100"/>
                                  </p:stCondLst>
                                  <p:iterate type="wd" backwards="0">
                                    <p:tmAbs val="0"/>
                                  </p:iterate>
                                  <p:childTnLst>
                                    <p:set>
                                      <p:cBhvr>
                                        <p:cTn id="38" fill="hold"/>
                                        <p:tgtEl>
                                          <p:spTgt spid="1898">
                                            <p:txEl>
                                              <p:pRg st="4" end="4"/>
                                            </p:txEl>
                                          </p:spTgt>
                                        </p:tgtEl>
                                        <p:attrNameLst>
                                          <p:attrName>style.visibility</p:attrName>
                                        </p:attrNameLst>
                                      </p:cBhvr>
                                      <p:to>
                                        <p:strVal val="visible"/>
                                      </p:to>
                                    </p:set>
                                    <p:anim calcmode="lin" valueType="num">
                                      <p:cBhvr>
                                        <p:cTn id="39" dur="750" fill="hold"/>
                                        <p:tgtEl>
                                          <p:spTgt spid="1898">
                                            <p:txEl>
                                              <p:pRg st="4" end="4"/>
                                            </p:txEl>
                                          </p:spTgt>
                                        </p:tgtEl>
                                        <p:attrNameLst>
                                          <p:attrName>ppt_x</p:attrName>
                                        </p:attrNameLst>
                                      </p:cBhvr>
                                      <p:tavLst>
                                        <p:tav tm="0">
                                          <p:val>
                                            <p:strVal val="0-#ppt_w/2"/>
                                          </p:val>
                                        </p:tav>
                                        <p:tav tm="100000">
                                          <p:val>
                                            <p:strVal val="#ppt_x"/>
                                          </p:val>
                                        </p:tav>
                                      </p:tavLst>
                                    </p:anim>
                                    <p:anim calcmode="lin" valueType="num">
                                      <p:cBhvr>
                                        <p:cTn id="40" dur="750" fill="hold"/>
                                        <p:tgtEl>
                                          <p:spTgt spid="1898">
                                            <p:txEl>
                                              <p:pRg st="4" end="4"/>
                                            </p:txEl>
                                          </p:spTgt>
                                        </p:tgtEl>
                                        <p:attrNameLst>
                                          <p:attrName>ppt_y</p:attrName>
                                        </p:attrNameLst>
                                      </p:cBhvr>
                                      <p:tavLst>
                                        <p:tav tm="0">
                                          <p:val>
                                            <p:strVal val="#ppt_y"/>
                                          </p:val>
                                        </p:tav>
                                        <p:tav tm="100000">
                                          <p:val>
                                            <p:strVal val="#ppt_y"/>
                                          </p:val>
                                        </p:tav>
                                      </p:tavLst>
                                    </p:anim>
                                  </p:childTnLst>
                                </p:cTn>
                              </p:par>
                            </p:childTnLst>
                          </p:cTn>
                        </p:par>
                        <p:par>
                          <p:cTn id="41" fill="hold">
                            <p:stCondLst>
                              <p:cond delay="6250"/>
                            </p:stCondLst>
                            <p:childTnLst>
                              <p:par>
                                <p:cTn id="42" presetClass="entr" nodeType="afterEffect" presetSubtype="8" presetID="2" grpId="4" fill="hold">
                                  <p:stCondLst>
                                    <p:cond delay="100"/>
                                  </p:stCondLst>
                                  <p:iterate type="wd" backwards="0">
                                    <p:tmAbs val="0"/>
                                  </p:iterate>
                                  <p:childTnLst>
                                    <p:set>
                                      <p:cBhvr>
                                        <p:cTn id="43" fill="hold"/>
                                        <p:tgtEl>
                                          <p:spTgt spid="1899">
                                            <p:bg/>
                                          </p:spTgt>
                                        </p:tgtEl>
                                        <p:attrNameLst>
                                          <p:attrName>style.visibility</p:attrName>
                                        </p:attrNameLst>
                                      </p:cBhvr>
                                      <p:to>
                                        <p:strVal val="visible"/>
                                      </p:to>
                                    </p:set>
                                    <p:anim calcmode="lin" valueType="num">
                                      <p:cBhvr>
                                        <p:cTn id="44" dur="750" fill="hold"/>
                                        <p:tgtEl>
                                          <p:spTgt spid="1899">
                                            <p:bg/>
                                          </p:spTgt>
                                        </p:tgtEl>
                                        <p:attrNameLst>
                                          <p:attrName>ppt_x</p:attrName>
                                        </p:attrNameLst>
                                      </p:cBhvr>
                                      <p:tavLst>
                                        <p:tav tm="0">
                                          <p:val>
                                            <p:strVal val="0-#ppt_w/2"/>
                                          </p:val>
                                        </p:tav>
                                        <p:tav tm="100000">
                                          <p:val>
                                            <p:strVal val="#ppt_x"/>
                                          </p:val>
                                        </p:tav>
                                      </p:tavLst>
                                    </p:anim>
                                    <p:anim calcmode="lin" valueType="num">
                                      <p:cBhvr>
                                        <p:cTn id="45" dur="750" fill="hold"/>
                                        <p:tgtEl>
                                          <p:spTgt spid="1899">
                                            <p:bg/>
                                          </p:spTgt>
                                        </p:tgtEl>
                                        <p:attrNameLst>
                                          <p:attrName>ppt_y</p:attrName>
                                        </p:attrNameLst>
                                      </p:cBhvr>
                                      <p:tavLst>
                                        <p:tav tm="0">
                                          <p:val>
                                            <p:strVal val="#ppt_y"/>
                                          </p:val>
                                        </p:tav>
                                        <p:tav tm="100000">
                                          <p:val>
                                            <p:strVal val="#ppt_y"/>
                                          </p:val>
                                        </p:tav>
                                      </p:tavLst>
                                    </p:anim>
                                  </p:childTnLst>
                                </p:cTn>
                              </p:par>
                              <p:par>
                                <p:cTn id="46" presetClass="entr" nodeType="withEffect" presetSubtype="8" presetID="2" grpId="4" fill="hold">
                                  <p:stCondLst>
                                    <p:cond delay="100"/>
                                  </p:stCondLst>
                                  <p:iterate type="wd" backwards="0">
                                    <p:tmAbs val="0"/>
                                  </p:iterate>
                                  <p:childTnLst>
                                    <p:set>
                                      <p:cBhvr>
                                        <p:cTn id="47" fill="hold"/>
                                        <p:tgtEl>
                                          <p:spTgt spid="1899">
                                            <p:txEl>
                                              <p:pRg st="0" end="0"/>
                                            </p:txEl>
                                          </p:spTgt>
                                        </p:tgtEl>
                                        <p:attrNameLst>
                                          <p:attrName>style.visibility</p:attrName>
                                        </p:attrNameLst>
                                      </p:cBhvr>
                                      <p:to>
                                        <p:strVal val="visible"/>
                                      </p:to>
                                    </p:set>
                                    <p:anim calcmode="lin" valueType="num">
                                      <p:cBhvr>
                                        <p:cTn id="48" dur="750" fill="hold"/>
                                        <p:tgtEl>
                                          <p:spTgt spid="1899">
                                            <p:txEl>
                                              <p:pRg st="0" end="0"/>
                                            </p:txEl>
                                          </p:spTgt>
                                        </p:tgtEl>
                                        <p:attrNameLst>
                                          <p:attrName>ppt_x</p:attrName>
                                        </p:attrNameLst>
                                      </p:cBhvr>
                                      <p:tavLst>
                                        <p:tav tm="0">
                                          <p:val>
                                            <p:strVal val="0-#ppt_w/2"/>
                                          </p:val>
                                        </p:tav>
                                        <p:tav tm="100000">
                                          <p:val>
                                            <p:strVal val="#ppt_x"/>
                                          </p:val>
                                        </p:tav>
                                      </p:tavLst>
                                    </p:anim>
                                    <p:anim calcmode="lin" valueType="num">
                                      <p:cBhvr>
                                        <p:cTn id="49" dur="750" fill="hold"/>
                                        <p:tgtEl>
                                          <p:spTgt spid="1899">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7100"/>
                            </p:stCondLst>
                            <p:childTnLst>
                              <p:par>
                                <p:cTn id="51" presetClass="entr" nodeType="afterEffect" presetSubtype="8" presetID="2" grpId="4" fill="hold">
                                  <p:stCondLst>
                                    <p:cond delay="100"/>
                                  </p:stCondLst>
                                  <p:iterate type="wd" backwards="0">
                                    <p:tmAbs val="0"/>
                                  </p:iterate>
                                  <p:childTnLst>
                                    <p:set>
                                      <p:cBhvr>
                                        <p:cTn id="52" fill="hold"/>
                                        <p:tgtEl>
                                          <p:spTgt spid="1899">
                                            <p:txEl>
                                              <p:pRg st="1" end="1"/>
                                            </p:txEl>
                                          </p:spTgt>
                                        </p:tgtEl>
                                        <p:attrNameLst>
                                          <p:attrName>style.visibility</p:attrName>
                                        </p:attrNameLst>
                                      </p:cBhvr>
                                      <p:to>
                                        <p:strVal val="visible"/>
                                      </p:to>
                                    </p:set>
                                    <p:anim calcmode="lin" valueType="num">
                                      <p:cBhvr>
                                        <p:cTn id="53" dur="750" fill="hold"/>
                                        <p:tgtEl>
                                          <p:spTgt spid="1899">
                                            <p:txEl>
                                              <p:pRg st="1" end="1"/>
                                            </p:txEl>
                                          </p:spTgt>
                                        </p:tgtEl>
                                        <p:attrNameLst>
                                          <p:attrName>ppt_x</p:attrName>
                                        </p:attrNameLst>
                                      </p:cBhvr>
                                      <p:tavLst>
                                        <p:tav tm="0">
                                          <p:val>
                                            <p:strVal val="0-#ppt_w/2"/>
                                          </p:val>
                                        </p:tav>
                                        <p:tav tm="100000">
                                          <p:val>
                                            <p:strVal val="#ppt_x"/>
                                          </p:val>
                                        </p:tav>
                                      </p:tavLst>
                                    </p:anim>
                                    <p:anim calcmode="lin" valueType="num">
                                      <p:cBhvr>
                                        <p:cTn id="54" dur="750" fill="hold"/>
                                        <p:tgtEl>
                                          <p:spTgt spid="1899">
                                            <p:txEl>
                                              <p:pRg st="1" end="1"/>
                                            </p:txEl>
                                          </p:spTgt>
                                        </p:tgtEl>
                                        <p:attrNameLst>
                                          <p:attrName>ppt_y</p:attrName>
                                        </p:attrNameLst>
                                      </p:cBhvr>
                                      <p:tavLst>
                                        <p:tav tm="0">
                                          <p:val>
                                            <p:strVal val="#ppt_y"/>
                                          </p:val>
                                        </p:tav>
                                        <p:tav tm="100000">
                                          <p:val>
                                            <p:strVal val="#ppt_y"/>
                                          </p:val>
                                        </p:tav>
                                      </p:tavLst>
                                    </p:anim>
                                  </p:childTnLst>
                                </p:cTn>
                              </p:par>
                            </p:childTnLst>
                          </p:cTn>
                        </p:par>
                        <p:par>
                          <p:cTn id="55" fill="hold">
                            <p:stCondLst>
                              <p:cond delay="7950"/>
                            </p:stCondLst>
                            <p:childTnLst>
                              <p:par>
                                <p:cTn id="56" presetClass="entr" nodeType="afterEffect" presetSubtype="8" presetID="2" grpId="4" fill="hold">
                                  <p:stCondLst>
                                    <p:cond delay="100"/>
                                  </p:stCondLst>
                                  <p:iterate type="wd" backwards="0">
                                    <p:tmAbs val="0"/>
                                  </p:iterate>
                                  <p:childTnLst>
                                    <p:set>
                                      <p:cBhvr>
                                        <p:cTn id="57" fill="hold"/>
                                        <p:tgtEl>
                                          <p:spTgt spid="1899">
                                            <p:txEl>
                                              <p:pRg st="2" end="2"/>
                                            </p:txEl>
                                          </p:spTgt>
                                        </p:tgtEl>
                                        <p:attrNameLst>
                                          <p:attrName>style.visibility</p:attrName>
                                        </p:attrNameLst>
                                      </p:cBhvr>
                                      <p:to>
                                        <p:strVal val="visible"/>
                                      </p:to>
                                    </p:set>
                                    <p:anim calcmode="lin" valueType="num">
                                      <p:cBhvr>
                                        <p:cTn id="58" dur="750" fill="hold"/>
                                        <p:tgtEl>
                                          <p:spTgt spid="1899">
                                            <p:txEl>
                                              <p:pRg st="2" end="2"/>
                                            </p:txEl>
                                          </p:spTgt>
                                        </p:tgtEl>
                                        <p:attrNameLst>
                                          <p:attrName>ppt_x</p:attrName>
                                        </p:attrNameLst>
                                      </p:cBhvr>
                                      <p:tavLst>
                                        <p:tav tm="0">
                                          <p:val>
                                            <p:strVal val="0-#ppt_w/2"/>
                                          </p:val>
                                        </p:tav>
                                        <p:tav tm="100000">
                                          <p:val>
                                            <p:strVal val="#ppt_x"/>
                                          </p:val>
                                        </p:tav>
                                      </p:tavLst>
                                    </p:anim>
                                    <p:anim calcmode="lin" valueType="num">
                                      <p:cBhvr>
                                        <p:cTn id="59" dur="750" fill="hold"/>
                                        <p:tgtEl>
                                          <p:spTgt spid="1899">
                                            <p:txEl>
                                              <p:pRg st="2" end="2"/>
                                            </p:txEl>
                                          </p:spTgt>
                                        </p:tgtEl>
                                        <p:attrNameLst>
                                          <p:attrName>ppt_y</p:attrName>
                                        </p:attrNameLst>
                                      </p:cBhvr>
                                      <p:tavLst>
                                        <p:tav tm="0">
                                          <p:val>
                                            <p:strVal val="#ppt_y"/>
                                          </p:val>
                                        </p:tav>
                                        <p:tav tm="100000">
                                          <p:val>
                                            <p:strVal val="#ppt_y"/>
                                          </p:val>
                                        </p:tav>
                                      </p:tavLst>
                                    </p:anim>
                                  </p:childTnLst>
                                </p:cTn>
                              </p:par>
                            </p:childTnLst>
                          </p:cTn>
                        </p:par>
                        <p:par>
                          <p:cTn id="60" fill="hold">
                            <p:stCondLst>
                              <p:cond delay="8800"/>
                            </p:stCondLst>
                            <p:childTnLst>
                              <p:par>
                                <p:cTn id="61" presetClass="entr" nodeType="afterEffect" presetSubtype="8" presetID="2" grpId="4" fill="hold">
                                  <p:stCondLst>
                                    <p:cond delay="100"/>
                                  </p:stCondLst>
                                  <p:iterate type="wd" backwards="0">
                                    <p:tmAbs val="0"/>
                                  </p:iterate>
                                  <p:childTnLst>
                                    <p:set>
                                      <p:cBhvr>
                                        <p:cTn id="62" fill="hold"/>
                                        <p:tgtEl>
                                          <p:spTgt spid="1899">
                                            <p:txEl>
                                              <p:pRg st="3" end="3"/>
                                            </p:txEl>
                                          </p:spTgt>
                                        </p:tgtEl>
                                        <p:attrNameLst>
                                          <p:attrName>style.visibility</p:attrName>
                                        </p:attrNameLst>
                                      </p:cBhvr>
                                      <p:to>
                                        <p:strVal val="visible"/>
                                      </p:to>
                                    </p:set>
                                    <p:anim calcmode="lin" valueType="num">
                                      <p:cBhvr>
                                        <p:cTn id="63" dur="750" fill="hold"/>
                                        <p:tgtEl>
                                          <p:spTgt spid="1899">
                                            <p:txEl>
                                              <p:pRg st="3" end="3"/>
                                            </p:txEl>
                                          </p:spTgt>
                                        </p:tgtEl>
                                        <p:attrNameLst>
                                          <p:attrName>ppt_x</p:attrName>
                                        </p:attrNameLst>
                                      </p:cBhvr>
                                      <p:tavLst>
                                        <p:tav tm="0">
                                          <p:val>
                                            <p:strVal val="0-#ppt_w/2"/>
                                          </p:val>
                                        </p:tav>
                                        <p:tav tm="100000">
                                          <p:val>
                                            <p:strVal val="#ppt_x"/>
                                          </p:val>
                                        </p:tav>
                                      </p:tavLst>
                                    </p:anim>
                                    <p:anim calcmode="lin" valueType="num">
                                      <p:cBhvr>
                                        <p:cTn id="64" dur="750" fill="hold"/>
                                        <p:tgtEl>
                                          <p:spTgt spid="1899">
                                            <p:txEl>
                                              <p:pRg st="3" end="3"/>
                                            </p:txEl>
                                          </p:spTgt>
                                        </p:tgtEl>
                                        <p:attrNameLst>
                                          <p:attrName>ppt_y</p:attrName>
                                        </p:attrNameLst>
                                      </p:cBhvr>
                                      <p:tavLst>
                                        <p:tav tm="0">
                                          <p:val>
                                            <p:strVal val="#ppt_y"/>
                                          </p:val>
                                        </p:tav>
                                        <p:tav tm="100000">
                                          <p:val>
                                            <p:strVal val="#ppt_y"/>
                                          </p:val>
                                        </p:tav>
                                      </p:tavLst>
                                    </p:anim>
                                  </p:childTnLst>
                                </p:cTn>
                              </p:par>
                            </p:childTnLst>
                          </p:cTn>
                        </p:par>
                        <p:par>
                          <p:cTn id="65" fill="hold">
                            <p:stCondLst>
                              <p:cond delay="9650"/>
                            </p:stCondLst>
                            <p:childTnLst>
                              <p:par>
                                <p:cTn id="66" presetClass="entr" nodeType="afterEffect" presetSubtype="8" presetID="2" grpId="4" fill="hold">
                                  <p:stCondLst>
                                    <p:cond delay="100"/>
                                  </p:stCondLst>
                                  <p:iterate type="wd" backwards="0">
                                    <p:tmAbs val="0"/>
                                  </p:iterate>
                                  <p:childTnLst>
                                    <p:set>
                                      <p:cBhvr>
                                        <p:cTn id="67" fill="hold"/>
                                        <p:tgtEl>
                                          <p:spTgt spid="1899">
                                            <p:txEl>
                                              <p:pRg st="4" end="4"/>
                                            </p:txEl>
                                          </p:spTgt>
                                        </p:tgtEl>
                                        <p:attrNameLst>
                                          <p:attrName>style.visibility</p:attrName>
                                        </p:attrNameLst>
                                      </p:cBhvr>
                                      <p:to>
                                        <p:strVal val="visible"/>
                                      </p:to>
                                    </p:set>
                                    <p:anim calcmode="lin" valueType="num">
                                      <p:cBhvr>
                                        <p:cTn id="68" dur="750" fill="hold"/>
                                        <p:tgtEl>
                                          <p:spTgt spid="1899">
                                            <p:txEl>
                                              <p:pRg st="4" end="4"/>
                                            </p:txEl>
                                          </p:spTgt>
                                        </p:tgtEl>
                                        <p:attrNameLst>
                                          <p:attrName>ppt_x</p:attrName>
                                        </p:attrNameLst>
                                      </p:cBhvr>
                                      <p:tavLst>
                                        <p:tav tm="0">
                                          <p:val>
                                            <p:strVal val="0-#ppt_w/2"/>
                                          </p:val>
                                        </p:tav>
                                        <p:tav tm="100000">
                                          <p:val>
                                            <p:strVal val="#ppt_x"/>
                                          </p:val>
                                        </p:tav>
                                      </p:tavLst>
                                    </p:anim>
                                    <p:anim calcmode="lin" valueType="num">
                                      <p:cBhvr>
                                        <p:cTn id="69" dur="750" fill="hold"/>
                                        <p:tgtEl>
                                          <p:spTgt spid="1899">
                                            <p:txEl>
                                              <p:pRg st="4" end="4"/>
                                            </p:txEl>
                                          </p:spTgt>
                                        </p:tgtEl>
                                        <p:attrNameLst>
                                          <p:attrName>ppt_y</p:attrName>
                                        </p:attrNameLst>
                                      </p:cBhvr>
                                      <p:tavLst>
                                        <p:tav tm="0">
                                          <p:val>
                                            <p:strVal val="#ppt_y"/>
                                          </p:val>
                                        </p:tav>
                                        <p:tav tm="100000">
                                          <p:val>
                                            <p:strVal val="#ppt_y"/>
                                          </p:val>
                                        </p:tav>
                                      </p:tavLst>
                                    </p:anim>
                                  </p:childTnLst>
                                </p:cTn>
                              </p:par>
                            </p:childTnLst>
                          </p:cTn>
                        </p:par>
                        <p:par>
                          <p:cTn id="70" fill="hold">
                            <p:stCondLst>
                              <p:cond delay="10500"/>
                            </p:stCondLst>
                            <p:childTnLst>
                              <p:par>
                                <p:cTn id="71" presetClass="entr" nodeType="afterEffect" presetSubtype="8" presetID="2" grpId="5" fill="hold">
                                  <p:stCondLst>
                                    <p:cond delay="100"/>
                                  </p:stCondLst>
                                  <p:iterate type="wd" backwards="0">
                                    <p:tmAbs val="0"/>
                                  </p:iterate>
                                  <p:childTnLst>
                                    <p:set>
                                      <p:cBhvr>
                                        <p:cTn id="72" fill="hold"/>
                                        <p:tgtEl>
                                          <p:spTgt spid="1900">
                                            <p:bg/>
                                          </p:spTgt>
                                        </p:tgtEl>
                                        <p:attrNameLst>
                                          <p:attrName>style.visibility</p:attrName>
                                        </p:attrNameLst>
                                      </p:cBhvr>
                                      <p:to>
                                        <p:strVal val="visible"/>
                                      </p:to>
                                    </p:set>
                                    <p:anim calcmode="lin" valueType="num">
                                      <p:cBhvr>
                                        <p:cTn id="73" dur="750" fill="hold"/>
                                        <p:tgtEl>
                                          <p:spTgt spid="1900">
                                            <p:bg/>
                                          </p:spTgt>
                                        </p:tgtEl>
                                        <p:attrNameLst>
                                          <p:attrName>ppt_x</p:attrName>
                                        </p:attrNameLst>
                                      </p:cBhvr>
                                      <p:tavLst>
                                        <p:tav tm="0">
                                          <p:val>
                                            <p:strVal val="0-#ppt_w/2"/>
                                          </p:val>
                                        </p:tav>
                                        <p:tav tm="100000">
                                          <p:val>
                                            <p:strVal val="#ppt_x"/>
                                          </p:val>
                                        </p:tav>
                                      </p:tavLst>
                                    </p:anim>
                                    <p:anim calcmode="lin" valueType="num">
                                      <p:cBhvr>
                                        <p:cTn id="74" dur="750" fill="hold"/>
                                        <p:tgtEl>
                                          <p:spTgt spid="1900">
                                            <p:bg/>
                                          </p:spTgt>
                                        </p:tgtEl>
                                        <p:attrNameLst>
                                          <p:attrName>ppt_y</p:attrName>
                                        </p:attrNameLst>
                                      </p:cBhvr>
                                      <p:tavLst>
                                        <p:tav tm="0">
                                          <p:val>
                                            <p:strVal val="#ppt_y"/>
                                          </p:val>
                                        </p:tav>
                                        <p:tav tm="100000">
                                          <p:val>
                                            <p:strVal val="#ppt_y"/>
                                          </p:val>
                                        </p:tav>
                                      </p:tavLst>
                                    </p:anim>
                                  </p:childTnLst>
                                </p:cTn>
                              </p:par>
                              <p:par>
                                <p:cTn id="75" presetClass="entr" nodeType="withEffect" presetSubtype="8" presetID="2" grpId="5" fill="hold">
                                  <p:stCondLst>
                                    <p:cond delay="100"/>
                                  </p:stCondLst>
                                  <p:iterate type="wd" backwards="0">
                                    <p:tmAbs val="0"/>
                                  </p:iterate>
                                  <p:childTnLst>
                                    <p:set>
                                      <p:cBhvr>
                                        <p:cTn id="76" fill="hold"/>
                                        <p:tgtEl>
                                          <p:spTgt spid="1900">
                                            <p:txEl>
                                              <p:pRg st="0" end="0"/>
                                            </p:txEl>
                                          </p:spTgt>
                                        </p:tgtEl>
                                        <p:attrNameLst>
                                          <p:attrName>style.visibility</p:attrName>
                                        </p:attrNameLst>
                                      </p:cBhvr>
                                      <p:to>
                                        <p:strVal val="visible"/>
                                      </p:to>
                                    </p:set>
                                    <p:anim calcmode="lin" valueType="num">
                                      <p:cBhvr>
                                        <p:cTn id="77" dur="750" fill="hold"/>
                                        <p:tgtEl>
                                          <p:spTgt spid="1900">
                                            <p:txEl>
                                              <p:pRg st="0" end="0"/>
                                            </p:txEl>
                                          </p:spTgt>
                                        </p:tgtEl>
                                        <p:attrNameLst>
                                          <p:attrName>ppt_x</p:attrName>
                                        </p:attrNameLst>
                                      </p:cBhvr>
                                      <p:tavLst>
                                        <p:tav tm="0">
                                          <p:val>
                                            <p:strVal val="0-#ppt_w/2"/>
                                          </p:val>
                                        </p:tav>
                                        <p:tav tm="100000">
                                          <p:val>
                                            <p:strVal val="#ppt_x"/>
                                          </p:val>
                                        </p:tav>
                                      </p:tavLst>
                                    </p:anim>
                                    <p:anim calcmode="lin" valueType="num">
                                      <p:cBhvr>
                                        <p:cTn id="78" dur="750" fill="hold"/>
                                        <p:tgtEl>
                                          <p:spTgt spid="1900">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11350"/>
                            </p:stCondLst>
                            <p:childTnLst>
                              <p:par>
                                <p:cTn id="80" presetClass="entr" nodeType="afterEffect" presetSubtype="8" presetID="2" grpId="5" fill="hold">
                                  <p:stCondLst>
                                    <p:cond delay="100"/>
                                  </p:stCondLst>
                                  <p:iterate type="wd" backwards="0">
                                    <p:tmAbs val="0"/>
                                  </p:iterate>
                                  <p:childTnLst>
                                    <p:set>
                                      <p:cBhvr>
                                        <p:cTn id="81" fill="hold"/>
                                        <p:tgtEl>
                                          <p:spTgt spid="1900">
                                            <p:txEl>
                                              <p:pRg st="1" end="1"/>
                                            </p:txEl>
                                          </p:spTgt>
                                        </p:tgtEl>
                                        <p:attrNameLst>
                                          <p:attrName>style.visibility</p:attrName>
                                        </p:attrNameLst>
                                      </p:cBhvr>
                                      <p:to>
                                        <p:strVal val="visible"/>
                                      </p:to>
                                    </p:set>
                                    <p:anim calcmode="lin" valueType="num">
                                      <p:cBhvr>
                                        <p:cTn id="82" dur="750" fill="hold"/>
                                        <p:tgtEl>
                                          <p:spTgt spid="1900">
                                            <p:txEl>
                                              <p:pRg st="1" end="1"/>
                                            </p:txEl>
                                          </p:spTgt>
                                        </p:tgtEl>
                                        <p:attrNameLst>
                                          <p:attrName>ppt_x</p:attrName>
                                        </p:attrNameLst>
                                      </p:cBhvr>
                                      <p:tavLst>
                                        <p:tav tm="0">
                                          <p:val>
                                            <p:strVal val="0-#ppt_w/2"/>
                                          </p:val>
                                        </p:tav>
                                        <p:tav tm="100000">
                                          <p:val>
                                            <p:strVal val="#ppt_x"/>
                                          </p:val>
                                        </p:tav>
                                      </p:tavLst>
                                    </p:anim>
                                    <p:anim calcmode="lin" valueType="num">
                                      <p:cBhvr>
                                        <p:cTn id="83" dur="750" fill="hold"/>
                                        <p:tgtEl>
                                          <p:spTgt spid="1900">
                                            <p:txEl>
                                              <p:pRg st="1" end="1"/>
                                            </p:txEl>
                                          </p:spTgt>
                                        </p:tgtEl>
                                        <p:attrNameLst>
                                          <p:attrName>ppt_y</p:attrName>
                                        </p:attrNameLst>
                                      </p:cBhvr>
                                      <p:tavLst>
                                        <p:tav tm="0">
                                          <p:val>
                                            <p:strVal val="#ppt_y"/>
                                          </p:val>
                                        </p:tav>
                                        <p:tav tm="100000">
                                          <p:val>
                                            <p:strVal val="#ppt_y"/>
                                          </p:val>
                                        </p:tav>
                                      </p:tavLst>
                                    </p:anim>
                                  </p:childTnLst>
                                </p:cTn>
                              </p:par>
                            </p:childTnLst>
                          </p:cTn>
                        </p:par>
                        <p:par>
                          <p:cTn id="84" fill="hold">
                            <p:stCondLst>
                              <p:cond delay="12200"/>
                            </p:stCondLst>
                            <p:childTnLst>
                              <p:par>
                                <p:cTn id="85" presetClass="entr" nodeType="afterEffect" presetSubtype="8" presetID="2" grpId="5" fill="hold">
                                  <p:stCondLst>
                                    <p:cond delay="100"/>
                                  </p:stCondLst>
                                  <p:iterate type="wd" backwards="0">
                                    <p:tmAbs val="0"/>
                                  </p:iterate>
                                  <p:childTnLst>
                                    <p:set>
                                      <p:cBhvr>
                                        <p:cTn id="86" fill="hold"/>
                                        <p:tgtEl>
                                          <p:spTgt spid="1900">
                                            <p:txEl>
                                              <p:pRg st="2" end="2"/>
                                            </p:txEl>
                                          </p:spTgt>
                                        </p:tgtEl>
                                        <p:attrNameLst>
                                          <p:attrName>style.visibility</p:attrName>
                                        </p:attrNameLst>
                                      </p:cBhvr>
                                      <p:to>
                                        <p:strVal val="visible"/>
                                      </p:to>
                                    </p:set>
                                    <p:anim calcmode="lin" valueType="num">
                                      <p:cBhvr>
                                        <p:cTn id="87" dur="750" fill="hold"/>
                                        <p:tgtEl>
                                          <p:spTgt spid="1900">
                                            <p:txEl>
                                              <p:pRg st="2" end="2"/>
                                            </p:txEl>
                                          </p:spTgt>
                                        </p:tgtEl>
                                        <p:attrNameLst>
                                          <p:attrName>ppt_x</p:attrName>
                                        </p:attrNameLst>
                                      </p:cBhvr>
                                      <p:tavLst>
                                        <p:tav tm="0">
                                          <p:val>
                                            <p:strVal val="0-#ppt_w/2"/>
                                          </p:val>
                                        </p:tav>
                                        <p:tav tm="100000">
                                          <p:val>
                                            <p:strVal val="#ppt_x"/>
                                          </p:val>
                                        </p:tav>
                                      </p:tavLst>
                                    </p:anim>
                                    <p:anim calcmode="lin" valueType="num">
                                      <p:cBhvr>
                                        <p:cTn id="88" dur="750" fill="hold"/>
                                        <p:tgtEl>
                                          <p:spTgt spid="190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98" grpId="3"/>
      <p:bldP build="p" bldLvl="1" animBg="1" rev="0" advAuto="0" spid="1900" grpId="5"/>
      <p:bldP build="p" bldLvl="1" animBg="1" rev="0" advAuto="0" spid="1899" grpId="4"/>
      <p:bldP build="whole" bldLvl="1" animBg="1" rev="0" advAuto="0" spid="1902" grpId="2"/>
      <p:bldP build="whole" bldLvl="1" animBg="1" rev="0" advAuto="0" spid="1901" grpId="1"/>
    </p:bldLst>
  </p:timing>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4" name="标题"/>
          <p:cNvSpPr txBox="1"/>
          <p:nvPr>
            <p:ph type="ctrTitle"/>
          </p:nvPr>
        </p:nvSpPr>
        <p:spPr>
          <a:prstGeom prst="rect">
            <a:avLst/>
          </a:prstGeom>
        </p:spPr>
        <p:txBody>
          <a:bodyPr/>
          <a:lstStyle/>
          <a:p>
            <a:pPr defTabSz="361188">
              <a:spcBef>
                <a:spcPts val="700"/>
              </a:spcBef>
              <a:defRPr baseline="2182" spc="274" sz="9164">
                <a:latin typeface="Calibri"/>
                <a:ea typeface="Calibri"/>
                <a:cs typeface="Calibri"/>
                <a:sym typeface="Calibri"/>
              </a:defRPr>
            </a:pPr>
          </a:p>
        </p:txBody>
      </p:sp>
      <p:sp>
        <p:nvSpPr>
          <p:cNvPr id="1905" name="矩形"/>
          <p:cNvSpPr/>
          <p:nvPr/>
        </p:nvSpPr>
        <p:spPr>
          <a:xfrm flipH="1" rot="10800000">
            <a:off x="12209622" y="10164185"/>
            <a:ext cx="13970001" cy="3556001"/>
          </a:xfrm>
          <a:prstGeom prst="rect">
            <a:avLst/>
          </a:prstGeom>
          <a:gradFill>
            <a:gsLst>
              <a:gs pos="0">
                <a:srgbClr val="FF4A4E"/>
              </a:gs>
              <a:gs pos="100000">
                <a:srgbClr val="FF9F58"/>
              </a:gs>
            </a:gsLst>
            <a:lin ang="5400000"/>
          </a:gradFill>
          <a:ln w="12700">
            <a:miter lim="400000"/>
          </a:ln>
        </p:spPr>
        <p:txBody>
          <a:bodyPr lIns="121919" tIns="121919" rIns="121919" bIns="121919" anchor="ctr"/>
          <a:lstStyle/>
          <a:p>
            <a:pPr>
              <a:defRPr sz="3600"/>
            </a:pPr>
          </a:p>
        </p:txBody>
      </p:sp>
      <p:sp>
        <p:nvSpPr>
          <p:cNvPr id="1906" name="矩形"/>
          <p:cNvSpPr/>
          <p:nvPr/>
        </p:nvSpPr>
        <p:spPr>
          <a:xfrm flipH="1" rot="10800000">
            <a:off x="12209622" y="6729415"/>
            <a:ext cx="13970001" cy="3556001"/>
          </a:xfrm>
          <a:prstGeom prst="rect">
            <a:avLst/>
          </a:prstGeom>
          <a:gradFill>
            <a:gsLst>
              <a:gs pos="0">
                <a:srgbClr val="43BEFF"/>
              </a:gs>
              <a:gs pos="100000">
                <a:srgbClr val="67FBC2"/>
              </a:gs>
            </a:gsLst>
            <a:lin ang="5400000"/>
          </a:gradFill>
          <a:ln w="12700">
            <a:miter lim="400000"/>
          </a:ln>
        </p:spPr>
        <p:txBody>
          <a:bodyPr lIns="121919" tIns="121919" rIns="121919" bIns="121919" anchor="ctr"/>
          <a:lstStyle/>
          <a:p>
            <a:pPr>
              <a:defRPr sz="3600"/>
            </a:pPr>
          </a:p>
        </p:txBody>
      </p:sp>
      <p:sp>
        <p:nvSpPr>
          <p:cNvPr id="1907" name="矩形"/>
          <p:cNvSpPr/>
          <p:nvPr/>
        </p:nvSpPr>
        <p:spPr>
          <a:xfrm flipH="1" rot="10800000">
            <a:off x="12209622" y="3342883"/>
            <a:ext cx="13970001" cy="3556001"/>
          </a:xfrm>
          <a:prstGeom prst="rect">
            <a:avLst/>
          </a:prstGeom>
          <a:gradFill>
            <a:gsLst>
              <a:gs pos="0">
                <a:srgbClr val="3A5DFF"/>
              </a:gs>
              <a:gs pos="100000">
                <a:srgbClr val="528AFF"/>
              </a:gs>
            </a:gsLst>
            <a:lin ang="5400000"/>
          </a:gradFill>
          <a:ln w="12700">
            <a:miter lim="400000"/>
          </a:ln>
        </p:spPr>
        <p:txBody>
          <a:bodyPr lIns="121919" tIns="121919" rIns="121919" bIns="121919" anchor="ctr"/>
          <a:lstStyle/>
          <a:p>
            <a:pPr>
              <a:defRPr sz="3600"/>
            </a:pPr>
          </a:p>
        </p:txBody>
      </p:sp>
      <p:sp>
        <p:nvSpPr>
          <p:cNvPr id="1908" name="矩形"/>
          <p:cNvSpPr/>
          <p:nvPr/>
        </p:nvSpPr>
        <p:spPr>
          <a:xfrm flipH="1" rot="10800000">
            <a:off x="12209622" y="-91090"/>
            <a:ext cx="13970001" cy="3556001"/>
          </a:xfrm>
          <a:prstGeom prst="rect">
            <a:avLst/>
          </a:prstGeom>
          <a:gradFill>
            <a:gsLst>
              <a:gs pos="0">
                <a:srgbClr val="3E35A5"/>
              </a:gs>
              <a:gs pos="100000">
                <a:srgbClr val="805DD1"/>
              </a:gs>
            </a:gsLst>
            <a:lin ang="5400000"/>
          </a:gradFill>
          <a:ln w="12700">
            <a:miter lim="400000"/>
          </a:ln>
        </p:spPr>
        <p:txBody>
          <a:bodyPr lIns="121919" tIns="121919" rIns="121919" bIns="121919" anchor="ctr"/>
          <a:lstStyle/>
          <a:p>
            <a:pPr>
              <a:defRPr sz="3600"/>
            </a:pPr>
          </a:p>
        </p:txBody>
      </p:sp>
      <p:grpSp>
        <p:nvGrpSpPr>
          <p:cNvPr id="1911" name="成组"/>
          <p:cNvGrpSpPr/>
          <p:nvPr/>
        </p:nvGrpSpPr>
        <p:grpSpPr>
          <a:xfrm>
            <a:off x="12929576" y="7310450"/>
            <a:ext cx="7138669" cy="2500353"/>
            <a:chOff x="0" y="0"/>
            <a:chExt cx="7138668" cy="2500351"/>
          </a:xfrm>
        </p:grpSpPr>
        <p:sp>
          <p:nvSpPr>
            <p:cNvPr id="1909" name="Social"/>
            <p:cNvSpPr txBox="1"/>
            <p:nvPr/>
          </p:nvSpPr>
          <p:spPr>
            <a:xfrm>
              <a:off x="0" y="0"/>
              <a:ext cx="7138669"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1785" spc="336" sz="11200">
                  <a:latin typeface="Helvetica"/>
                  <a:ea typeface="Helvetica"/>
                  <a:cs typeface="Helvetica"/>
                  <a:sym typeface="Helvetica"/>
                </a:defRPr>
              </a:lvl1pPr>
            </a:lstStyle>
            <a:p>
              <a:pPr/>
              <a:r>
                <a:t>Social</a:t>
              </a:r>
            </a:p>
          </p:txBody>
        </p:sp>
        <p:sp>
          <p:nvSpPr>
            <p:cNvPr id="1910" name="Lorem ipsum dolor sit amet"/>
            <p:cNvSpPr txBox="1"/>
            <p:nvPr/>
          </p:nvSpPr>
          <p:spPr>
            <a:xfrm>
              <a:off x="0" y="1748511"/>
              <a:ext cx="5965366"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a:t>
              </a:r>
            </a:p>
          </p:txBody>
        </p:sp>
      </p:grpSp>
      <p:grpSp>
        <p:nvGrpSpPr>
          <p:cNvPr id="1914" name="成组"/>
          <p:cNvGrpSpPr/>
          <p:nvPr/>
        </p:nvGrpSpPr>
        <p:grpSpPr>
          <a:xfrm>
            <a:off x="12929576" y="353312"/>
            <a:ext cx="6330110" cy="2442139"/>
            <a:chOff x="0" y="0"/>
            <a:chExt cx="6330108" cy="2442137"/>
          </a:xfrm>
        </p:grpSpPr>
        <p:sp>
          <p:nvSpPr>
            <p:cNvPr id="1912" name="Security"/>
            <p:cNvSpPr txBox="1"/>
            <p:nvPr/>
          </p:nvSpPr>
          <p:spPr>
            <a:xfrm>
              <a:off x="0" y="0"/>
              <a:ext cx="6146610"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1785" spc="336" sz="11200">
                  <a:latin typeface="Helvetica"/>
                  <a:ea typeface="Helvetica"/>
                  <a:cs typeface="Helvetica"/>
                  <a:sym typeface="Helvetica"/>
                </a:defRPr>
              </a:lvl1pPr>
            </a:lstStyle>
            <a:p>
              <a:pPr/>
              <a:r>
                <a:t>Security</a:t>
              </a:r>
            </a:p>
          </p:txBody>
        </p:sp>
        <p:sp>
          <p:nvSpPr>
            <p:cNvPr id="1913" name="Lorem ipsum dolor sit amet"/>
            <p:cNvSpPr txBox="1"/>
            <p:nvPr/>
          </p:nvSpPr>
          <p:spPr>
            <a:xfrm>
              <a:off x="0" y="1690297"/>
              <a:ext cx="6330109"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a:t>
              </a:r>
            </a:p>
          </p:txBody>
        </p:sp>
      </p:grpSp>
      <p:grpSp>
        <p:nvGrpSpPr>
          <p:cNvPr id="1917" name="成组"/>
          <p:cNvGrpSpPr/>
          <p:nvPr/>
        </p:nvGrpSpPr>
        <p:grpSpPr>
          <a:xfrm>
            <a:off x="12869883" y="10653028"/>
            <a:ext cx="5974272" cy="2348807"/>
            <a:chOff x="0" y="0"/>
            <a:chExt cx="5974270" cy="2348806"/>
          </a:xfrm>
        </p:grpSpPr>
        <p:sp>
          <p:nvSpPr>
            <p:cNvPr id="1915" name="Lorem ipsum dolor sit amet"/>
            <p:cNvSpPr txBox="1"/>
            <p:nvPr/>
          </p:nvSpPr>
          <p:spPr>
            <a:xfrm>
              <a:off x="0" y="1596966"/>
              <a:ext cx="5974271"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a:t>
              </a:r>
            </a:p>
          </p:txBody>
        </p:sp>
        <p:sp>
          <p:nvSpPr>
            <p:cNvPr id="1916" name="Sales"/>
            <p:cNvSpPr txBox="1"/>
            <p:nvPr/>
          </p:nvSpPr>
          <p:spPr>
            <a:xfrm>
              <a:off x="0" y="0"/>
              <a:ext cx="4517424"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1785" spc="336" sz="11200">
                  <a:latin typeface="Helvetica"/>
                  <a:ea typeface="Helvetica"/>
                  <a:cs typeface="Helvetica"/>
                  <a:sym typeface="Helvetica"/>
                </a:defRPr>
              </a:lvl1pPr>
            </a:lstStyle>
            <a:p>
              <a:pPr/>
              <a:r>
                <a:t>Sales</a:t>
              </a:r>
            </a:p>
          </p:txBody>
        </p:sp>
      </p:grpSp>
      <p:grpSp>
        <p:nvGrpSpPr>
          <p:cNvPr id="1920" name="成组"/>
          <p:cNvGrpSpPr/>
          <p:nvPr/>
        </p:nvGrpSpPr>
        <p:grpSpPr>
          <a:xfrm>
            <a:off x="12929576" y="3937296"/>
            <a:ext cx="7015053" cy="2364587"/>
            <a:chOff x="0" y="0"/>
            <a:chExt cx="7015051" cy="2364586"/>
          </a:xfrm>
        </p:grpSpPr>
        <p:sp>
          <p:nvSpPr>
            <p:cNvPr id="1918" name="Ideas"/>
            <p:cNvSpPr txBox="1"/>
            <p:nvPr/>
          </p:nvSpPr>
          <p:spPr>
            <a:xfrm>
              <a:off x="0" y="0"/>
              <a:ext cx="7015052"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1785" spc="336" sz="11200">
                  <a:latin typeface="Helvetica"/>
                  <a:ea typeface="Helvetica"/>
                  <a:cs typeface="Helvetica"/>
                  <a:sym typeface="Helvetica"/>
                </a:defRPr>
              </a:lvl1pPr>
            </a:lstStyle>
            <a:p>
              <a:pPr/>
              <a:r>
                <a:t>Ideas</a:t>
              </a:r>
            </a:p>
          </p:txBody>
        </p:sp>
        <p:sp>
          <p:nvSpPr>
            <p:cNvPr id="1919" name="Lorem ipsum dolor sit amet"/>
            <p:cNvSpPr txBox="1"/>
            <p:nvPr/>
          </p:nvSpPr>
          <p:spPr>
            <a:xfrm>
              <a:off x="0" y="1612746"/>
              <a:ext cx="6330109"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a:t>
              </a:r>
            </a:p>
          </p:txBody>
        </p:sp>
      </p:grpSp>
      <p:sp>
        <p:nvSpPr>
          <p:cNvPr id="1921" name="矩形"/>
          <p:cNvSpPr/>
          <p:nvPr/>
        </p:nvSpPr>
        <p:spPr>
          <a:xfrm flipH="1" rot="10800000">
            <a:off x="-1750378" y="10164185"/>
            <a:ext cx="13970001" cy="3556001"/>
          </a:xfrm>
          <a:prstGeom prst="rect">
            <a:avLst/>
          </a:prstGeom>
          <a:gradFill>
            <a:gsLst>
              <a:gs pos="0">
                <a:srgbClr val="3A5DFF"/>
              </a:gs>
              <a:gs pos="100000">
                <a:srgbClr val="528AFF"/>
              </a:gs>
            </a:gsLst>
            <a:lin ang="5400000"/>
          </a:gradFill>
          <a:ln w="12700">
            <a:miter lim="400000"/>
          </a:ln>
        </p:spPr>
        <p:txBody>
          <a:bodyPr lIns="121919" tIns="121919" rIns="121919" bIns="121919" anchor="ctr"/>
          <a:lstStyle/>
          <a:p>
            <a:pPr>
              <a:defRPr sz="3600"/>
            </a:pPr>
          </a:p>
        </p:txBody>
      </p:sp>
      <p:sp>
        <p:nvSpPr>
          <p:cNvPr id="1922" name="矩形"/>
          <p:cNvSpPr/>
          <p:nvPr/>
        </p:nvSpPr>
        <p:spPr>
          <a:xfrm flipH="1" rot="10800000">
            <a:off x="-1750378" y="6729415"/>
            <a:ext cx="13970001" cy="3556001"/>
          </a:xfrm>
          <a:prstGeom prst="rect">
            <a:avLst/>
          </a:prstGeom>
          <a:gradFill>
            <a:gsLst>
              <a:gs pos="0">
                <a:srgbClr val="3E35A5"/>
              </a:gs>
              <a:gs pos="100000">
                <a:srgbClr val="805DD1"/>
              </a:gs>
            </a:gsLst>
            <a:lin ang="5400000"/>
          </a:gradFill>
          <a:ln w="12700">
            <a:miter lim="400000"/>
          </a:ln>
        </p:spPr>
        <p:txBody>
          <a:bodyPr lIns="121919" tIns="121919" rIns="121919" bIns="121919" anchor="ctr"/>
          <a:lstStyle/>
          <a:p>
            <a:pPr>
              <a:defRPr sz="3600"/>
            </a:pPr>
          </a:p>
        </p:txBody>
      </p:sp>
      <p:sp>
        <p:nvSpPr>
          <p:cNvPr id="1923" name="矩形"/>
          <p:cNvSpPr/>
          <p:nvPr/>
        </p:nvSpPr>
        <p:spPr>
          <a:xfrm flipH="1" rot="10800000">
            <a:off x="-1739470" y="3342883"/>
            <a:ext cx="13970001" cy="3556001"/>
          </a:xfrm>
          <a:prstGeom prst="rect">
            <a:avLst/>
          </a:prstGeom>
          <a:gradFill>
            <a:gsLst>
              <a:gs pos="0">
                <a:srgbClr val="FFA244"/>
              </a:gs>
              <a:gs pos="100000">
                <a:srgbClr val="FFEE8A"/>
              </a:gs>
            </a:gsLst>
            <a:lin ang="5400000"/>
          </a:gradFill>
          <a:ln w="12700">
            <a:miter lim="400000"/>
          </a:ln>
        </p:spPr>
        <p:txBody>
          <a:bodyPr lIns="121919" tIns="121919" rIns="121919" bIns="121919" anchor="ctr"/>
          <a:lstStyle/>
          <a:p>
            <a:pPr>
              <a:defRPr sz="3600"/>
            </a:pPr>
          </a:p>
        </p:txBody>
      </p:sp>
      <p:sp>
        <p:nvSpPr>
          <p:cNvPr id="1924" name="矩形"/>
          <p:cNvSpPr/>
          <p:nvPr/>
        </p:nvSpPr>
        <p:spPr>
          <a:xfrm flipH="1" rot="10800000">
            <a:off x="-1733351" y="-91090"/>
            <a:ext cx="13970001" cy="3556001"/>
          </a:xfrm>
          <a:prstGeom prst="rect">
            <a:avLst/>
          </a:prstGeom>
          <a:gradFill>
            <a:gsLst>
              <a:gs pos="0">
                <a:srgbClr val="FF3379"/>
              </a:gs>
              <a:gs pos="100000">
                <a:srgbClr val="FF56DA"/>
              </a:gs>
            </a:gsLst>
            <a:lin ang="5400000"/>
          </a:gradFill>
          <a:ln w="12700">
            <a:miter lim="400000"/>
          </a:ln>
        </p:spPr>
        <p:txBody>
          <a:bodyPr lIns="121919" tIns="121919" rIns="121919" bIns="121919" anchor="ctr"/>
          <a:lstStyle/>
          <a:p>
            <a:pPr>
              <a:defRPr sz="3600"/>
            </a:pPr>
          </a:p>
        </p:txBody>
      </p:sp>
      <p:grpSp>
        <p:nvGrpSpPr>
          <p:cNvPr id="1927" name="成组"/>
          <p:cNvGrpSpPr/>
          <p:nvPr/>
        </p:nvGrpSpPr>
        <p:grpSpPr>
          <a:xfrm>
            <a:off x="2755869" y="7327383"/>
            <a:ext cx="8838050" cy="2466486"/>
            <a:chOff x="0" y="0"/>
            <a:chExt cx="8838048" cy="2466484"/>
          </a:xfrm>
        </p:grpSpPr>
        <p:sp>
          <p:nvSpPr>
            <p:cNvPr id="1925" name="Developing"/>
            <p:cNvSpPr txBox="1"/>
            <p:nvPr/>
          </p:nvSpPr>
          <p:spPr>
            <a:xfrm>
              <a:off x="0" y="0"/>
              <a:ext cx="8838049"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1785" spc="336" sz="11200">
                  <a:latin typeface="Helvetica"/>
                  <a:ea typeface="Helvetica"/>
                  <a:cs typeface="Helvetica"/>
                  <a:sym typeface="Helvetica"/>
                </a:defRPr>
              </a:lvl1pPr>
            </a:lstStyle>
            <a:p>
              <a:pPr/>
              <a:r>
                <a:t>Developing</a:t>
              </a:r>
            </a:p>
          </p:txBody>
        </p:sp>
        <p:sp>
          <p:nvSpPr>
            <p:cNvPr id="1926" name="Lorem ipsum dolor sit amet"/>
            <p:cNvSpPr txBox="1"/>
            <p:nvPr/>
          </p:nvSpPr>
          <p:spPr>
            <a:xfrm>
              <a:off x="2507940" y="1714644"/>
              <a:ext cx="6330109"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6250" spc="96" sz="3200">
                  <a:latin typeface="Helvetica"/>
                  <a:ea typeface="Helvetica"/>
                  <a:cs typeface="Helvetica"/>
                  <a:sym typeface="Helvetica"/>
                </a:defRPr>
              </a:lvl1pPr>
            </a:lstStyle>
            <a:p>
              <a:pPr/>
              <a:r>
                <a:t>Lorem ipsum dolor sit amet</a:t>
              </a:r>
            </a:p>
          </p:txBody>
        </p:sp>
      </p:grpSp>
      <p:grpSp>
        <p:nvGrpSpPr>
          <p:cNvPr id="1930" name="成组"/>
          <p:cNvGrpSpPr/>
          <p:nvPr/>
        </p:nvGrpSpPr>
        <p:grpSpPr>
          <a:xfrm>
            <a:off x="4914555" y="337066"/>
            <a:ext cx="6679364" cy="2443940"/>
            <a:chOff x="0" y="0"/>
            <a:chExt cx="6679363" cy="2443939"/>
          </a:xfrm>
        </p:grpSpPr>
        <p:sp>
          <p:nvSpPr>
            <p:cNvPr id="1928" name="Company"/>
            <p:cNvSpPr txBox="1"/>
            <p:nvPr/>
          </p:nvSpPr>
          <p:spPr>
            <a:xfrm>
              <a:off x="0" y="0"/>
              <a:ext cx="6679364"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1785" spc="336" sz="11200">
                  <a:latin typeface="Helvetica"/>
                  <a:ea typeface="Helvetica"/>
                  <a:cs typeface="Helvetica"/>
                  <a:sym typeface="Helvetica"/>
                </a:defRPr>
              </a:lvl1pPr>
            </a:lstStyle>
            <a:p>
              <a:pPr/>
              <a:r>
                <a:t>Company</a:t>
              </a:r>
            </a:p>
          </p:txBody>
        </p:sp>
        <p:sp>
          <p:nvSpPr>
            <p:cNvPr id="1929" name="Lorem ipsum dolor sit amet"/>
            <p:cNvSpPr txBox="1"/>
            <p:nvPr/>
          </p:nvSpPr>
          <p:spPr>
            <a:xfrm>
              <a:off x="705092" y="1692099"/>
              <a:ext cx="5974272"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6250" spc="96" sz="3200">
                  <a:latin typeface="Helvetica"/>
                  <a:ea typeface="Helvetica"/>
                  <a:cs typeface="Helvetica"/>
                  <a:sym typeface="Helvetica"/>
                </a:defRPr>
              </a:lvl1pPr>
            </a:lstStyle>
            <a:p>
              <a:pPr/>
              <a:r>
                <a:t>Lorem ipsum dolor sit amet</a:t>
              </a:r>
            </a:p>
          </p:txBody>
        </p:sp>
      </p:grpSp>
      <p:grpSp>
        <p:nvGrpSpPr>
          <p:cNvPr id="1933" name="成组"/>
          <p:cNvGrpSpPr/>
          <p:nvPr/>
        </p:nvGrpSpPr>
        <p:grpSpPr>
          <a:xfrm>
            <a:off x="5493356" y="10649782"/>
            <a:ext cx="6040870" cy="2352053"/>
            <a:chOff x="0" y="0"/>
            <a:chExt cx="6040868" cy="2352051"/>
          </a:xfrm>
        </p:grpSpPr>
        <p:sp>
          <p:nvSpPr>
            <p:cNvPr id="1931" name="Lorem ipsum dolor sit amet"/>
            <p:cNvSpPr txBox="1"/>
            <p:nvPr/>
          </p:nvSpPr>
          <p:spPr>
            <a:xfrm>
              <a:off x="0" y="1600211"/>
              <a:ext cx="6040869"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6250" spc="96" sz="3200">
                  <a:latin typeface="Helvetica"/>
                  <a:ea typeface="Helvetica"/>
                  <a:cs typeface="Helvetica"/>
                  <a:sym typeface="Helvetica"/>
                </a:defRPr>
              </a:lvl1pPr>
            </a:lstStyle>
            <a:p>
              <a:pPr/>
              <a:r>
                <a:t>Lorem ipsum dolor sit amet</a:t>
              </a:r>
            </a:p>
          </p:txBody>
        </p:sp>
        <p:sp>
          <p:nvSpPr>
            <p:cNvPr id="1932" name="Service"/>
            <p:cNvSpPr txBox="1"/>
            <p:nvPr/>
          </p:nvSpPr>
          <p:spPr>
            <a:xfrm>
              <a:off x="411541" y="0"/>
              <a:ext cx="5629328"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1785" spc="336" sz="11200">
                  <a:latin typeface="Helvetica"/>
                  <a:ea typeface="Helvetica"/>
                  <a:cs typeface="Helvetica"/>
                  <a:sym typeface="Helvetica"/>
                </a:defRPr>
              </a:lvl1pPr>
            </a:lstStyle>
            <a:p>
              <a:pPr/>
              <a:r>
                <a:t>Service</a:t>
              </a:r>
            </a:p>
          </p:txBody>
        </p:sp>
      </p:grpSp>
      <p:grpSp>
        <p:nvGrpSpPr>
          <p:cNvPr id="1936" name="成组"/>
          <p:cNvGrpSpPr/>
          <p:nvPr/>
        </p:nvGrpSpPr>
        <p:grpSpPr>
          <a:xfrm>
            <a:off x="4903985" y="3926930"/>
            <a:ext cx="6689934" cy="2360507"/>
            <a:chOff x="0" y="0"/>
            <a:chExt cx="6689933" cy="2360506"/>
          </a:xfrm>
        </p:grpSpPr>
        <p:sp>
          <p:nvSpPr>
            <p:cNvPr id="1934" name="Team"/>
            <p:cNvSpPr txBox="1"/>
            <p:nvPr/>
          </p:nvSpPr>
          <p:spPr>
            <a:xfrm>
              <a:off x="0" y="0"/>
              <a:ext cx="6689934" cy="197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1785" spc="336" sz="11200">
                  <a:latin typeface="Helvetica"/>
                  <a:ea typeface="Helvetica"/>
                  <a:cs typeface="Helvetica"/>
                  <a:sym typeface="Helvetica"/>
                </a:defRPr>
              </a:lvl1pPr>
            </a:lstStyle>
            <a:p>
              <a:pPr/>
              <a:r>
                <a:t>Team</a:t>
              </a:r>
            </a:p>
          </p:txBody>
        </p:sp>
        <p:sp>
          <p:nvSpPr>
            <p:cNvPr id="1935" name="Lorem ipsum dolor sit amet"/>
            <p:cNvSpPr txBox="1"/>
            <p:nvPr/>
          </p:nvSpPr>
          <p:spPr>
            <a:xfrm>
              <a:off x="715663" y="1608666"/>
              <a:ext cx="5974271"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457200">
                <a:spcBef>
                  <a:spcPts val="1000"/>
                </a:spcBef>
                <a:defRPr baseline="6250" spc="96" sz="3200">
                  <a:latin typeface="Helvetica"/>
                  <a:ea typeface="Helvetica"/>
                  <a:cs typeface="Helvetica"/>
                  <a:sym typeface="Helvetica"/>
                </a:defRPr>
              </a:lvl1pPr>
            </a:lstStyle>
            <a:p>
              <a:pPr/>
              <a:r>
                <a:t>Lorem ipsum dolor sit amet</a:t>
              </a:r>
            </a:p>
          </p:txBody>
        </p:sp>
      </p:grpSp>
    </p:spTree>
  </p:cSld>
  <p:clrMapOvr>
    <a:masterClrMapping/>
  </p:clrMapOvr>
  <mc:AlternateContent xmlns:mc="http://schemas.openxmlformats.org/markup-compatibility/2006">
    <mc:Choice xmlns:p14="http://schemas.microsoft.com/office/powerpoint/2010/main" Requires="p14">
      <p:transition spd="med" advClick="1" p14:dur="1000">
        <p14:prism dir="r" isContent="1" isInverted="0"/>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4" grpId="1" fill="hold">
                                  <p:stCondLst>
                                    <p:cond delay="100"/>
                                  </p:stCondLst>
                                  <p:iterate type="el" backwards="0">
                                    <p:tmAbs val="0"/>
                                  </p:iterate>
                                  <p:childTnLst>
                                    <p:set>
                                      <p:cBhvr>
                                        <p:cTn id="6" fill="hold"/>
                                        <p:tgtEl>
                                          <p:spTgt spid="1921"/>
                                        </p:tgtEl>
                                        <p:attrNameLst>
                                          <p:attrName>style.visibility</p:attrName>
                                        </p:attrNameLst>
                                      </p:cBhvr>
                                      <p:to>
                                        <p:strVal val="visible"/>
                                      </p:to>
                                    </p:set>
                                    <p:animEffect filter="box(out)" transition="in">
                                      <p:cBhvr>
                                        <p:cTn id="7" dur="500"/>
                                        <p:tgtEl>
                                          <p:spTgt spid="1921"/>
                                        </p:tgtEl>
                                      </p:cBhvr>
                                    </p:animEffect>
                                  </p:childTnLst>
                                </p:cTn>
                              </p:par>
                            </p:childTnLst>
                          </p:cTn>
                        </p:par>
                        <p:par>
                          <p:cTn id="8" fill="hold">
                            <p:stCondLst>
                              <p:cond delay="600"/>
                            </p:stCondLst>
                            <p:childTnLst>
                              <p:par>
                                <p:cTn id="9" presetClass="entr" nodeType="afterEffect" presetSubtype="32" presetID="4" grpId="2" fill="hold">
                                  <p:stCondLst>
                                    <p:cond delay="100"/>
                                  </p:stCondLst>
                                  <p:iterate type="el" backwards="0">
                                    <p:tmAbs val="0"/>
                                  </p:iterate>
                                  <p:childTnLst>
                                    <p:set>
                                      <p:cBhvr>
                                        <p:cTn id="10" fill="hold"/>
                                        <p:tgtEl>
                                          <p:spTgt spid="1922"/>
                                        </p:tgtEl>
                                        <p:attrNameLst>
                                          <p:attrName>style.visibility</p:attrName>
                                        </p:attrNameLst>
                                      </p:cBhvr>
                                      <p:to>
                                        <p:strVal val="visible"/>
                                      </p:to>
                                    </p:set>
                                    <p:animEffect filter="box(out)" transition="in">
                                      <p:cBhvr>
                                        <p:cTn id="11" dur="500"/>
                                        <p:tgtEl>
                                          <p:spTgt spid="1922"/>
                                        </p:tgtEl>
                                      </p:cBhvr>
                                    </p:animEffect>
                                  </p:childTnLst>
                                </p:cTn>
                              </p:par>
                            </p:childTnLst>
                          </p:cTn>
                        </p:par>
                        <p:par>
                          <p:cTn id="12" fill="hold">
                            <p:stCondLst>
                              <p:cond delay="1200"/>
                            </p:stCondLst>
                            <p:childTnLst>
                              <p:par>
                                <p:cTn id="13" presetClass="entr" nodeType="afterEffect" presetSubtype="32" presetID="4" grpId="3" fill="hold">
                                  <p:stCondLst>
                                    <p:cond delay="100"/>
                                  </p:stCondLst>
                                  <p:iterate type="el" backwards="0">
                                    <p:tmAbs val="0"/>
                                  </p:iterate>
                                  <p:childTnLst>
                                    <p:set>
                                      <p:cBhvr>
                                        <p:cTn id="14" fill="hold"/>
                                        <p:tgtEl>
                                          <p:spTgt spid="1923"/>
                                        </p:tgtEl>
                                        <p:attrNameLst>
                                          <p:attrName>style.visibility</p:attrName>
                                        </p:attrNameLst>
                                      </p:cBhvr>
                                      <p:to>
                                        <p:strVal val="visible"/>
                                      </p:to>
                                    </p:set>
                                    <p:animEffect filter="box(out)" transition="in">
                                      <p:cBhvr>
                                        <p:cTn id="15" dur="500"/>
                                        <p:tgtEl>
                                          <p:spTgt spid="1923"/>
                                        </p:tgtEl>
                                      </p:cBhvr>
                                    </p:animEffect>
                                  </p:childTnLst>
                                </p:cTn>
                              </p:par>
                            </p:childTnLst>
                          </p:cTn>
                        </p:par>
                        <p:par>
                          <p:cTn id="16" fill="hold">
                            <p:stCondLst>
                              <p:cond delay="1800"/>
                            </p:stCondLst>
                            <p:childTnLst>
                              <p:par>
                                <p:cTn id="17" presetClass="entr" nodeType="afterEffect" presetSubtype="32" presetID="4" grpId="4" fill="hold">
                                  <p:stCondLst>
                                    <p:cond delay="100"/>
                                  </p:stCondLst>
                                  <p:iterate type="el" backwards="0">
                                    <p:tmAbs val="0"/>
                                  </p:iterate>
                                  <p:childTnLst>
                                    <p:set>
                                      <p:cBhvr>
                                        <p:cTn id="18" fill="hold"/>
                                        <p:tgtEl>
                                          <p:spTgt spid="1924"/>
                                        </p:tgtEl>
                                        <p:attrNameLst>
                                          <p:attrName>style.visibility</p:attrName>
                                        </p:attrNameLst>
                                      </p:cBhvr>
                                      <p:to>
                                        <p:strVal val="visible"/>
                                      </p:to>
                                    </p:set>
                                    <p:animEffect filter="box(out)" transition="in">
                                      <p:cBhvr>
                                        <p:cTn id="19" dur="500"/>
                                        <p:tgtEl>
                                          <p:spTgt spid="1924"/>
                                        </p:tgtEl>
                                      </p:cBhvr>
                                    </p:animEffect>
                                  </p:childTnLst>
                                </p:cTn>
                              </p:par>
                            </p:childTnLst>
                          </p:cTn>
                        </p:par>
                        <p:par>
                          <p:cTn id="20" fill="hold">
                            <p:stCondLst>
                              <p:cond delay="2400"/>
                            </p:stCondLst>
                            <p:childTnLst>
                              <p:par>
                                <p:cTn id="21" presetClass="entr" nodeType="afterEffect" presetSubtype="32" presetID="4" grpId="5" fill="hold">
                                  <p:stCondLst>
                                    <p:cond delay="100"/>
                                  </p:stCondLst>
                                  <p:iterate type="el" backwards="0">
                                    <p:tmAbs val="0"/>
                                  </p:iterate>
                                  <p:childTnLst>
                                    <p:set>
                                      <p:cBhvr>
                                        <p:cTn id="22" fill="hold"/>
                                        <p:tgtEl>
                                          <p:spTgt spid="1905"/>
                                        </p:tgtEl>
                                        <p:attrNameLst>
                                          <p:attrName>style.visibility</p:attrName>
                                        </p:attrNameLst>
                                      </p:cBhvr>
                                      <p:to>
                                        <p:strVal val="visible"/>
                                      </p:to>
                                    </p:set>
                                    <p:animEffect filter="box(out)" transition="in">
                                      <p:cBhvr>
                                        <p:cTn id="23" dur="500"/>
                                        <p:tgtEl>
                                          <p:spTgt spid="1905"/>
                                        </p:tgtEl>
                                      </p:cBhvr>
                                    </p:animEffect>
                                  </p:childTnLst>
                                </p:cTn>
                              </p:par>
                            </p:childTnLst>
                          </p:cTn>
                        </p:par>
                        <p:par>
                          <p:cTn id="24" fill="hold">
                            <p:stCondLst>
                              <p:cond delay="3000"/>
                            </p:stCondLst>
                            <p:childTnLst>
                              <p:par>
                                <p:cTn id="25" presetClass="entr" nodeType="afterEffect" presetSubtype="32" presetID="4" grpId="6" fill="hold">
                                  <p:stCondLst>
                                    <p:cond delay="100"/>
                                  </p:stCondLst>
                                  <p:iterate type="el" backwards="0">
                                    <p:tmAbs val="0"/>
                                  </p:iterate>
                                  <p:childTnLst>
                                    <p:set>
                                      <p:cBhvr>
                                        <p:cTn id="26" fill="hold"/>
                                        <p:tgtEl>
                                          <p:spTgt spid="1906"/>
                                        </p:tgtEl>
                                        <p:attrNameLst>
                                          <p:attrName>style.visibility</p:attrName>
                                        </p:attrNameLst>
                                      </p:cBhvr>
                                      <p:to>
                                        <p:strVal val="visible"/>
                                      </p:to>
                                    </p:set>
                                    <p:animEffect filter="box(out)" transition="in">
                                      <p:cBhvr>
                                        <p:cTn id="27" dur="500"/>
                                        <p:tgtEl>
                                          <p:spTgt spid="1906"/>
                                        </p:tgtEl>
                                      </p:cBhvr>
                                    </p:animEffect>
                                  </p:childTnLst>
                                </p:cTn>
                              </p:par>
                            </p:childTnLst>
                          </p:cTn>
                        </p:par>
                        <p:par>
                          <p:cTn id="28" fill="hold">
                            <p:stCondLst>
                              <p:cond delay="3600"/>
                            </p:stCondLst>
                            <p:childTnLst>
                              <p:par>
                                <p:cTn id="29" presetClass="entr" nodeType="afterEffect" presetSubtype="32" presetID="4" grpId="7" fill="hold">
                                  <p:stCondLst>
                                    <p:cond delay="100"/>
                                  </p:stCondLst>
                                  <p:iterate type="el" backwards="0">
                                    <p:tmAbs val="0"/>
                                  </p:iterate>
                                  <p:childTnLst>
                                    <p:set>
                                      <p:cBhvr>
                                        <p:cTn id="30" fill="hold"/>
                                        <p:tgtEl>
                                          <p:spTgt spid="1907"/>
                                        </p:tgtEl>
                                        <p:attrNameLst>
                                          <p:attrName>style.visibility</p:attrName>
                                        </p:attrNameLst>
                                      </p:cBhvr>
                                      <p:to>
                                        <p:strVal val="visible"/>
                                      </p:to>
                                    </p:set>
                                    <p:animEffect filter="box(out)" transition="in">
                                      <p:cBhvr>
                                        <p:cTn id="31" dur="500"/>
                                        <p:tgtEl>
                                          <p:spTgt spid="1907"/>
                                        </p:tgtEl>
                                      </p:cBhvr>
                                    </p:animEffect>
                                  </p:childTnLst>
                                </p:cTn>
                              </p:par>
                            </p:childTnLst>
                          </p:cTn>
                        </p:par>
                        <p:par>
                          <p:cTn id="32" fill="hold">
                            <p:stCondLst>
                              <p:cond delay="4200"/>
                            </p:stCondLst>
                            <p:childTnLst>
                              <p:par>
                                <p:cTn id="33" presetClass="entr" nodeType="afterEffect" presetSubtype="32" presetID="4" grpId="8" fill="hold">
                                  <p:stCondLst>
                                    <p:cond delay="100"/>
                                  </p:stCondLst>
                                  <p:iterate type="el" backwards="0">
                                    <p:tmAbs val="0"/>
                                  </p:iterate>
                                  <p:childTnLst>
                                    <p:set>
                                      <p:cBhvr>
                                        <p:cTn id="34" fill="hold"/>
                                        <p:tgtEl>
                                          <p:spTgt spid="1908"/>
                                        </p:tgtEl>
                                        <p:attrNameLst>
                                          <p:attrName>style.visibility</p:attrName>
                                        </p:attrNameLst>
                                      </p:cBhvr>
                                      <p:to>
                                        <p:strVal val="visible"/>
                                      </p:to>
                                    </p:set>
                                    <p:animEffect filter="box(out)" transition="in">
                                      <p:cBhvr>
                                        <p:cTn id="35" dur="500"/>
                                        <p:tgtEl>
                                          <p:spTgt spid="1908"/>
                                        </p:tgtEl>
                                      </p:cBhvr>
                                    </p:animEffect>
                                  </p:childTnLst>
                                </p:cTn>
                              </p:par>
                            </p:childTnLst>
                          </p:cTn>
                        </p:par>
                        <p:par>
                          <p:cTn id="36" fill="hold">
                            <p:stCondLst>
                              <p:cond delay="4800"/>
                            </p:stCondLst>
                            <p:childTnLst>
                              <p:par>
                                <p:cTn id="37" presetClass="entr" nodeType="afterEffect" presetID="9" grpId="9" fill="hold">
                                  <p:stCondLst>
                                    <p:cond delay="0"/>
                                  </p:stCondLst>
                                  <p:iterate type="el" backwards="0">
                                    <p:tmAbs val="0"/>
                                  </p:iterate>
                                  <p:childTnLst>
                                    <p:set>
                                      <p:cBhvr>
                                        <p:cTn id="38" fill="hold"/>
                                        <p:tgtEl>
                                          <p:spTgt spid="1930"/>
                                        </p:tgtEl>
                                        <p:attrNameLst>
                                          <p:attrName>style.visibility</p:attrName>
                                        </p:attrNameLst>
                                      </p:cBhvr>
                                      <p:to>
                                        <p:strVal val="visible"/>
                                      </p:to>
                                    </p:set>
                                    <p:animEffect filter="dissolve" transition="in">
                                      <p:cBhvr>
                                        <p:cTn id="39" dur="499"/>
                                        <p:tgtEl>
                                          <p:spTgt spid="1930"/>
                                        </p:tgtEl>
                                      </p:cBhvr>
                                    </p:animEffect>
                                  </p:childTnLst>
                                </p:cTn>
                              </p:par>
                            </p:childTnLst>
                          </p:cTn>
                        </p:par>
                        <p:par>
                          <p:cTn id="40" fill="hold">
                            <p:stCondLst>
                              <p:cond delay="5299"/>
                            </p:stCondLst>
                            <p:childTnLst>
                              <p:par>
                                <p:cTn id="41" presetClass="entr" nodeType="afterEffect" presetID="9" grpId="10" fill="hold">
                                  <p:stCondLst>
                                    <p:cond delay="0"/>
                                  </p:stCondLst>
                                  <p:iterate type="el" backwards="0">
                                    <p:tmAbs val="0"/>
                                  </p:iterate>
                                  <p:childTnLst>
                                    <p:set>
                                      <p:cBhvr>
                                        <p:cTn id="42" fill="hold"/>
                                        <p:tgtEl>
                                          <p:spTgt spid="1914"/>
                                        </p:tgtEl>
                                        <p:attrNameLst>
                                          <p:attrName>style.visibility</p:attrName>
                                        </p:attrNameLst>
                                      </p:cBhvr>
                                      <p:to>
                                        <p:strVal val="visible"/>
                                      </p:to>
                                    </p:set>
                                    <p:animEffect filter="dissolve" transition="in">
                                      <p:cBhvr>
                                        <p:cTn id="43" dur="499"/>
                                        <p:tgtEl>
                                          <p:spTgt spid="1914"/>
                                        </p:tgtEl>
                                      </p:cBhvr>
                                    </p:animEffect>
                                  </p:childTnLst>
                                </p:cTn>
                              </p:par>
                            </p:childTnLst>
                          </p:cTn>
                        </p:par>
                        <p:par>
                          <p:cTn id="44" fill="hold">
                            <p:stCondLst>
                              <p:cond delay="5798"/>
                            </p:stCondLst>
                            <p:childTnLst>
                              <p:par>
                                <p:cTn id="45" presetClass="entr" nodeType="afterEffect" presetID="9" grpId="11" fill="hold">
                                  <p:stCondLst>
                                    <p:cond delay="0"/>
                                  </p:stCondLst>
                                  <p:iterate type="el" backwards="0">
                                    <p:tmAbs val="0"/>
                                  </p:iterate>
                                  <p:childTnLst>
                                    <p:set>
                                      <p:cBhvr>
                                        <p:cTn id="46" fill="hold"/>
                                        <p:tgtEl>
                                          <p:spTgt spid="1936"/>
                                        </p:tgtEl>
                                        <p:attrNameLst>
                                          <p:attrName>style.visibility</p:attrName>
                                        </p:attrNameLst>
                                      </p:cBhvr>
                                      <p:to>
                                        <p:strVal val="visible"/>
                                      </p:to>
                                    </p:set>
                                    <p:animEffect filter="dissolve" transition="in">
                                      <p:cBhvr>
                                        <p:cTn id="47" dur="499"/>
                                        <p:tgtEl>
                                          <p:spTgt spid="1936"/>
                                        </p:tgtEl>
                                      </p:cBhvr>
                                    </p:animEffect>
                                  </p:childTnLst>
                                </p:cTn>
                              </p:par>
                            </p:childTnLst>
                          </p:cTn>
                        </p:par>
                        <p:par>
                          <p:cTn id="48" fill="hold">
                            <p:stCondLst>
                              <p:cond delay="6297"/>
                            </p:stCondLst>
                            <p:childTnLst>
                              <p:par>
                                <p:cTn id="49" presetClass="entr" nodeType="afterEffect" presetID="9" grpId="12" fill="hold">
                                  <p:stCondLst>
                                    <p:cond delay="0"/>
                                  </p:stCondLst>
                                  <p:iterate type="el" backwards="0">
                                    <p:tmAbs val="0"/>
                                  </p:iterate>
                                  <p:childTnLst>
                                    <p:set>
                                      <p:cBhvr>
                                        <p:cTn id="50" fill="hold"/>
                                        <p:tgtEl>
                                          <p:spTgt spid="1920"/>
                                        </p:tgtEl>
                                        <p:attrNameLst>
                                          <p:attrName>style.visibility</p:attrName>
                                        </p:attrNameLst>
                                      </p:cBhvr>
                                      <p:to>
                                        <p:strVal val="visible"/>
                                      </p:to>
                                    </p:set>
                                    <p:animEffect filter="dissolve" transition="in">
                                      <p:cBhvr>
                                        <p:cTn id="51" dur="499"/>
                                        <p:tgtEl>
                                          <p:spTgt spid="1920"/>
                                        </p:tgtEl>
                                      </p:cBhvr>
                                    </p:animEffect>
                                  </p:childTnLst>
                                </p:cTn>
                              </p:par>
                            </p:childTnLst>
                          </p:cTn>
                        </p:par>
                        <p:par>
                          <p:cTn id="52" fill="hold">
                            <p:stCondLst>
                              <p:cond delay="6796"/>
                            </p:stCondLst>
                            <p:childTnLst>
                              <p:par>
                                <p:cTn id="53" presetClass="entr" nodeType="afterEffect" presetID="9" grpId="13" fill="hold">
                                  <p:stCondLst>
                                    <p:cond delay="0"/>
                                  </p:stCondLst>
                                  <p:iterate type="el" backwards="0">
                                    <p:tmAbs val="0"/>
                                  </p:iterate>
                                  <p:childTnLst>
                                    <p:set>
                                      <p:cBhvr>
                                        <p:cTn id="54" fill="hold"/>
                                        <p:tgtEl>
                                          <p:spTgt spid="1911"/>
                                        </p:tgtEl>
                                        <p:attrNameLst>
                                          <p:attrName>style.visibility</p:attrName>
                                        </p:attrNameLst>
                                      </p:cBhvr>
                                      <p:to>
                                        <p:strVal val="visible"/>
                                      </p:to>
                                    </p:set>
                                    <p:animEffect filter="dissolve" transition="in">
                                      <p:cBhvr>
                                        <p:cTn id="55" dur="499"/>
                                        <p:tgtEl>
                                          <p:spTgt spid="1911"/>
                                        </p:tgtEl>
                                      </p:cBhvr>
                                    </p:animEffect>
                                  </p:childTnLst>
                                </p:cTn>
                              </p:par>
                            </p:childTnLst>
                          </p:cTn>
                        </p:par>
                        <p:par>
                          <p:cTn id="56" fill="hold">
                            <p:stCondLst>
                              <p:cond delay="7295"/>
                            </p:stCondLst>
                            <p:childTnLst>
                              <p:par>
                                <p:cTn id="57" presetClass="entr" nodeType="afterEffect" presetID="9" grpId="14" fill="hold">
                                  <p:stCondLst>
                                    <p:cond delay="0"/>
                                  </p:stCondLst>
                                  <p:iterate type="el" backwards="0">
                                    <p:tmAbs val="0"/>
                                  </p:iterate>
                                  <p:childTnLst>
                                    <p:set>
                                      <p:cBhvr>
                                        <p:cTn id="58" fill="hold"/>
                                        <p:tgtEl>
                                          <p:spTgt spid="1927"/>
                                        </p:tgtEl>
                                        <p:attrNameLst>
                                          <p:attrName>style.visibility</p:attrName>
                                        </p:attrNameLst>
                                      </p:cBhvr>
                                      <p:to>
                                        <p:strVal val="visible"/>
                                      </p:to>
                                    </p:set>
                                    <p:animEffect filter="dissolve" transition="in">
                                      <p:cBhvr>
                                        <p:cTn id="59" dur="499"/>
                                        <p:tgtEl>
                                          <p:spTgt spid="1927"/>
                                        </p:tgtEl>
                                      </p:cBhvr>
                                    </p:animEffect>
                                  </p:childTnLst>
                                </p:cTn>
                              </p:par>
                            </p:childTnLst>
                          </p:cTn>
                        </p:par>
                        <p:par>
                          <p:cTn id="60" fill="hold">
                            <p:stCondLst>
                              <p:cond delay="7794"/>
                            </p:stCondLst>
                            <p:childTnLst>
                              <p:par>
                                <p:cTn id="61" presetClass="entr" nodeType="afterEffect" presetID="9" grpId="15" fill="hold">
                                  <p:stCondLst>
                                    <p:cond delay="0"/>
                                  </p:stCondLst>
                                  <p:iterate type="el" backwards="0">
                                    <p:tmAbs val="0"/>
                                  </p:iterate>
                                  <p:childTnLst>
                                    <p:set>
                                      <p:cBhvr>
                                        <p:cTn id="62" fill="hold"/>
                                        <p:tgtEl>
                                          <p:spTgt spid="1933"/>
                                        </p:tgtEl>
                                        <p:attrNameLst>
                                          <p:attrName>style.visibility</p:attrName>
                                        </p:attrNameLst>
                                      </p:cBhvr>
                                      <p:to>
                                        <p:strVal val="visible"/>
                                      </p:to>
                                    </p:set>
                                    <p:animEffect filter="dissolve" transition="in">
                                      <p:cBhvr>
                                        <p:cTn id="63" dur="499"/>
                                        <p:tgtEl>
                                          <p:spTgt spid="1933"/>
                                        </p:tgtEl>
                                      </p:cBhvr>
                                    </p:animEffect>
                                  </p:childTnLst>
                                </p:cTn>
                              </p:par>
                            </p:childTnLst>
                          </p:cTn>
                        </p:par>
                        <p:par>
                          <p:cTn id="64" fill="hold">
                            <p:stCondLst>
                              <p:cond delay="8293"/>
                            </p:stCondLst>
                            <p:childTnLst>
                              <p:par>
                                <p:cTn id="65" presetClass="entr" nodeType="afterEffect" presetID="9" grpId="16" fill="hold">
                                  <p:stCondLst>
                                    <p:cond delay="0"/>
                                  </p:stCondLst>
                                  <p:iterate type="el" backwards="0">
                                    <p:tmAbs val="0"/>
                                  </p:iterate>
                                  <p:childTnLst>
                                    <p:set>
                                      <p:cBhvr>
                                        <p:cTn id="66" fill="hold"/>
                                        <p:tgtEl>
                                          <p:spTgt spid="1917"/>
                                        </p:tgtEl>
                                        <p:attrNameLst>
                                          <p:attrName>style.visibility</p:attrName>
                                        </p:attrNameLst>
                                      </p:cBhvr>
                                      <p:to>
                                        <p:strVal val="visible"/>
                                      </p:to>
                                    </p:set>
                                    <p:animEffect filter="dissolve" transition="in">
                                      <p:cBhvr>
                                        <p:cTn id="67" dur="499"/>
                                        <p:tgtEl>
                                          <p:spTgt spid="1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6" grpId="11"/>
      <p:bldP build="whole" bldLvl="1" animBg="1" rev="0" advAuto="0" spid="1907" grpId="7"/>
      <p:bldP build="whole" bldLvl="1" animBg="1" rev="0" advAuto="0" spid="1923" grpId="3"/>
      <p:bldP build="whole" bldLvl="1" animBg="1" rev="0" advAuto="0" spid="1922" grpId="2"/>
      <p:bldP build="whole" bldLvl="1" animBg="1" rev="0" advAuto="0" spid="1921" grpId="1"/>
      <p:bldP build="whole" bldLvl="1" animBg="1" rev="0" advAuto="0" spid="1908" grpId="8"/>
      <p:bldP build="whole" bldLvl="1" animBg="1" rev="0" advAuto="0" spid="1917" grpId="16"/>
      <p:bldP build="whole" bldLvl="1" animBg="1" rev="0" advAuto="0" spid="1911" grpId="13"/>
      <p:bldP build="whole" bldLvl="1" animBg="1" rev="0" advAuto="0" spid="1906" grpId="6"/>
      <p:bldP build="whole" bldLvl="1" animBg="1" rev="0" advAuto="0" spid="1927" grpId="14"/>
      <p:bldP build="whole" bldLvl="1" animBg="1" rev="0" advAuto="0" spid="1920" grpId="12"/>
      <p:bldP build="whole" bldLvl="1" animBg="1" rev="0" advAuto="0" spid="1930" grpId="9"/>
      <p:bldP build="whole" bldLvl="1" animBg="1" rev="0" advAuto="0" spid="1933" grpId="15"/>
      <p:bldP build="whole" bldLvl="1" animBg="1" rev="0" advAuto="0" spid="1914" grpId="10"/>
      <p:bldP build="whole" bldLvl="1" animBg="1" rev="0" advAuto="0" spid="1905" grpId="5"/>
      <p:bldP build="whole" bldLvl="1" animBg="1" rev="0" advAuto="0" spid="1924" grpId="4"/>
    </p:bldLst>
  </p:timing>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8" name="Statistic"/>
          <p:cNvSpPr txBox="1"/>
          <p:nvPr>
            <p:ph type="ctrTitle"/>
          </p:nvPr>
        </p:nvSpPr>
        <p:spPr>
          <a:prstGeom prst="rect">
            <a:avLst/>
          </a:prstGeom>
        </p:spPr>
        <p:txBody>
          <a:bodyPr/>
          <a:lstStyle>
            <a:lvl1pPr defTabSz="566674">
              <a:defRPr sz="10864"/>
            </a:lvl1pPr>
          </a:lstStyle>
          <a:p>
            <a:pPr/>
            <a:r>
              <a:t>Statistic</a:t>
            </a:r>
          </a:p>
        </p:txBody>
      </p:sp>
      <p:sp>
        <p:nvSpPr>
          <p:cNvPr id="1939"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
        <p:nvSpPr>
          <p:cNvPr id="1940" name="三角形"/>
          <p:cNvSpPr/>
          <p:nvPr/>
        </p:nvSpPr>
        <p:spPr>
          <a:xfrm>
            <a:off x="1027862" y="6995468"/>
            <a:ext cx="3810001" cy="6781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3379"/>
              </a:gs>
              <a:gs pos="100000">
                <a:srgbClr val="FF56DA"/>
              </a:gs>
            </a:gsLst>
            <a:lin ang="19237376"/>
          </a:gradFill>
          <a:ln w="12700">
            <a:miter lim="400000"/>
          </a:ln>
        </p:spPr>
        <p:txBody>
          <a:bodyPr lIns="71437" tIns="71437" rIns="71437" bIns="71437" anchor="ctr"/>
          <a:lstStyle/>
          <a:p>
            <a:pPr>
              <a:defRPr sz="3600"/>
            </a:pPr>
          </a:p>
        </p:txBody>
      </p:sp>
      <p:sp>
        <p:nvSpPr>
          <p:cNvPr id="1941" name="三角形"/>
          <p:cNvSpPr/>
          <p:nvPr/>
        </p:nvSpPr>
        <p:spPr>
          <a:xfrm>
            <a:off x="4810421" y="11972773"/>
            <a:ext cx="3810001" cy="1804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A244"/>
              </a:gs>
              <a:gs pos="100000">
                <a:srgbClr val="FFEE8A"/>
              </a:gs>
            </a:gsLst>
            <a:lin ang="19237376"/>
          </a:gradFill>
          <a:ln w="12700">
            <a:miter lim="400000"/>
          </a:ln>
        </p:spPr>
        <p:txBody>
          <a:bodyPr lIns="71437" tIns="71437" rIns="71437" bIns="71437" anchor="ctr"/>
          <a:lstStyle/>
          <a:p>
            <a:pPr>
              <a:defRPr sz="3600"/>
            </a:pPr>
          </a:p>
        </p:txBody>
      </p:sp>
      <p:sp>
        <p:nvSpPr>
          <p:cNvPr id="1942" name="三角形"/>
          <p:cNvSpPr/>
          <p:nvPr/>
        </p:nvSpPr>
        <p:spPr>
          <a:xfrm>
            <a:off x="8592980" y="9569781"/>
            <a:ext cx="3810001" cy="4207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3E35A5"/>
              </a:gs>
              <a:gs pos="100000">
                <a:srgbClr val="805DD1"/>
              </a:gs>
            </a:gsLst>
            <a:lin ang="19237376"/>
          </a:gradFill>
          <a:ln w="12700">
            <a:miter lim="400000"/>
          </a:ln>
        </p:spPr>
        <p:txBody>
          <a:bodyPr lIns="71437" tIns="71437" rIns="71437" bIns="71437" anchor="ctr"/>
          <a:lstStyle/>
          <a:p>
            <a:pPr>
              <a:defRPr sz="3600"/>
            </a:pPr>
          </a:p>
        </p:txBody>
      </p:sp>
      <p:sp>
        <p:nvSpPr>
          <p:cNvPr id="1943" name="三角形"/>
          <p:cNvSpPr/>
          <p:nvPr/>
        </p:nvSpPr>
        <p:spPr>
          <a:xfrm>
            <a:off x="12375539" y="11452043"/>
            <a:ext cx="3810001" cy="2324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43BEFF"/>
              </a:gs>
              <a:gs pos="100000">
                <a:srgbClr val="67FBC2"/>
              </a:gs>
            </a:gsLst>
            <a:lin ang="19237376"/>
          </a:gradFill>
          <a:ln w="12700">
            <a:miter lim="400000"/>
          </a:ln>
        </p:spPr>
        <p:txBody>
          <a:bodyPr lIns="71437" tIns="71437" rIns="71437" bIns="71437" anchor="ctr"/>
          <a:lstStyle/>
          <a:p>
            <a:pPr>
              <a:defRPr sz="3600"/>
            </a:pPr>
          </a:p>
        </p:txBody>
      </p:sp>
      <p:sp>
        <p:nvSpPr>
          <p:cNvPr id="1944" name="三角形"/>
          <p:cNvSpPr/>
          <p:nvPr/>
        </p:nvSpPr>
        <p:spPr>
          <a:xfrm>
            <a:off x="16158097" y="5909230"/>
            <a:ext cx="3810001" cy="7867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4A4E"/>
              </a:gs>
              <a:gs pos="100000">
                <a:srgbClr val="FF9F58"/>
              </a:gs>
            </a:gsLst>
            <a:lin ang="19237376"/>
          </a:gradFill>
          <a:ln w="12700">
            <a:miter lim="400000"/>
          </a:ln>
        </p:spPr>
        <p:txBody>
          <a:bodyPr lIns="71437" tIns="71437" rIns="71437" bIns="71437" anchor="ctr"/>
          <a:lstStyle/>
          <a:p>
            <a:pPr>
              <a:defRPr sz="3600"/>
            </a:pPr>
          </a:p>
        </p:txBody>
      </p:sp>
      <p:sp>
        <p:nvSpPr>
          <p:cNvPr id="1945" name="三角形"/>
          <p:cNvSpPr/>
          <p:nvPr/>
        </p:nvSpPr>
        <p:spPr>
          <a:xfrm>
            <a:off x="19940657" y="9841828"/>
            <a:ext cx="3810001" cy="3935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3A5DFF"/>
              </a:gs>
              <a:gs pos="100000">
                <a:srgbClr val="528AFF"/>
              </a:gs>
            </a:gsLst>
            <a:lin ang="19237376"/>
          </a:gradFill>
          <a:ln w="12700">
            <a:miter lim="400000"/>
          </a:ln>
        </p:spPr>
        <p:txBody>
          <a:bodyPr lIns="71437" tIns="71437" rIns="71437" bIns="71437" anchor="ctr"/>
          <a:lstStyle/>
          <a:p>
            <a:pPr>
              <a:defRPr sz="3600"/>
            </a:pPr>
          </a:p>
        </p:txBody>
      </p:sp>
      <p:sp>
        <p:nvSpPr>
          <p:cNvPr id="1946" name="June"/>
          <p:cNvSpPr txBox="1"/>
          <p:nvPr/>
        </p:nvSpPr>
        <p:spPr>
          <a:xfrm>
            <a:off x="576273" y="5382466"/>
            <a:ext cx="47131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June</a:t>
            </a:r>
          </a:p>
        </p:txBody>
      </p:sp>
      <p:sp>
        <p:nvSpPr>
          <p:cNvPr id="1947" name="July"/>
          <p:cNvSpPr txBox="1"/>
          <p:nvPr/>
        </p:nvSpPr>
        <p:spPr>
          <a:xfrm>
            <a:off x="4358832" y="10518634"/>
            <a:ext cx="47131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July</a:t>
            </a:r>
          </a:p>
        </p:txBody>
      </p:sp>
      <p:sp>
        <p:nvSpPr>
          <p:cNvPr id="1948" name="August"/>
          <p:cNvSpPr txBox="1"/>
          <p:nvPr/>
        </p:nvSpPr>
        <p:spPr>
          <a:xfrm>
            <a:off x="8141391" y="8167050"/>
            <a:ext cx="47131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August</a:t>
            </a:r>
          </a:p>
        </p:txBody>
      </p:sp>
      <p:sp>
        <p:nvSpPr>
          <p:cNvPr id="1949" name="September"/>
          <p:cNvSpPr txBox="1"/>
          <p:nvPr/>
        </p:nvSpPr>
        <p:spPr>
          <a:xfrm>
            <a:off x="11923949" y="10105769"/>
            <a:ext cx="47131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September</a:t>
            </a:r>
          </a:p>
        </p:txBody>
      </p:sp>
      <p:sp>
        <p:nvSpPr>
          <p:cNvPr id="1950" name="October"/>
          <p:cNvSpPr txBox="1"/>
          <p:nvPr/>
        </p:nvSpPr>
        <p:spPr>
          <a:xfrm>
            <a:off x="15706507" y="4419100"/>
            <a:ext cx="4713180"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October</a:t>
            </a:r>
          </a:p>
        </p:txBody>
      </p:sp>
      <p:sp>
        <p:nvSpPr>
          <p:cNvPr id="1951" name="November"/>
          <p:cNvSpPr txBox="1"/>
          <p:nvPr/>
        </p:nvSpPr>
        <p:spPr>
          <a:xfrm>
            <a:off x="19489067" y="8392490"/>
            <a:ext cx="4713179" cy="1005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825500">
              <a:defRPr>
                <a:latin typeface="Helvetica"/>
                <a:ea typeface="Helvetica"/>
                <a:cs typeface="Helvetica"/>
                <a:sym typeface="Helvetica"/>
              </a:defRPr>
            </a:lvl1pPr>
          </a:lstStyle>
          <a:p>
            <a:pPr/>
            <a:r>
              <a:t>November</a:t>
            </a:r>
          </a:p>
        </p:txBody>
      </p:sp>
    </p:spTree>
  </p:cSld>
  <p:clrMapOvr>
    <a:masterClrMapping/>
  </p:clrMapOvr>
  <mc:AlternateContent xmlns:mc="http://schemas.openxmlformats.org/markup-compatibility/2006">
    <mc:Choice xmlns:p14="http://schemas.microsoft.com/office/powerpoint/2010/main" Requires="p14">
      <p:transition spd="med" advClick="1" p14:dur="800">
        <p14:prism dir="r" isContent="1" isInverted="0"/>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38"/>
                                        </p:tgtEl>
                                        <p:attrNameLst>
                                          <p:attrName>style.visibility</p:attrName>
                                        </p:attrNameLst>
                                      </p:cBhvr>
                                      <p:to>
                                        <p:strVal val="visible"/>
                                      </p:to>
                                    </p:set>
                                    <p:animEffect filter="dissolve" transition="in">
                                      <p:cBhvr>
                                        <p:cTn id="7" dur="1000"/>
                                        <p:tgtEl>
                                          <p:spTgt spid="193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39"/>
                                        </p:tgtEl>
                                        <p:attrNameLst>
                                          <p:attrName>style.visibility</p:attrName>
                                        </p:attrNameLst>
                                      </p:cBhvr>
                                      <p:to>
                                        <p:strVal val="visible"/>
                                      </p:to>
                                    </p:set>
                                    <p:animEffect filter="dissolve" transition="in">
                                      <p:cBhvr>
                                        <p:cTn id="11" dur="1000"/>
                                        <p:tgtEl>
                                          <p:spTgt spid="1939"/>
                                        </p:tgtEl>
                                      </p:cBhvr>
                                    </p:animEffect>
                                  </p:childTnLst>
                                </p:cTn>
                              </p:par>
                            </p:childTnLst>
                          </p:cTn>
                        </p:par>
                        <p:par>
                          <p:cTn id="12" fill="hold">
                            <p:stCondLst>
                              <p:cond delay="2000"/>
                            </p:stCondLst>
                            <p:childTnLst>
                              <p:par>
                                <p:cTn id="13" presetClass="entr" nodeType="afterEffect" presetSubtype="4" presetID="2" grpId="3" fill="hold">
                                  <p:stCondLst>
                                    <p:cond delay="0"/>
                                  </p:stCondLst>
                                  <p:iterate type="el" backwards="0">
                                    <p:tmAbs val="0"/>
                                  </p:iterate>
                                  <p:childTnLst>
                                    <p:set>
                                      <p:cBhvr>
                                        <p:cTn id="14" fill="hold"/>
                                        <p:tgtEl>
                                          <p:spTgt spid="1944"/>
                                        </p:tgtEl>
                                        <p:attrNameLst>
                                          <p:attrName>style.visibility</p:attrName>
                                        </p:attrNameLst>
                                      </p:cBhvr>
                                      <p:to>
                                        <p:strVal val="visible"/>
                                      </p:to>
                                    </p:set>
                                    <p:anim calcmode="lin" valueType="num">
                                      <p:cBhvr>
                                        <p:cTn id="15" dur="800" fill="hold"/>
                                        <p:tgtEl>
                                          <p:spTgt spid="1944"/>
                                        </p:tgtEl>
                                        <p:attrNameLst>
                                          <p:attrName>ppt_x</p:attrName>
                                        </p:attrNameLst>
                                      </p:cBhvr>
                                      <p:tavLst>
                                        <p:tav tm="0">
                                          <p:val>
                                            <p:strVal val="#ppt_x"/>
                                          </p:val>
                                        </p:tav>
                                        <p:tav tm="100000">
                                          <p:val>
                                            <p:strVal val="#ppt_x"/>
                                          </p:val>
                                        </p:tav>
                                      </p:tavLst>
                                    </p:anim>
                                    <p:anim calcmode="lin" valueType="num">
                                      <p:cBhvr>
                                        <p:cTn id="16" dur="800" fill="hold"/>
                                        <p:tgtEl>
                                          <p:spTgt spid="1944"/>
                                        </p:tgtEl>
                                        <p:attrNameLst>
                                          <p:attrName>ppt_y</p:attrName>
                                        </p:attrNameLst>
                                      </p:cBhvr>
                                      <p:tavLst>
                                        <p:tav tm="0">
                                          <p:val>
                                            <p:strVal val="1+#ppt_h/2"/>
                                          </p:val>
                                        </p:tav>
                                        <p:tav tm="100000">
                                          <p:val>
                                            <p:strVal val="#ppt_y"/>
                                          </p:val>
                                        </p:tav>
                                      </p:tavLst>
                                    </p:anim>
                                  </p:childTnLst>
                                </p:cTn>
                              </p:par>
                            </p:childTnLst>
                          </p:cTn>
                        </p:par>
                        <p:par>
                          <p:cTn id="17" fill="hold">
                            <p:stCondLst>
                              <p:cond delay="2800"/>
                            </p:stCondLst>
                            <p:childTnLst>
                              <p:par>
                                <p:cTn id="18" presetClass="entr" nodeType="afterEffect" presetSubtype="4" presetID="2" grpId="4" fill="hold">
                                  <p:stCondLst>
                                    <p:cond delay="300"/>
                                  </p:stCondLst>
                                  <p:iterate type="el" backwards="0">
                                    <p:tmAbs val="0"/>
                                  </p:iterate>
                                  <p:childTnLst>
                                    <p:set>
                                      <p:cBhvr>
                                        <p:cTn id="19" fill="hold"/>
                                        <p:tgtEl>
                                          <p:spTgt spid="1940"/>
                                        </p:tgtEl>
                                        <p:attrNameLst>
                                          <p:attrName>style.visibility</p:attrName>
                                        </p:attrNameLst>
                                      </p:cBhvr>
                                      <p:to>
                                        <p:strVal val="visible"/>
                                      </p:to>
                                    </p:set>
                                    <p:anim calcmode="lin" valueType="num">
                                      <p:cBhvr>
                                        <p:cTn id="20" dur="800" fill="hold"/>
                                        <p:tgtEl>
                                          <p:spTgt spid="1940"/>
                                        </p:tgtEl>
                                        <p:attrNameLst>
                                          <p:attrName>ppt_x</p:attrName>
                                        </p:attrNameLst>
                                      </p:cBhvr>
                                      <p:tavLst>
                                        <p:tav tm="0">
                                          <p:val>
                                            <p:strVal val="#ppt_x"/>
                                          </p:val>
                                        </p:tav>
                                        <p:tav tm="100000">
                                          <p:val>
                                            <p:strVal val="#ppt_x"/>
                                          </p:val>
                                        </p:tav>
                                      </p:tavLst>
                                    </p:anim>
                                    <p:anim calcmode="lin" valueType="num">
                                      <p:cBhvr>
                                        <p:cTn id="21" dur="800" fill="hold"/>
                                        <p:tgtEl>
                                          <p:spTgt spid="1940"/>
                                        </p:tgtEl>
                                        <p:attrNameLst>
                                          <p:attrName>ppt_y</p:attrName>
                                        </p:attrNameLst>
                                      </p:cBhvr>
                                      <p:tavLst>
                                        <p:tav tm="0">
                                          <p:val>
                                            <p:strVal val="1+#ppt_h/2"/>
                                          </p:val>
                                        </p:tav>
                                        <p:tav tm="100000">
                                          <p:val>
                                            <p:strVal val="#ppt_y"/>
                                          </p:val>
                                        </p:tav>
                                      </p:tavLst>
                                    </p:anim>
                                  </p:childTnLst>
                                </p:cTn>
                              </p:par>
                            </p:childTnLst>
                          </p:cTn>
                        </p:par>
                        <p:par>
                          <p:cTn id="22" fill="hold">
                            <p:stCondLst>
                              <p:cond delay="3900"/>
                            </p:stCondLst>
                            <p:childTnLst>
                              <p:par>
                                <p:cTn id="23" presetClass="entr" nodeType="afterEffect" presetSubtype="4" presetID="2" grpId="5" fill="hold">
                                  <p:stCondLst>
                                    <p:cond delay="300"/>
                                  </p:stCondLst>
                                  <p:iterate type="el" backwards="0">
                                    <p:tmAbs val="0"/>
                                  </p:iterate>
                                  <p:childTnLst>
                                    <p:set>
                                      <p:cBhvr>
                                        <p:cTn id="24" fill="hold"/>
                                        <p:tgtEl>
                                          <p:spTgt spid="1942"/>
                                        </p:tgtEl>
                                        <p:attrNameLst>
                                          <p:attrName>style.visibility</p:attrName>
                                        </p:attrNameLst>
                                      </p:cBhvr>
                                      <p:to>
                                        <p:strVal val="visible"/>
                                      </p:to>
                                    </p:set>
                                    <p:anim calcmode="lin" valueType="num">
                                      <p:cBhvr>
                                        <p:cTn id="25" dur="800" fill="hold"/>
                                        <p:tgtEl>
                                          <p:spTgt spid="1942"/>
                                        </p:tgtEl>
                                        <p:attrNameLst>
                                          <p:attrName>ppt_x</p:attrName>
                                        </p:attrNameLst>
                                      </p:cBhvr>
                                      <p:tavLst>
                                        <p:tav tm="0">
                                          <p:val>
                                            <p:strVal val="#ppt_x"/>
                                          </p:val>
                                        </p:tav>
                                        <p:tav tm="100000">
                                          <p:val>
                                            <p:strVal val="#ppt_x"/>
                                          </p:val>
                                        </p:tav>
                                      </p:tavLst>
                                    </p:anim>
                                    <p:anim calcmode="lin" valueType="num">
                                      <p:cBhvr>
                                        <p:cTn id="26" dur="800" fill="hold"/>
                                        <p:tgtEl>
                                          <p:spTgt spid="1942"/>
                                        </p:tgtEl>
                                        <p:attrNameLst>
                                          <p:attrName>ppt_y</p:attrName>
                                        </p:attrNameLst>
                                      </p:cBhvr>
                                      <p:tavLst>
                                        <p:tav tm="0">
                                          <p:val>
                                            <p:strVal val="1+#ppt_h/2"/>
                                          </p:val>
                                        </p:tav>
                                        <p:tav tm="100000">
                                          <p:val>
                                            <p:strVal val="#ppt_y"/>
                                          </p:val>
                                        </p:tav>
                                      </p:tavLst>
                                    </p:anim>
                                  </p:childTnLst>
                                </p:cTn>
                              </p:par>
                            </p:childTnLst>
                          </p:cTn>
                        </p:par>
                        <p:par>
                          <p:cTn id="27" fill="hold">
                            <p:stCondLst>
                              <p:cond delay="5000"/>
                            </p:stCondLst>
                            <p:childTnLst>
                              <p:par>
                                <p:cTn id="28" presetClass="entr" nodeType="afterEffect" presetSubtype="4" presetID="2" grpId="6" fill="hold">
                                  <p:stCondLst>
                                    <p:cond delay="300"/>
                                  </p:stCondLst>
                                  <p:iterate type="el" backwards="0">
                                    <p:tmAbs val="0"/>
                                  </p:iterate>
                                  <p:childTnLst>
                                    <p:set>
                                      <p:cBhvr>
                                        <p:cTn id="29" fill="hold"/>
                                        <p:tgtEl>
                                          <p:spTgt spid="1945"/>
                                        </p:tgtEl>
                                        <p:attrNameLst>
                                          <p:attrName>style.visibility</p:attrName>
                                        </p:attrNameLst>
                                      </p:cBhvr>
                                      <p:to>
                                        <p:strVal val="visible"/>
                                      </p:to>
                                    </p:set>
                                    <p:anim calcmode="lin" valueType="num">
                                      <p:cBhvr>
                                        <p:cTn id="30" dur="800" fill="hold"/>
                                        <p:tgtEl>
                                          <p:spTgt spid="1945"/>
                                        </p:tgtEl>
                                        <p:attrNameLst>
                                          <p:attrName>ppt_x</p:attrName>
                                        </p:attrNameLst>
                                      </p:cBhvr>
                                      <p:tavLst>
                                        <p:tav tm="0">
                                          <p:val>
                                            <p:strVal val="#ppt_x"/>
                                          </p:val>
                                        </p:tav>
                                        <p:tav tm="100000">
                                          <p:val>
                                            <p:strVal val="#ppt_x"/>
                                          </p:val>
                                        </p:tav>
                                      </p:tavLst>
                                    </p:anim>
                                    <p:anim calcmode="lin" valueType="num">
                                      <p:cBhvr>
                                        <p:cTn id="31" dur="800" fill="hold"/>
                                        <p:tgtEl>
                                          <p:spTgt spid="1945"/>
                                        </p:tgtEl>
                                        <p:attrNameLst>
                                          <p:attrName>ppt_y</p:attrName>
                                        </p:attrNameLst>
                                      </p:cBhvr>
                                      <p:tavLst>
                                        <p:tav tm="0">
                                          <p:val>
                                            <p:strVal val="1+#ppt_h/2"/>
                                          </p:val>
                                        </p:tav>
                                        <p:tav tm="100000">
                                          <p:val>
                                            <p:strVal val="#ppt_y"/>
                                          </p:val>
                                        </p:tav>
                                      </p:tavLst>
                                    </p:anim>
                                  </p:childTnLst>
                                </p:cTn>
                              </p:par>
                            </p:childTnLst>
                          </p:cTn>
                        </p:par>
                        <p:par>
                          <p:cTn id="32" fill="hold">
                            <p:stCondLst>
                              <p:cond delay="6100"/>
                            </p:stCondLst>
                            <p:childTnLst>
                              <p:par>
                                <p:cTn id="33" presetClass="entr" nodeType="afterEffect" presetSubtype="4" presetID="2" grpId="7" fill="hold">
                                  <p:stCondLst>
                                    <p:cond delay="300"/>
                                  </p:stCondLst>
                                  <p:iterate type="el" backwards="0">
                                    <p:tmAbs val="0"/>
                                  </p:iterate>
                                  <p:childTnLst>
                                    <p:set>
                                      <p:cBhvr>
                                        <p:cTn id="34" fill="hold"/>
                                        <p:tgtEl>
                                          <p:spTgt spid="1943"/>
                                        </p:tgtEl>
                                        <p:attrNameLst>
                                          <p:attrName>style.visibility</p:attrName>
                                        </p:attrNameLst>
                                      </p:cBhvr>
                                      <p:to>
                                        <p:strVal val="visible"/>
                                      </p:to>
                                    </p:set>
                                    <p:anim calcmode="lin" valueType="num">
                                      <p:cBhvr>
                                        <p:cTn id="35" dur="800" fill="hold"/>
                                        <p:tgtEl>
                                          <p:spTgt spid="1943"/>
                                        </p:tgtEl>
                                        <p:attrNameLst>
                                          <p:attrName>ppt_x</p:attrName>
                                        </p:attrNameLst>
                                      </p:cBhvr>
                                      <p:tavLst>
                                        <p:tav tm="0">
                                          <p:val>
                                            <p:strVal val="#ppt_x"/>
                                          </p:val>
                                        </p:tav>
                                        <p:tav tm="100000">
                                          <p:val>
                                            <p:strVal val="#ppt_x"/>
                                          </p:val>
                                        </p:tav>
                                      </p:tavLst>
                                    </p:anim>
                                    <p:anim calcmode="lin" valueType="num">
                                      <p:cBhvr>
                                        <p:cTn id="36" dur="800" fill="hold"/>
                                        <p:tgtEl>
                                          <p:spTgt spid="1943"/>
                                        </p:tgtEl>
                                        <p:attrNameLst>
                                          <p:attrName>ppt_y</p:attrName>
                                        </p:attrNameLst>
                                      </p:cBhvr>
                                      <p:tavLst>
                                        <p:tav tm="0">
                                          <p:val>
                                            <p:strVal val="1+#ppt_h/2"/>
                                          </p:val>
                                        </p:tav>
                                        <p:tav tm="100000">
                                          <p:val>
                                            <p:strVal val="#ppt_y"/>
                                          </p:val>
                                        </p:tav>
                                      </p:tavLst>
                                    </p:anim>
                                  </p:childTnLst>
                                </p:cTn>
                              </p:par>
                            </p:childTnLst>
                          </p:cTn>
                        </p:par>
                        <p:par>
                          <p:cTn id="37" fill="hold">
                            <p:stCondLst>
                              <p:cond delay="7200"/>
                            </p:stCondLst>
                            <p:childTnLst>
                              <p:par>
                                <p:cTn id="38" presetClass="entr" nodeType="afterEffect" presetSubtype="4" presetID="2" grpId="8" fill="hold">
                                  <p:stCondLst>
                                    <p:cond delay="300"/>
                                  </p:stCondLst>
                                  <p:iterate type="el" backwards="0">
                                    <p:tmAbs val="0"/>
                                  </p:iterate>
                                  <p:childTnLst>
                                    <p:set>
                                      <p:cBhvr>
                                        <p:cTn id="39" fill="hold"/>
                                        <p:tgtEl>
                                          <p:spTgt spid="1941"/>
                                        </p:tgtEl>
                                        <p:attrNameLst>
                                          <p:attrName>style.visibility</p:attrName>
                                        </p:attrNameLst>
                                      </p:cBhvr>
                                      <p:to>
                                        <p:strVal val="visible"/>
                                      </p:to>
                                    </p:set>
                                    <p:anim calcmode="lin" valueType="num">
                                      <p:cBhvr>
                                        <p:cTn id="40" dur="800" fill="hold"/>
                                        <p:tgtEl>
                                          <p:spTgt spid="1941"/>
                                        </p:tgtEl>
                                        <p:attrNameLst>
                                          <p:attrName>ppt_x</p:attrName>
                                        </p:attrNameLst>
                                      </p:cBhvr>
                                      <p:tavLst>
                                        <p:tav tm="0">
                                          <p:val>
                                            <p:strVal val="#ppt_x"/>
                                          </p:val>
                                        </p:tav>
                                        <p:tav tm="100000">
                                          <p:val>
                                            <p:strVal val="#ppt_x"/>
                                          </p:val>
                                        </p:tav>
                                      </p:tavLst>
                                    </p:anim>
                                    <p:anim calcmode="lin" valueType="num">
                                      <p:cBhvr>
                                        <p:cTn id="41" dur="800" fill="hold"/>
                                        <p:tgtEl>
                                          <p:spTgt spid="1941"/>
                                        </p:tgtEl>
                                        <p:attrNameLst>
                                          <p:attrName>ppt_y</p:attrName>
                                        </p:attrNameLst>
                                      </p:cBhvr>
                                      <p:tavLst>
                                        <p:tav tm="0">
                                          <p:val>
                                            <p:strVal val="1+#ppt_h/2"/>
                                          </p:val>
                                        </p:tav>
                                        <p:tav tm="100000">
                                          <p:val>
                                            <p:strVal val="#ppt_y"/>
                                          </p:val>
                                        </p:tav>
                                      </p:tavLst>
                                    </p:anim>
                                  </p:childTnLst>
                                </p:cTn>
                              </p:par>
                            </p:childTnLst>
                          </p:cTn>
                        </p:par>
                        <p:par>
                          <p:cTn id="42" fill="hold">
                            <p:stCondLst>
                              <p:cond delay="8300"/>
                            </p:stCondLst>
                            <p:childTnLst>
                              <p:par>
                                <p:cTn id="43" presetClass="entr" nodeType="afterEffect" presetID="9" grpId="9" fill="hold">
                                  <p:stCondLst>
                                    <p:cond delay="100"/>
                                  </p:stCondLst>
                                  <p:iterate type="el" backwards="0">
                                    <p:tmAbs val="0"/>
                                  </p:iterate>
                                  <p:childTnLst>
                                    <p:set>
                                      <p:cBhvr>
                                        <p:cTn id="44" fill="hold"/>
                                        <p:tgtEl>
                                          <p:spTgt spid="1946"/>
                                        </p:tgtEl>
                                        <p:attrNameLst>
                                          <p:attrName>style.visibility</p:attrName>
                                        </p:attrNameLst>
                                      </p:cBhvr>
                                      <p:to>
                                        <p:strVal val="visible"/>
                                      </p:to>
                                    </p:set>
                                    <p:animEffect filter="dissolve" transition="in">
                                      <p:cBhvr>
                                        <p:cTn id="45" dur="700"/>
                                        <p:tgtEl>
                                          <p:spTgt spid="1946"/>
                                        </p:tgtEl>
                                      </p:cBhvr>
                                    </p:animEffect>
                                  </p:childTnLst>
                                </p:cTn>
                              </p:par>
                            </p:childTnLst>
                          </p:cTn>
                        </p:par>
                        <p:par>
                          <p:cTn id="46" fill="hold">
                            <p:stCondLst>
                              <p:cond delay="9100"/>
                            </p:stCondLst>
                            <p:childTnLst>
                              <p:par>
                                <p:cTn id="47" presetClass="entr" nodeType="afterEffect" presetID="9" grpId="10" fill="hold">
                                  <p:stCondLst>
                                    <p:cond delay="100"/>
                                  </p:stCondLst>
                                  <p:iterate type="el" backwards="0">
                                    <p:tmAbs val="0"/>
                                  </p:iterate>
                                  <p:childTnLst>
                                    <p:set>
                                      <p:cBhvr>
                                        <p:cTn id="48" fill="hold"/>
                                        <p:tgtEl>
                                          <p:spTgt spid="1947"/>
                                        </p:tgtEl>
                                        <p:attrNameLst>
                                          <p:attrName>style.visibility</p:attrName>
                                        </p:attrNameLst>
                                      </p:cBhvr>
                                      <p:to>
                                        <p:strVal val="visible"/>
                                      </p:to>
                                    </p:set>
                                    <p:animEffect filter="dissolve" transition="in">
                                      <p:cBhvr>
                                        <p:cTn id="49" dur="700"/>
                                        <p:tgtEl>
                                          <p:spTgt spid="1947"/>
                                        </p:tgtEl>
                                      </p:cBhvr>
                                    </p:animEffect>
                                  </p:childTnLst>
                                </p:cTn>
                              </p:par>
                            </p:childTnLst>
                          </p:cTn>
                        </p:par>
                        <p:par>
                          <p:cTn id="50" fill="hold">
                            <p:stCondLst>
                              <p:cond delay="9900"/>
                            </p:stCondLst>
                            <p:childTnLst>
                              <p:par>
                                <p:cTn id="51" presetClass="entr" nodeType="afterEffect" presetID="9" grpId="11" fill="hold">
                                  <p:stCondLst>
                                    <p:cond delay="100"/>
                                  </p:stCondLst>
                                  <p:iterate type="el" backwards="0">
                                    <p:tmAbs val="0"/>
                                  </p:iterate>
                                  <p:childTnLst>
                                    <p:set>
                                      <p:cBhvr>
                                        <p:cTn id="52" fill="hold"/>
                                        <p:tgtEl>
                                          <p:spTgt spid="1948"/>
                                        </p:tgtEl>
                                        <p:attrNameLst>
                                          <p:attrName>style.visibility</p:attrName>
                                        </p:attrNameLst>
                                      </p:cBhvr>
                                      <p:to>
                                        <p:strVal val="visible"/>
                                      </p:to>
                                    </p:set>
                                    <p:animEffect filter="dissolve" transition="in">
                                      <p:cBhvr>
                                        <p:cTn id="53" dur="700"/>
                                        <p:tgtEl>
                                          <p:spTgt spid="1948"/>
                                        </p:tgtEl>
                                      </p:cBhvr>
                                    </p:animEffect>
                                  </p:childTnLst>
                                </p:cTn>
                              </p:par>
                            </p:childTnLst>
                          </p:cTn>
                        </p:par>
                        <p:par>
                          <p:cTn id="54" fill="hold">
                            <p:stCondLst>
                              <p:cond delay="10700"/>
                            </p:stCondLst>
                            <p:childTnLst>
                              <p:par>
                                <p:cTn id="55" presetClass="entr" nodeType="afterEffect" presetID="9" grpId="12" fill="hold">
                                  <p:stCondLst>
                                    <p:cond delay="100"/>
                                  </p:stCondLst>
                                  <p:iterate type="el" backwards="0">
                                    <p:tmAbs val="0"/>
                                  </p:iterate>
                                  <p:childTnLst>
                                    <p:set>
                                      <p:cBhvr>
                                        <p:cTn id="56" fill="hold"/>
                                        <p:tgtEl>
                                          <p:spTgt spid="1949"/>
                                        </p:tgtEl>
                                        <p:attrNameLst>
                                          <p:attrName>style.visibility</p:attrName>
                                        </p:attrNameLst>
                                      </p:cBhvr>
                                      <p:to>
                                        <p:strVal val="visible"/>
                                      </p:to>
                                    </p:set>
                                    <p:animEffect filter="dissolve" transition="in">
                                      <p:cBhvr>
                                        <p:cTn id="57" dur="700"/>
                                        <p:tgtEl>
                                          <p:spTgt spid="1949"/>
                                        </p:tgtEl>
                                      </p:cBhvr>
                                    </p:animEffect>
                                  </p:childTnLst>
                                </p:cTn>
                              </p:par>
                            </p:childTnLst>
                          </p:cTn>
                        </p:par>
                        <p:par>
                          <p:cTn id="58" fill="hold">
                            <p:stCondLst>
                              <p:cond delay="11500"/>
                            </p:stCondLst>
                            <p:childTnLst>
                              <p:par>
                                <p:cTn id="59" presetClass="entr" nodeType="afterEffect" presetID="9" grpId="13" fill="hold">
                                  <p:stCondLst>
                                    <p:cond delay="100"/>
                                  </p:stCondLst>
                                  <p:iterate type="el" backwards="0">
                                    <p:tmAbs val="0"/>
                                  </p:iterate>
                                  <p:childTnLst>
                                    <p:set>
                                      <p:cBhvr>
                                        <p:cTn id="60" fill="hold"/>
                                        <p:tgtEl>
                                          <p:spTgt spid="1950"/>
                                        </p:tgtEl>
                                        <p:attrNameLst>
                                          <p:attrName>style.visibility</p:attrName>
                                        </p:attrNameLst>
                                      </p:cBhvr>
                                      <p:to>
                                        <p:strVal val="visible"/>
                                      </p:to>
                                    </p:set>
                                    <p:animEffect filter="dissolve" transition="in">
                                      <p:cBhvr>
                                        <p:cTn id="61" dur="700"/>
                                        <p:tgtEl>
                                          <p:spTgt spid="1950"/>
                                        </p:tgtEl>
                                      </p:cBhvr>
                                    </p:animEffect>
                                  </p:childTnLst>
                                </p:cTn>
                              </p:par>
                            </p:childTnLst>
                          </p:cTn>
                        </p:par>
                        <p:par>
                          <p:cTn id="62" fill="hold">
                            <p:stCondLst>
                              <p:cond delay="12300"/>
                            </p:stCondLst>
                            <p:childTnLst>
                              <p:par>
                                <p:cTn id="63" presetClass="entr" nodeType="afterEffect" presetID="9" grpId="14" fill="hold">
                                  <p:stCondLst>
                                    <p:cond delay="100"/>
                                  </p:stCondLst>
                                  <p:iterate type="el" backwards="0">
                                    <p:tmAbs val="0"/>
                                  </p:iterate>
                                  <p:childTnLst>
                                    <p:set>
                                      <p:cBhvr>
                                        <p:cTn id="64" fill="hold"/>
                                        <p:tgtEl>
                                          <p:spTgt spid="1951"/>
                                        </p:tgtEl>
                                        <p:attrNameLst>
                                          <p:attrName>style.visibility</p:attrName>
                                        </p:attrNameLst>
                                      </p:cBhvr>
                                      <p:to>
                                        <p:strVal val="visible"/>
                                      </p:to>
                                    </p:set>
                                    <p:animEffect filter="dissolve" transition="in">
                                      <p:cBhvr>
                                        <p:cTn id="65" dur="700"/>
                                        <p:tgtEl>
                                          <p:spTgt spid="1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5" grpId="6"/>
      <p:bldP build="whole" bldLvl="1" animBg="1" rev="0" advAuto="0" spid="1944" grpId="3"/>
      <p:bldP build="whole" bldLvl="1" animBg="1" rev="0" advAuto="0" spid="1946" grpId="9"/>
      <p:bldP build="whole" bldLvl="1" animBg="1" rev="0" advAuto="0" spid="1947" grpId="10"/>
      <p:bldP build="whole" bldLvl="1" animBg="1" rev="0" advAuto="0" spid="1943" grpId="7"/>
      <p:bldP build="whole" bldLvl="1" animBg="1" rev="0" advAuto="0" spid="1939" grpId="2"/>
      <p:bldP build="whole" bldLvl="1" animBg="1" rev="0" advAuto="0" spid="1938" grpId="1"/>
      <p:bldP build="whole" bldLvl="1" animBg="1" rev="0" advAuto="0" spid="1949" grpId="12"/>
      <p:bldP build="whole" bldLvl="1" animBg="1" rev="0" advAuto="0" spid="1950" grpId="13"/>
      <p:bldP build="whole" bldLvl="1" animBg="1" rev="0" advAuto="0" spid="1951" grpId="14"/>
      <p:bldP build="whole" bldLvl="1" animBg="1" rev="0" advAuto="0" spid="1942" grpId="5"/>
      <p:bldP build="whole" bldLvl="1" animBg="1" rev="0" advAuto="0" spid="1941" grpId="8"/>
      <p:bldP build="whole" bldLvl="1" animBg="1" rev="0" advAuto="0" spid="1948" grpId="11"/>
      <p:bldP build="whole" bldLvl="1" animBg="1" rev="0" advAuto="0" spid="1940" grpId="4"/>
    </p:bldLst>
  </p:timing>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953" name="Project Details"/>
          <p:cNvGraphicFramePr/>
          <p:nvPr/>
        </p:nvGraphicFramePr>
        <p:xfrm>
          <a:off x="1239344" y="4432626"/>
          <a:ext cx="21513990" cy="8278853"/>
        </p:xfrm>
        <a:graphic xmlns:a="http://schemas.openxmlformats.org/drawingml/2006/main">
          <a:graphicData uri="http://schemas.openxmlformats.org/drawingml/2006/chart">
            <c:chart xmlns:c="http://schemas.openxmlformats.org/drawingml/2006/chart" r:id="rId2"/>
          </a:graphicData>
        </a:graphic>
      </p:graphicFrame>
      <p:sp>
        <p:nvSpPr>
          <p:cNvPr id="1954" name="Reports"/>
          <p:cNvSpPr txBox="1"/>
          <p:nvPr>
            <p:ph type="ctrTitle"/>
          </p:nvPr>
        </p:nvSpPr>
        <p:spPr>
          <a:prstGeom prst="rect">
            <a:avLst/>
          </a:prstGeom>
        </p:spPr>
        <p:txBody>
          <a:bodyPr/>
          <a:lstStyle>
            <a:lvl1pPr defTabSz="566674">
              <a:defRPr sz="10864"/>
            </a:lvl1pPr>
          </a:lstStyle>
          <a:p>
            <a:pPr/>
            <a:r>
              <a:t>Reports</a:t>
            </a:r>
          </a:p>
        </p:txBody>
      </p:sp>
      <p:sp>
        <p:nvSpPr>
          <p:cNvPr id="1955"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54"/>
                                        </p:tgtEl>
                                        <p:attrNameLst>
                                          <p:attrName>style.visibility</p:attrName>
                                        </p:attrNameLst>
                                      </p:cBhvr>
                                      <p:to>
                                        <p:strVal val="visible"/>
                                      </p:to>
                                    </p:set>
                                    <p:animEffect filter="dissolve" transition="in">
                                      <p:cBhvr>
                                        <p:cTn id="7" dur="1000"/>
                                        <p:tgtEl>
                                          <p:spTgt spid="1954"/>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55"/>
                                        </p:tgtEl>
                                        <p:attrNameLst>
                                          <p:attrName>style.visibility</p:attrName>
                                        </p:attrNameLst>
                                      </p:cBhvr>
                                      <p:to>
                                        <p:strVal val="visible"/>
                                      </p:to>
                                    </p:set>
                                    <p:animEffect filter="dissolve" transition="in">
                                      <p:cBhvr>
                                        <p:cTn id="11" dur="1000"/>
                                        <p:tgtEl>
                                          <p:spTgt spid="1955"/>
                                        </p:tgtEl>
                                      </p:cBhvr>
                                    </p:animEffect>
                                  </p:childTnLst>
                                </p:cTn>
                              </p:par>
                            </p:childTnLst>
                          </p:cTn>
                        </p:par>
                        <p:par>
                          <p:cTn id="12" fill="hold">
                            <p:stCondLst>
                              <p:cond delay="2000"/>
                            </p:stCondLst>
                            <p:childTnLst>
                              <p:par>
                                <p:cTn id="13" presetClass="entr" nodeType="afterEffect" presetSubtype="4" presetID="22" grpId="3" fill="hold">
                                  <p:stCondLst>
                                    <p:cond delay="0"/>
                                  </p:stCondLst>
                                  <p:childTnLst>
                                    <p:set>
                                      <p:cBhvr>
                                        <p:cTn id="14" fill="hold"/>
                                        <p:tgtEl>
                                          <p:spTgt spid="1953">
                                            <p:graphicEl>
                                              <a:chart bldStep="gridLegend" categoryIdx="-3" seriesIdx="-3"/>
                                            </p:graphicEl>
                                          </p:spTgt>
                                        </p:tgtEl>
                                        <p:attrNameLst>
                                          <p:attrName>style.visibility</p:attrName>
                                        </p:attrNameLst>
                                      </p:cBhvr>
                                      <p:to>
                                        <p:strVal val="visible"/>
                                      </p:to>
                                    </p:set>
                                    <p:animEffect filter="wipe(down)" transition="in">
                                      <p:cBhvr>
                                        <p:cTn id="15" dur="700"/>
                                        <p:tgtEl>
                                          <p:spTgt spid="1953">
                                            <p:graphicEl>
                                              <a:chart bldStep="gridLegend" categoryIdx="-3" seriesIdx="-3"/>
                                            </p:graphicEl>
                                          </p:spTgt>
                                        </p:tgtEl>
                                      </p:cBhvr>
                                    </p:animEffect>
                                  </p:childTnLst>
                                </p:cTn>
                              </p:par>
                            </p:childTnLst>
                          </p:cTn>
                        </p:par>
                        <p:par>
                          <p:cTn id="16" fill="hold">
                            <p:stCondLst>
                              <p:cond delay="2700"/>
                            </p:stCondLst>
                            <p:childTnLst>
                              <p:par>
                                <p:cTn id="17" presetClass="entr" nodeType="afterEffect" presetSubtype="4" presetID="22" grpId="3" fill="hold">
                                  <p:stCondLst>
                                    <p:cond delay="0"/>
                                  </p:stCondLst>
                                  <p:childTnLst>
                                    <p:set>
                                      <p:cBhvr>
                                        <p:cTn id="18" fill="hold"/>
                                        <p:tgtEl>
                                          <p:spTgt spid="1953">
                                            <p:graphicEl>
                                              <a:chart bldStep="series" categoryIdx="-4" seriesIdx="0"/>
                                            </p:graphicEl>
                                          </p:spTgt>
                                        </p:tgtEl>
                                        <p:attrNameLst>
                                          <p:attrName>style.visibility</p:attrName>
                                        </p:attrNameLst>
                                      </p:cBhvr>
                                      <p:to>
                                        <p:strVal val="visible"/>
                                      </p:to>
                                    </p:set>
                                    <p:animEffect filter="wipe(down)" transition="in">
                                      <p:cBhvr>
                                        <p:cTn id="19" dur="700"/>
                                        <p:tgtEl>
                                          <p:spTgt spid="1953">
                                            <p:graphicEl>
                                              <a:chart bldStep="series" categoryIdx="-4" seriesIdx="0"/>
                                            </p:graphicEl>
                                          </p:spTgt>
                                        </p:tgtEl>
                                      </p:cBhvr>
                                    </p:animEffect>
                                  </p:childTnLst>
                                </p:cTn>
                              </p:par>
                            </p:childTnLst>
                          </p:cTn>
                        </p:par>
                        <p:par>
                          <p:cTn id="20" fill="hold">
                            <p:stCondLst>
                              <p:cond delay="3400"/>
                            </p:stCondLst>
                            <p:childTnLst>
                              <p:par>
                                <p:cTn id="21" presetClass="entr" nodeType="afterEffect" presetSubtype="4" presetID="22" grpId="3" fill="hold">
                                  <p:stCondLst>
                                    <p:cond delay="0"/>
                                  </p:stCondLst>
                                  <p:childTnLst>
                                    <p:set>
                                      <p:cBhvr>
                                        <p:cTn id="22" fill="hold"/>
                                        <p:tgtEl>
                                          <p:spTgt spid="1953">
                                            <p:graphicEl>
                                              <a:chart bldStep="series" categoryIdx="-4" seriesIdx="1"/>
                                            </p:graphicEl>
                                          </p:spTgt>
                                        </p:tgtEl>
                                        <p:attrNameLst>
                                          <p:attrName>style.visibility</p:attrName>
                                        </p:attrNameLst>
                                      </p:cBhvr>
                                      <p:to>
                                        <p:strVal val="visible"/>
                                      </p:to>
                                    </p:set>
                                    <p:animEffect filter="wipe(down)" transition="in">
                                      <p:cBhvr>
                                        <p:cTn id="23" dur="700"/>
                                        <p:tgtEl>
                                          <p:spTgt spid="1953">
                                            <p:graphicEl>
                                              <a:chart bldStep="series" categoryIdx="-4" seriesIdx="1"/>
                                            </p:graphicEl>
                                          </p:spTgt>
                                        </p:tgtEl>
                                      </p:cBhvr>
                                    </p:animEffect>
                                  </p:childTnLst>
                                </p:cTn>
                              </p:par>
                            </p:childTnLst>
                          </p:cTn>
                        </p:par>
                        <p:par>
                          <p:cTn id="24" fill="hold">
                            <p:stCondLst>
                              <p:cond delay="4100"/>
                            </p:stCondLst>
                            <p:childTnLst>
                              <p:par>
                                <p:cTn id="25" presetClass="entr" nodeType="afterEffect" presetSubtype="4" presetID="22" grpId="3" fill="hold">
                                  <p:stCondLst>
                                    <p:cond delay="0"/>
                                  </p:stCondLst>
                                  <p:childTnLst>
                                    <p:set>
                                      <p:cBhvr>
                                        <p:cTn id="26" fill="hold"/>
                                        <p:tgtEl>
                                          <p:spTgt spid="1953">
                                            <p:graphicEl>
                                              <a:chart bldStep="series" categoryIdx="-4" seriesIdx="2"/>
                                            </p:graphicEl>
                                          </p:spTgt>
                                        </p:tgtEl>
                                        <p:attrNameLst>
                                          <p:attrName>style.visibility</p:attrName>
                                        </p:attrNameLst>
                                      </p:cBhvr>
                                      <p:to>
                                        <p:strVal val="visible"/>
                                      </p:to>
                                    </p:set>
                                    <p:animEffect filter="wipe(down)" transition="in">
                                      <p:cBhvr>
                                        <p:cTn id="27" dur="700"/>
                                        <p:tgtEl>
                                          <p:spTgt spid="1953">
                                            <p:graphicEl>
                                              <a:chart bldStep="series" categoryIdx="-4" seriesIdx="2"/>
                                            </p:graphicEl>
                                          </p:spTgt>
                                        </p:tgtEl>
                                      </p:cBhvr>
                                    </p:animEffect>
                                  </p:childTnLst>
                                </p:cTn>
                              </p:par>
                            </p:childTnLst>
                          </p:cTn>
                        </p:par>
                        <p:par>
                          <p:cTn id="28" fill="hold">
                            <p:stCondLst>
                              <p:cond delay="4800"/>
                            </p:stCondLst>
                            <p:childTnLst>
                              <p:par>
                                <p:cTn id="29" presetClass="entr" nodeType="afterEffect" presetSubtype="4" presetID="22" grpId="3" fill="hold">
                                  <p:stCondLst>
                                    <p:cond delay="0"/>
                                  </p:stCondLst>
                                  <p:childTnLst>
                                    <p:set>
                                      <p:cBhvr>
                                        <p:cTn id="30" fill="hold"/>
                                        <p:tgtEl>
                                          <p:spTgt spid="1953">
                                            <p:graphicEl>
                                              <a:chart bldStep="series" categoryIdx="-4" seriesIdx="3"/>
                                            </p:graphicEl>
                                          </p:spTgt>
                                        </p:tgtEl>
                                        <p:attrNameLst>
                                          <p:attrName>style.visibility</p:attrName>
                                        </p:attrNameLst>
                                      </p:cBhvr>
                                      <p:to>
                                        <p:strVal val="visible"/>
                                      </p:to>
                                    </p:set>
                                    <p:animEffect filter="wipe(down)" transition="in">
                                      <p:cBhvr>
                                        <p:cTn id="31" dur="700"/>
                                        <p:tgtEl>
                                          <p:spTgt spid="1953">
                                            <p:graphicEl>
                                              <a:chart bldStep="series" categoryIdx="-4" seriesIdx="3"/>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5" grpId="2"/>
      <p:bldGraphic spid="1953" grpId="3">
        <p:bldSub>
          <a:bldChart bld="series"/>
        </p:bldSub>
      </p:bldGraphic>
      <p:bldP build="whole" bldLvl="1" animBg="1" rev="0" advAuto="0" spid="1954" grpId="1"/>
    </p:bldLst>
  </p:timing>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960" name="成组"/>
          <p:cNvGrpSpPr/>
          <p:nvPr/>
        </p:nvGrpSpPr>
        <p:grpSpPr>
          <a:xfrm>
            <a:off x="-288131" y="5637579"/>
            <a:ext cx="6487313" cy="4908371"/>
            <a:chOff x="0" y="233497"/>
            <a:chExt cx="6487312" cy="4908370"/>
          </a:xfrm>
        </p:grpSpPr>
        <p:sp>
          <p:nvSpPr>
            <p:cNvPr id="1957" name="圆形"/>
            <p:cNvSpPr/>
            <p:nvPr/>
          </p:nvSpPr>
          <p:spPr>
            <a:xfrm>
              <a:off x="789470" y="233497"/>
              <a:ext cx="4908372" cy="4908372"/>
            </a:xfrm>
            <a:prstGeom prst="ellipse">
              <a:avLst/>
            </a:prstGeom>
            <a:gradFill flip="none" rotWithShape="1">
              <a:gsLst>
                <a:gs pos="0">
                  <a:srgbClr val="FF3379"/>
                </a:gs>
                <a:gs pos="100000">
                  <a:srgbClr val="FF56DA"/>
                </a:gs>
              </a:gsLst>
              <a:lin ang="5400000" scaled="0"/>
            </a:gradFill>
            <a:ln w="12700" cap="flat">
              <a:noFill/>
              <a:miter lim="400000"/>
            </a:ln>
            <a:effectLst/>
          </p:spPr>
          <p:txBody>
            <a:bodyPr wrap="square" lIns="71437" tIns="71437" rIns="71437" bIns="71437" numCol="1" anchor="ctr">
              <a:noAutofit/>
            </a:bodyPr>
            <a:lstStyle/>
            <a:p>
              <a:pPr>
                <a:defRPr sz="3600"/>
              </a:pPr>
            </a:p>
          </p:txBody>
        </p:sp>
        <p:sp>
          <p:nvSpPr>
            <p:cNvPr id="1958" name="$9.99"/>
            <p:cNvSpPr txBox="1"/>
            <p:nvPr/>
          </p:nvSpPr>
          <p:spPr>
            <a:xfrm>
              <a:off x="0" y="1373154"/>
              <a:ext cx="6487313"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457200">
                <a:defRPr sz="10000">
                  <a:latin typeface="Helvetica"/>
                  <a:ea typeface="Helvetica"/>
                  <a:cs typeface="Helvetica"/>
                  <a:sym typeface="Helvetica"/>
                </a:defRPr>
              </a:pPr>
              <a:r>
                <a:t>$</a:t>
              </a:r>
              <a:r>
                <a:t>9.99</a:t>
              </a:r>
            </a:p>
          </p:txBody>
        </p:sp>
        <p:sp>
          <p:nvSpPr>
            <p:cNvPr id="1959" name="start"/>
            <p:cNvSpPr txBox="1"/>
            <p:nvPr/>
          </p:nvSpPr>
          <p:spPr>
            <a:xfrm>
              <a:off x="1103958" y="2767771"/>
              <a:ext cx="4517424" cy="1247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3125" spc="192" sz="6400">
                  <a:latin typeface="Helvetica"/>
                  <a:ea typeface="Helvetica"/>
                  <a:cs typeface="Helvetica"/>
                  <a:sym typeface="Helvetica"/>
                </a:defRPr>
              </a:lvl1pPr>
            </a:lstStyle>
            <a:p>
              <a:pPr/>
              <a:r>
                <a:t>start</a:t>
              </a:r>
            </a:p>
          </p:txBody>
        </p:sp>
      </p:grpSp>
      <p:grpSp>
        <p:nvGrpSpPr>
          <p:cNvPr id="1964" name="成组"/>
          <p:cNvGrpSpPr/>
          <p:nvPr/>
        </p:nvGrpSpPr>
        <p:grpSpPr>
          <a:xfrm>
            <a:off x="4383870" y="5103950"/>
            <a:ext cx="5900641" cy="5729339"/>
            <a:chOff x="187314" y="-176985"/>
            <a:chExt cx="5900640" cy="5729337"/>
          </a:xfrm>
        </p:grpSpPr>
        <p:sp>
          <p:nvSpPr>
            <p:cNvPr id="1961" name="圆形"/>
            <p:cNvSpPr/>
            <p:nvPr/>
          </p:nvSpPr>
          <p:spPr>
            <a:xfrm>
              <a:off x="358616" y="-176986"/>
              <a:ext cx="5729339" cy="5729339"/>
            </a:xfrm>
            <a:prstGeom prst="ellipse">
              <a:avLst/>
            </a:prstGeom>
            <a:gradFill flip="none" rotWithShape="1">
              <a:gsLst>
                <a:gs pos="0">
                  <a:srgbClr val="FFA244"/>
                </a:gs>
                <a:gs pos="100000">
                  <a:srgbClr val="FFEE8A"/>
                </a:gs>
              </a:gsLst>
              <a:lin ang="5400000" scaled="0"/>
            </a:gradFill>
            <a:ln w="12700" cap="flat">
              <a:noFill/>
              <a:miter lim="400000"/>
            </a:ln>
            <a:effectLst/>
          </p:spPr>
          <p:txBody>
            <a:bodyPr wrap="square" lIns="71437" tIns="71437" rIns="71437" bIns="71437" numCol="1" anchor="ctr">
              <a:noAutofit/>
            </a:bodyPr>
            <a:lstStyle/>
            <a:p>
              <a:pPr>
                <a:defRPr sz="3600"/>
              </a:pPr>
            </a:p>
          </p:txBody>
        </p:sp>
        <p:sp>
          <p:nvSpPr>
            <p:cNvPr id="1962" name="$19.99"/>
            <p:cNvSpPr txBox="1"/>
            <p:nvPr/>
          </p:nvSpPr>
          <p:spPr>
            <a:xfrm>
              <a:off x="187314" y="1373154"/>
              <a:ext cx="5874656"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$19.99</a:t>
              </a:r>
            </a:p>
          </p:txBody>
        </p:sp>
        <p:sp>
          <p:nvSpPr>
            <p:cNvPr id="1963" name="basic"/>
            <p:cNvSpPr txBox="1"/>
            <p:nvPr/>
          </p:nvSpPr>
          <p:spPr>
            <a:xfrm>
              <a:off x="964574" y="2767771"/>
              <a:ext cx="4517424" cy="1247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3125" spc="192" sz="6400">
                  <a:latin typeface="Helvetica"/>
                  <a:ea typeface="Helvetica"/>
                  <a:cs typeface="Helvetica"/>
                  <a:sym typeface="Helvetica"/>
                </a:defRPr>
              </a:lvl1pPr>
            </a:lstStyle>
            <a:p>
              <a:pPr/>
              <a:r>
                <a:t>basic</a:t>
              </a:r>
            </a:p>
          </p:txBody>
        </p:sp>
      </p:grpSp>
      <p:grpSp>
        <p:nvGrpSpPr>
          <p:cNvPr id="1968" name="成组"/>
          <p:cNvGrpSpPr/>
          <p:nvPr/>
        </p:nvGrpSpPr>
        <p:grpSpPr>
          <a:xfrm>
            <a:off x="9254812" y="4741356"/>
            <a:ext cx="6947108" cy="6947108"/>
            <a:chOff x="-282864" y="-785870"/>
            <a:chExt cx="6947106" cy="6947106"/>
          </a:xfrm>
        </p:grpSpPr>
        <p:sp>
          <p:nvSpPr>
            <p:cNvPr id="1965" name="圆形"/>
            <p:cNvSpPr/>
            <p:nvPr/>
          </p:nvSpPr>
          <p:spPr>
            <a:xfrm>
              <a:off x="-282865" y="-785871"/>
              <a:ext cx="6947108" cy="6947108"/>
            </a:xfrm>
            <a:prstGeom prst="ellipse">
              <a:avLst/>
            </a:prstGeom>
            <a:gradFill flip="none" rotWithShape="1">
              <a:gsLst>
                <a:gs pos="0">
                  <a:srgbClr val="3E35A5"/>
                </a:gs>
                <a:gs pos="100000">
                  <a:srgbClr val="805DD1"/>
                </a:gs>
              </a:gsLst>
              <a:lin ang="5400000" scaled="0"/>
            </a:gradFill>
            <a:ln w="12700" cap="flat">
              <a:noFill/>
              <a:miter lim="400000"/>
            </a:ln>
            <a:effectLst/>
          </p:spPr>
          <p:txBody>
            <a:bodyPr wrap="square" lIns="71437" tIns="71437" rIns="71437" bIns="71437" numCol="1" anchor="ctr">
              <a:noAutofit/>
            </a:bodyPr>
            <a:lstStyle/>
            <a:p>
              <a:pPr>
                <a:defRPr sz="3600"/>
              </a:pPr>
            </a:p>
          </p:txBody>
        </p:sp>
        <p:sp>
          <p:nvSpPr>
            <p:cNvPr id="1966" name="$49.99"/>
            <p:cNvSpPr txBox="1"/>
            <p:nvPr/>
          </p:nvSpPr>
          <p:spPr>
            <a:xfrm>
              <a:off x="0" y="1373154"/>
              <a:ext cx="6381378"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457200">
                <a:defRPr sz="10000">
                  <a:latin typeface="Helvetica"/>
                  <a:ea typeface="Helvetica"/>
                  <a:cs typeface="Helvetica"/>
                  <a:sym typeface="Helvetica"/>
                </a:defRPr>
              </a:pPr>
              <a:r>
                <a:t>$</a:t>
              </a:r>
              <a:r>
                <a:t>49.99</a:t>
              </a:r>
            </a:p>
          </p:txBody>
        </p:sp>
        <p:sp>
          <p:nvSpPr>
            <p:cNvPr id="1967" name="standart"/>
            <p:cNvSpPr txBox="1"/>
            <p:nvPr/>
          </p:nvSpPr>
          <p:spPr>
            <a:xfrm>
              <a:off x="931976" y="2767771"/>
              <a:ext cx="4517424" cy="1247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3125" spc="192" sz="6400">
                  <a:latin typeface="Helvetica"/>
                  <a:ea typeface="Helvetica"/>
                  <a:cs typeface="Helvetica"/>
                  <a:sym typeface="Helvetica"/>
                </a:defRPr>
              </a:lvl1pPr>
            </a:lstStyle>
            <a:p>
              <a:pPr/>
              <a:r>
                <a:t>standart</a:t>
              </a:r>
            </a:p>
          </p:txBody>
        </p:sp>
      </p:grpSp>
      <p:grpSp>
        <p:nvGrpSpPr>
          <p:cNvPr id="1972" name="成组"/>
          <p:cNvGrpSpPr/>
          <p:nvPr/>
        </p:nvGrpSpPr>
        <p:grpSpPr>
          <a:xfrm>
            <a:off x="14733000" y="3831450"/>
            <a:ext cx="9013209" cy="9013209"/>
            <a:chOff x="-1751397" y="-1449485"/>
            <a:chExt cx="9013207" cy="9013207"/>
          </a:xfrm>
        </p:grpSpPr>
        <p:sp>
          <p:nvSpPr>
            <p:cNvPr id="1969" name="圆形"/>
            <p:cNvSpPr/>
            <p:nvPr/>
          </p:nvSpPr>
          <p:spPr>
            <a:xfrm>
              <a:off x="-1751398" y="-1449486"/>
              <a:ext cx="9013209" cy="9013209"/>
            </a:xfrm>
            <a:prstGeom prst="ellipse">
              <a:avLst/>
            </a:prstGeom>
            <a:gradFill flip="none" rotWithShape="1">
              <a:gsLst>
                <a:gs pos="0">
                  <a:srgbClr val="43BEFF"/>
                </a:gs>
                <a:gs pos="100000">
                  <a:srgbClr val="67FBC2"/>
                </a:gs>
              </a:gsLst>
              <a:lin ang="5400000" scaled="0"/>
            </a:gradFill>
            <a:ln w="12700" cap="flat">
              <a:noFill/>
              <a:miter lim="400000"/>
            </a:ln>
            <a:effectLst/>
          </p:spPr>
          <p:txBody>
            <a:bodyPr wrap="square" lIns="71437" tIns="71437" rIns="71437" bIns="71437" numCol="1" anchor="ctr">
              <a:noAutofit/>
            </a:bodyPr>
            <a:lstStyle/>
            <a:p>
              <a:pPr>
                <a:defRPr sz="3600"/>
              </a:pPr>
            </a:p>
          </p:txBody>
        </p:sp>
        <p:sp>
          <p:nvSpPr>
            <p:cNvPr id="1970" name="$99.99"/>
            <p:cNvSpPr txBox="1"/>
            <p:nvPr/>
          </p:nvSpPr>
          <p:spPr>
            <a:xfrm>
              <a:off x="581160" y="1742589"/>
              <a:ext cx="4348091"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defRPr sz="10000">
                  <a:latin typeface="Helvetica"/>
                  <a:ea typeface="Helvetica"/>
                  <a:cs typeface="Helvetica"/>
                  <a:sym typeface="Helvetica"/>
                </a:defRPr>
              </a:lvl1pPr>
            </a:lstStyle>
            <a:p>
              <a:pPr/>
              <a:r>
                <a:t>$99.99</a:t>
              </a:r>
            </a:p>
          </p:txBody>
        </p:sp>
        <p:sp>
          <p:nvSpPr>
            <p:cNvPr id="1971" name="pro"/>
            <p:cNvSpPr txBox="1"/>
            <p:nvPr/>
          </p:nvSpPr>
          <p:spPr>
            <a:xfrm>
              <a:off x="496494" y="3137206"/>
              <a:ext cx="4517424" cy="1247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457200">
                <a:spcBef>
                  <a:spcPts val="1000"/>
                </a:spcBef>
                <a:defRPr baseline="3125" spc="192" sz="6400">
                  <a:latin typeface="Helvetica"/>
                  <a:ea typeface="Helvetica"/>
                  <a:cs typeface="Helvetica"/>
                  <a:sym typeface="Helvetica"/>
                </a:defRPr>
              </a:lvl1pPr>
            </a:lstStyle>
            <a:p>
              <a:pPr/>
              <a:r>
                <a:t>pro</a:t>
              </a:r>
            </a:p>
          </p:txBody>
        </p:sp>
      </p:grpSp>
      <p:sp>
        <p:nvSpPr>
          <p:cNvPr id="1973" name="Plans"/>
          <p:cNvSpPr txBox="1"/>
          <p:nvPr>
            <p:ph type="ctrTitle"/>
          </p:nvPr>
        </p:nvSpPr>
        <p:spPr>
          <a:prstGeom prst="rect">
            <a:avLst/>
          </a:prstGeom>
        </p:spPr>
        <p:txBody>
          <a:bodyPr/>
          <a:lstStyle>
            <a:lvl1pPr defTabSz="566674">
              <a:defRPr sz="10864"/>
            </a:lvl1pPr>
          </a:lstStyle>
          <a:p>
            <a:pPr/>
            <a:r>
              <a:t>Plans</a:t>
            </a:r>
          </a:p>
        </p:txBody>
      </p:sp>
      <p:sp>
        <p:nvSpPr>
          <p:cNvPr id="1974"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73"/>
                                        </p:tgtEl>
                                        <p:attrNameLst>
                                          <p:attrName>style.visibility</p:attrName>
                                        </p:attrNameLst>
                                      </p:cBhvr>
                                      <p:to>
                                        <p:strVal val="visible"/>
                                      </p:to>
                                    </p:set>
                                    <p:animEffect filter="dissolve" transition="in">
                                      <p:cBhvr>
                                        <p:cTn id="7" dur="1000"/>
                                        <p:tgtEl>
                                          <p:spTgt spid="197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74"/>
                                        </p:tgtEl>
                                        <p:attrNameLst>
                                          <p:attrName>style.visibility</p:attrName>
                                        </p:attrNameLst>
                                      </p:cBhvr>
                                      <p:to>
                                        <p:strVal val="visible"/>
                                      </p:to>
                                    </p:set>
                                    <p:animEffect filter="dissolve" transition="in">
                                      <p:cBhvr>
                                        <p:cTn id="11" dur="1000"/>
                                        <p:tgtEl>
                                          <p:spTgt spid="1974"/>
                                        </p:tgtEl>
                                      </p:cBhvr>
                                    </p:animEffect>
                                  </p:childTnLst>
                                </p:cTn>
                              </p:par>
                            </p:childTnLst>
                          </p:cTn>
                        </p:par>
                        <p:par>
                          <p:cTn id="12" fill="hold">
                            <p:stCondLst>
                              <p:cond delay="2000"/>
                            </p:stCondLst>
                            <p:childTnLst>
                              <p:par>
                                <p:cTn id="13" presetClass="entr" nodeType="afterEffect" presetSubtype="2" presetID="2" grpId="3" fill="hold">
                                  <p:stCondLst>
                                    <p:cond delay="0"/>
                                  </p:stCondLst>
                                  <p:iterate type="el" backwards="0">
                                    <p:tmAbs val="0"/>
                                  </p:iterate>
                                  <p:childTnLst>
                                    <p:set>
                                      <p:cBhvr>
                                        <p:cTn id="14" fill="hold"/>
                                        <p:tgtEl>
                                          <p:spTgt spid="1960"/>
                                        </p:tgtEl>
                                        <p:attrNameLst>
                                          <p:attrName>style.visibility</p:attrName>
                                        </p:attrNameLst>
                                      </p:cBhvr>
                                      <p:to>
                                        <p:strVal val="visible"/>
                                      </p:to>
                                    </p:set>
                                    <p:anim calcmode="lin" valueType="num">
                                      <p:cBhvr>
                                        <p:cTn id="15" dur="499" fill="hold"/>
                                        <p:tgtEl>
                                          <p:spTgt spid="1960"/>
                                        </p:tgtEl>
                                        <p:attrNameLst>
                                          <p:attrName>ppt_x</p:attrName>
                                        </p:attrNameLst>
                                      </p:cBhvr>
                                      <p:tavLst>
                                        <p:tav tm="0">
                                          <p:val>
                                            <p:strVal val="1+#ppt_w/2"/>
                                          </p:val>
                                        </p:tav>
                                        <p:tav tm="100000">
                                          <p:val>
                                            <p:strVal val="#ppt_x"/>
                                          </p:val>
                                        </p:tav>
                                      </p:tavLst>
                                    </p:anim>
                                    <p:anim calcmode="lin" valueType="num">
                                      <p:cBhvr>
                                        <p:cTn id="16" dur="499" fill="hold"/>
                                        <p:tgtEl>
                                          <p:spTgt spid="1960"/>
                                        </p:tgtEl>
                                        <p:attrNameLst>
                                          <p:attrName>ppt_y</p:attrName>
                                        </p:attrNameLst>
                                      </p:cBhvr>
                                      <p:tavLst>
                                        <p:tav tm="0">
                                          <p:val>
                                            <p:strVal val="#ppt_y"/>
                                          </p:val>
                                        </p:tav>
                                        <p:tav tm="100000">
                                          <p:val>
                                            <p:strVal val="#ppt_y"/>
                                          </p:val>
                                        </p:tav>
                                      </p:tavLst>
                                    </p:anim>
                                  </p:childTnLst>
                                </p:cTn>
                              </p:par>
                            </p:childTnLst>
                          </p:cTn>
                        </p:par>
                        <p:par>
                          <p:cTn id="17" fill="hold">
                            <p:stCondLst>
                              <p:cond delay="2499"/>
                            </p:stCondLst>
                            <p:childTnLst>
                              <p:par>
                                <p:cTn id="18" presetClass="entr" nodeType="afterEffect" presetSubtype="2" presetID="2" grpId="4" fill="hold">
                                  <p:stCondLst>
                                    <p:cond delay="100"/>
                                  </p:stCondLst>
                                  <p:iterate type="el" backwards="0">
                                    <p:tmAbs val="0"/>
                                  </p:iterate>
                                  <p:childTnLst>
                                    <p:set>
                                      <p:cBhvr>
                                        <p:cTn id="19" fill="hold"/>
                                        <p:tgtEl>
                                          <p:spTgt spid="1964"/>
                                        </p:tgtEl>
                                        <p:attrNameLst>
                                          <p:attrName>style.visibility</p:attrName>
                                        </p:attrNameLst>
                                      </p:cBhvr>
                                      <p:to>
                                        <p:strVal val="visible"/>
                                      </p:to>
                                    </p:set>
                                    <p:anim calcmode="lin" valueType="num">
                                      <p:cBhvr>
                                        <p:cTn id="20" dur="499" fill="hold"/>
                                        <p:tgtEl>
                                          <p:spTgt spid="1964"/>
                                        </p:tgtEl>
                                        <p:attrNameLst>
                                          <p:attrName>ppt_x</p:attrName>
                                        </p:attrNameLst>
                                      </p:cBhvr>
                                      <p:tavLst>
                                        <p:tav tm="0">
                                          <p:val>
                                            <p:strVal val="1+#ppt_w/2"/>
                                          </p:val>
                                        </p:tav>
                                        <p:tav tm="100000">
                                          <p:val>
                                            <p:strVal val="#ppt_x"/>
                                          </p:val>
                                        </p:tav>
                                      </p:tavLst>
                                    </p:anim>
                                    <p:anim calcmode="lin" valueType="num">
                                      <p:cBhvr>
                                        <p:cTn id="21" dur="499" fill="hold"/>
                                        <p:tgtEl>
                                          <p:spTgt spid="1964"/>
                                        </p:tgtEl>
                                        <p:attrNameLst>
                                          <p:attrName>ppt_y</p:attrName>
                                        </p:attrNameLst>
                                      </p:cBhvr>
                                      <p:tavLst>
                                        <p:tav tm="0">
                                          <p:val>
                                            <p:strVal val="#ppt_y"/>
                                          </p:val>
                                        </p:tav>
                                        <p:tav tm="100000">
                                          <p:val>
                                            <p:strVal val="#ppt_y"/>
                                          </p:val>
                                        </p:tav>
                                      </p:tavLst>
                                    </p:anim>
                                  </p:childTnLst>
                                </p:cTn>
                              </p:par>
                            </p:childTnLst>
                          </p:cTn>
                        </p:par>
                        <p:par>
                          <p:cTn id="22" fill="hold">
                            <p:stCondLst>
                              <p:cond delay="3098"/>
                            </p:stCondLst>
                            <p:childTnLst>
                              <p:par>
                                <p:cTn id="23" presetClass="entr" nodeType="afterEffect" presetSubtype="2" presetID="2" grpId="5" fill="hold">
                                  <p:stCondLst>
                                    <p:cond delay="100"/>
                                  </p:stCondLst>
                                  <p:iterate type="el" backwards="0">
                                    <p:tmAbs val="0"/>
                                  </p:iterate>
                                  <p:childTnLst>
                                    <p:set>
                                      <p:cBhvr>
                                        <p:cTn id="24" fill="hold"/>
                                        <p:tgtEl>
                                          <p:spTgt spid="1968"/>
                                        </p:tgtEl>
                                        <p:attrNameLst>
                                          <p:attrName>style.visibility</p:attrName>
                                        </p:attrNameLst>
                                      </p:cBhvr>
                                      <p:to>
                                        <p:strVal val="visible"/>
                                      </p:to>
                                    </p:set>
                                    <p:anim calcmode="lin" valueType="num">
                                      <p:cBhvr>
                                        <p:cTn id="25" dur="499" fill="hold"/>
                                        <p:tgtEl>
                                          <p:spTgt spid="1968"/>
                                        </p:tgtEl>
                                        <p:attrNameLst>
                                          <p:attrName>ppt_x</p:attrName>
                                        </p:attrNameLst>
                                      </p:cBhvr>
                                      <p:tavLst>
                                        <p:tav tm="0">
                                          <p:val>
                                            <p:strVal val="1+#ppt_w/2"/>
                                          </p:val>
                                        </p:tav>
                                        <p:tav tm="100000">
                                          <p:val>
                                            <p:strVal val="#ppt_x"/>
                                          </p:val>
                                        </p:tav>
                                      </p:tavLst>
                                    </p:anim>
                                    <p:anim calcmode="lin" valueType="num">
                                      <p:cBhvr>
                                        <p:cTn id="26" dur="499" fill="hold"/>
                                        <p:tgtEl>
                                          <p:spTgt spid="1968"/>
                                        </p:tgtEl>
                                        <p:attrNameLst>
                                          <p:attrName>ppt_y</p:attrName>
                                        </p:attrNameLst>
                                      </p:cBhvr>
                                      <p:tavLst>
                                        <p:tav tm="0">
                                          <p:val>
                                            <p:strVal val="#ppt_y"/>
                                          </p:val>
                                        </p:tav>
                                        <p:tav tm="100000">
                                          <p:val>
                                            <p:strVal val="#ppt_y"/>
                                          </p:val>
                                        </p:tav>
                                      </p:tavLst>
                                    </p:anim>
                                  </p:childTnLst>
                                </p:cTn>
                              </p:par>
                            </p:childTnLst>
                          </p:cTn>
                        </p:par>
                        <p:par>
                          <p:cTn id="27" fill="hold">
                            <p:stCondLst>
                              <p:cond delay="3697"/>
                            </p:stCondLst>
                            <p:childTnLst>
                              <p:par>
                                <p:cTn id="28" presetClass="entr" nodeType="afterEffect" presetSubtype="2" presetID="2" grpId="6" fill="hold">
                                  <p:stCondLst>
                                    <p:cond delay="100"/>
                                  </p:stCondLst>
                                  <p:iterate type="el" backwards="0">
                                    <p:tmAbs val="0"/>
                                  </p:iterate>
                                  <p:childTnLst>
                                    <p:set>
                                      <p:cBhvr>
                                        <p:cTn id="29" fill="hold"/>
                                        <p:tgtEl>
                                          <p:spTgt spid="1972"/>
                                        </p:tgtEl>
                                        <p:attrNameLst>
                                          <p:attrName>style.visibility</p:attrName>
                                        </p:attrNameLst>
                                      </p:cBhvr>
                                      <p:to>
                                        <p:strVal val="visible"/>
                                      </p:to>
                                    </p:set>
                                    <p:anim calcmode="lin" valueType="num">
                                      <p:cBhvr>
                                        <p:cTn id="30" dur="499" fill="hold"/>
                                        <p:tgtEl>
                                          <p:spTgt spid="1972"/>
                                        </p:tgtEl>
                                        <p:attrNameLst>
                                          <p:attrName>ppt_x</p:attrName>
                                        </p:attrNameLst>
                                      </p:cBhvr>
                                      <p:tavLst>
                                        <p:tav tm="0">
                                          <p:val>
                                            <p:strVal val="1+#ppt_w/2"/>
                                          </p:val>
                                        </p:tav>
                                        <p:tav tm="100000">
                                          <p:val>
                                            <p:strVal val="#ppt_x"/>
                                          </p:val>
                                        </p:tav>
                                      </p:tavLst>
                                    </p:anim>
                                    <p:anim calcmode="lin" valueType="num">
                                      <p:cBhvr>
                                        <p:cTn id="31" dur="499" fill="hold"/>
                                        <p:tgtEl>
                                          <p:spTgt spid="19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8" grpId="5"/>
      <p:bldP build="whole" bldLvl="1" animBg="1" rev="0" advAuto="0" spid="1972" grpId="6"/>
      <p:bldP build="whole" bldLvl="1" animBg="1" rev="0" advAuto="0" spid="1964" grpId="4"/>
      <p:bldP build="whole" bldLvl="1" animBg="1" rev="0" advAuto="0" spid="1974" grpId="2"/>
      <p:bldP build="whole" bldLvl="1" animBg="1" rev="0" advAuto="0" spid="1960" grpId="3"/>
      <p:bldP build="whole" bldLvl="1" animBg="1" rev="0" advAuto="0" spid="1973" grpId="1"/>
    </p:bldLst>
  </p:timing>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6" name="Reports"/>
          <p:cNvSpPr txBox="1"/>
          <p:nvPr>
            <p:ph type="ctrTitle"/>
          </p:nvPr>
        </p:nvSpPr>
        <p:spPr>
          <a:prstGeom prst="rect">
            <a:avLst/>
          </a:prstGeom>
        </p:spPr>
        <p:txBody>
          <a:bodyPr/>
          <a:lstStyle>
            <a:lvl1pPr defTabSz="566674">
              <a:defRPr sz="10864"/>
            </a:lvl1pPr>
          </a:lstStyle>
          <a:p>
            <a:pPr/>
            <a:r>
              <a:t>Reports</a:t>
            </a:r>
          </a:p>
        </p:txBody>
      </p:sp>
      <p:graphicFrame>
        <p:nvGraphicFramePr>
          <p:cNvPr id="1977" name="表格"/>
          <p:cNvGraphicFramePr/>
          <p:nvPr/>
        </p:nvGraphicFramePr>
        <p:xfrm>
          <a:off x="1059858" y="3806096"/>
          <a:ext cx="22270635" cy="936333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4840957"/>
                <a:gridCol w="2407044"/>
                <a:gridCol w="3003256"/>
                <a:gridCol w="3003256"/>
                <a:gridCol w="3003256"/>
                <a:gridCol w="3003256"/>
                <a:gridCol w="3003256"/>
              </a:tblGrid>
              <a:tr h="668809">
                <a:tc>
                  <a:txBody>
                    <a:bodyPr/>
                    <a:lstStyle/>
                    <a:p>
                      <a:pPr algn="l" defTabSz="914400">
                        <a:defRPr sz="1800">
                          <a:solidFill>
                            <a:srgbClr val="000000"/>
                          </a:solidFill>
                        </a:defRPr>
                      </a:pPr>
                      <a:r>
                        <a:rPr sz="3200">
                          <a:solidFill>
                            <a:srgbClr val="FFFFFF"/>
                          </a:solidFill>
                          <a:latin typeface="Helvetica Neue"/>
                          <a:ea typeface="Helvetica Neue"/>
                          <a:cs typeface="Helvetica Neue"/>
                          <a:sym typeface="Helvetica Neue"/>
                        </a:rPr>
                        <a:t>INCOME BY MONTH</a:t>
                      </a:r>
                    </a:p>
                  </a:txBody>
                  <a:tcPr marL="63500" marR="63500" marT="0" marB="0" anchor="ctr" anchorCtr="0" horzOverflow="overflow">
                    <a:lnL w="0">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2015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2016</a:t>
                      </a:r>
                    </a:p>
                  </a:txBody>
                  <a:tcPr marL="50800" marR="50800" marT="50800" marB="5080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2017</a:t>
                      </a:r>
                    </a:p>
                  </a:txBody>
                  <a:tcPr marL="50800" marR="50800" marT="50800" marB="5080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2018</a:t>
                      </a:r>
                    </a:p>
                  </a:txBody>
                  <a:tcPr marL="50800" marR="50800" marT="50800" marB="5080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2019</a:t>
                      </a:r>
                    </a:p>
                  </a:txBody>
                  <a:tcPr marL="50800" marR="50800" marT="50800" marB="5080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EAD47E"/>
                          </a:solidFill>
                          <a:latin typeface="Helvetica"/>
                          <a:ea typeface="Helvetica"/>
                          <a:cs typeface="Helvetica"/>
                        </a:rPr>
                        <a:t>2020</a:t>
                      </a:r>
                    </a:p>
                  </a:txBody>
                  <a:tcPr marL="50800" marR="50800" marT="50800" marB="5080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0">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September</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7,165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43,200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91,200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139,200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160,000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440,765</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October</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199,400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2,096,000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6,560,000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10,440,000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16,000,000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35,295,400</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November</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4,556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28,944</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61,104</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93,264</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107,200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295,068</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December</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133,598</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1,404,320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4,395,200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6,994,800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10,720,000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23,647,918</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January</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9,192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83,505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242,474</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371,417</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556,345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1,262,934</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February</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30,218</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81,011</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131,451</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183,118</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199,425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625,224</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March</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22,882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67,390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121,471</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172,859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191,026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575,628</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April</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-13,689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16,116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121,003</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198,558</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365,319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687,306</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March</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-21,026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7,067</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111,192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188,539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356,920</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642,692</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May</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-21,026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-13,959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45,015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142,699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343,947</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343,947</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June</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-21,026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7,067</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111,192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188,539</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394,405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680,177</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July</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-19,272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-13,275</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84,782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2,145,212</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2,539,617</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2,539,617</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12700">
                      <a:solidFill>
                        <a:srgbClr val="FFFFFF">
                          <a:alpha val="50000"/>
                        </a:srgbClr>
                      </a:solidFill>
                      <a:prstDash val="sysDot"/>
                      <a:miter lim="400000"/>
                    </a:lnB>
                    <a:solidFill>
                      <a:srgbClr val="FEFDFF">
                        <a:alpha val="0"/>
                      </a:srgbClr>
                    </a:solidFill>
                  </a:tcPr>
                </a:tc>
              </a:tr>
              <a:tr h="668809">
                <a:tc>
                  <a:txBody>
                    <a:bodyPr/>
                    <a:lstStyle/>
                    <a:p>
                      <a:pPr algn="l" defTabSz="914400">
                        <a:defRPr sz="1800">
                          <a:solidFill>
                            <a:srgbClr val="000000"/>
                          </a:solidFill>
                        </a:defRPr>
                      </a:pPr>
                      <a:r>
                        <a:rPr sz="3200">
                          <a:solidFill>
                            <a:srgbClr val="FF49B5"/>
                          </a:solidFill>
                          <a:latin typeface="Helvetica"/>
                          <a:ea typeface="Helvetica"/>
                          <a:cs typeface="Helvetica"/>
                        </a:rPr>
                        <a:t>August</a:t>
                      </a:r>
                    </a:p>
                  </a:txBody>
                  <a:tcPr marL="63500" marR="63500" marT="0" marB="0" anchor="ctr" anchorCtr="0" horzOverflow="overflow">
                    <a:lnL w="0">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21,026</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5,054</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 -        </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 -        </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 -     </a:t>
                      </a:r>
                    </a:p>
                  </a:txBody>
                  <a:tcPr marL="63500" marR="63500" marT="0" marB="0" anchor="ctr" anchorCtr="0" horzOverflow="overflow">
                    <a:lnL w="12700">
                      <a:solidFill>
                        <a:srgbClr val="FFFFFF">
                          <a:alpha val="50000"/>
                        </a:srgbClr>
                      </a:solidFill>
                      <a:prstDash val="sysDot"/>
                      <a:miter lim="400000"/>
                    </a:lnL>
                    <a:lnR w="12700">
                      <a:solidFill>
                        <a:srgbClr val="FFFFFF">
                          <a:alpha val="50000"/>
                        </a:srgbClr>
                      </a:solidFill>
                      <a:prstDash val="sysDot"/>
                      <a:miter lim="400000"/>
                    </a:lnR>
                    <a:lnT w="12700">
                      <a:solidFill>
                        <a:srgbClr val="FFFFFF">
                          <a:alpha val="50000"/>
                        </a:srgbClr>
                      </a:solidFill>
                      <a:prstDash val="sysDot"/>
                      <a:miter lim="400000"/>
                    </a:lnT>
                    <a:lnB w="0">
                      <a:miter lim="400000"/>
                    </a:lnB>
                    <a:solidFill>
                      <a:srgbClr val="FEFDFF">
                        <a:alpha val="0"/>
                      </a:srgbClr>
                    </a:solidFill>
                  </a:tcPr>
                </a:tc>
                <a:tc>
                  <a:txBody>
                    <a:bodyPr/>
                    <a:lstStyle/>
                    <a:p>
                      <a:pPr defTabSz="914400">
                        <a:defRPr sz="1800">
                          <a:solidFill>
                            <a:srgbClr val="000000"/>
                          </a:solidFill>
                        </a:defRPr>
                      </a:pPr>
                      <a:r>
                        <a:rPr sz="3200">
                          <a:solidFill>
                            <a:srgbClr val="229AF8"/>
                          </a:solidFill>
                          <a:latin typeface="Helvetica"/>
                          <a:ea typeface="Helvetica"/>
                          <a:cs typeface="Helvetica"/>
                        </a:rPr>
                        <a:t>26,080</a:t>
                      </a:r>
                    </a:p>
                  </a:txBody>
                  <a:tcPr marL="63500" marR="63500" marT="0" marB="0" anchor="ctr" anchorCtr="0" horzOverflow="overflow">
                    <a:lnL w="12700">
                      <a:solidFill>
                        <a:srgbClr val="FFFFFF">
                          <a:alpha val="50000"/>
                        </a:srgbClr>
                      </a:solidFill>
                      <a:prstDash val="sysDot"/>
                      <a:miter lim="400000"/>
                    </a:lnL>
                    <a:lnR w="0">
                      <a:miter lim="400000"/>
                    </a:lnR>
                    <a:lnT w="12700">
                      <a:solidFill>
                        <a:srgbClr val="FFFFFF">
                          <a:alpha val="50000"/>
                        </a:srgbClr>
                      </a:solidFill>
                      <a:prstDash val="sysDot"/>
                      <a:miter lim="400000"/>
                    </a:lnT>
                    <a:lnB w="0">
                      <a:miter lim="400000"/>
                    </a:lnB>
                    <a:solidFill>
                      <a:srgbClr val="FEFDFF">
                        <a:alpha val="0"/>
                      </a:srgbClr>
                    </a:solidFill>
                  </a:tcPr>
                </a:tc>
              </a:tr>
            </a:tbl>
          </a:graphicData>
        </a:graphic>
      </p:graphicFrame>
      <p:sp>
        <p:nvSpPr>
          <p:cNvPr id="1978" name="Use our proven, step-by-step process to help you achieve startup success. Read, watch, listen, download, discuss, take action, and most importantly, Start It Up!"/>
          <p:cNvSpPr txBox="1"/>
          <p:nvPr/>
        </p:nvSpPr>
        <p:spPr>
          <a:xfrm>
            <a:off x="966399" y="2401623"/>
            <a:ext cx="2195413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000">
                <a:latin typeface="Helvetica"/>
                <a:ea typeface="Helvetica"/>
                <a:cs typeface="Helvetica"/>
                <a:sym typeface="Helvetica"/>
              </a:defRPr>
            </a:lvl1pPr>
          </a:lstStyle>
          <a:p>
            <a:pPr/>
            <a:r>
              <a:t>Use our proven, step-by-step process to help you achieve startup success. Read, watch, listen, download, discuss, take action, and most importantly, Start It Up!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76"/>
                                        </p:tgtEl>
                                        <p:attrNameLst>
                                          <p:attrName>style.visibility</p:attrName>
                                        </p:attrNameLst>
                                      </p:cBhvr>
                                      <p:to>
                                        <p:strVal val="visible"/>
                                      </p:to>
                                    </p:set>
                                    <p:animEffect filter="dissolve" transition="in">
                                      <p:cBhvr>
                                        <p:cTn id="7" dur="1000"/>
                                        <p:tgtEl>
                                          <p:spTgt spid="1976"/>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78"/>
                                        </p:tgtEl>
                                        <p:attrNameLst>
                                          <p:attrName>style.visibility</p:attrName>
                                        </p:attrNameLst>
                                      </p:cBhvr>
                                      <p:to>
                                        <p:strVal val="visible"/>
                                      </p:to>
                                    </p:set>
                                    <p:animEffect filter="dissolve" transition="in">
                                      <p:cBhvr>
                                        <p:cTn id="11" dur="1000"/>
                                        <p:tgtEl>
                                          <p:spTgt spid="1978"/>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977"/>
                                        </p:tgtEl>
                                        <p:attrNameLst>
                                          <p:attrName>style.visibility</p:attrName>
                                        </p:attrNameLst>
                                      </p:cBhvr>
                                      <p:to>
                                        <p:strVal val="visible"/>
                                      </p:to>
                                    </p:set>
                                    <p:animEffect filter="wipe(left)" transition="in">
                                      <p:cBhvr>
                                        <p:cTn id="15" dur="1000"/>
                                        <p:tgtEl>
                                          <p:spTgt spid="1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8" grpId="2"/>
      <p:bldP build="whole" bldLvl="1" animBg="1" rev="0" advAuto="0" spid="1977" grpId="3"/>
      <p:bldP build="whole" bldLvl="1" animBg="1" rev="0" advAuto="0" spid="1976" grpId="1"/>
    </p:bldLst>
  </p:timing>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0" name="Sharing"/>
          <p:cNvSpPr txBox="1"/>
          <p:nvPr>
            <p:ph type="ctrTitle"/>
          </p:nvPr>
        </p:nvSpPr>
        <p:spPr>
          <a:prstGeom prst="rect">
            <a:avLst/>
          </a:prstGeom>
        </p:spPr>
        <p:txBody>
          <a:bodyPr/>
          <a:lstStyle>
            <a:lvl1pPr defTabSz="566674">
              <a:defRPr sz="10864"/>
            </a:lvl1pPr>
          </a:lstStyle>
          <a:p>
            <a:pPr/>
            <a:r>
              <a:t>Sharing</a:t>
            </a:r>
          </a:p>
        </p:txBody>
      </p:sp>
      <p:graphicFrame>
        <p:nvGraphicFramePr>
          <p:cNvPr id="1981" name="二维饼图"/>
          <p:cNvGraphicFramePr/>
          <p:nvPr/>
        </p:nvGraphicFramePr>
        <p:xfrm>
          <a:off x="1302815" y="3270155"/>
          <a:ext cx="9023840" cy="9023839"/>
        </p:xfrm>
        <a:graphic xmlns:a="http://schemas.openxmlformats.org/drawingml/2006/main">
          <a:graphicData uri="http://schemas.openxmlformats.org/drawingml/2006/chart">
            <c:chart xmlns:c="http://schemas.openxmlformats.org/drawingml/2006/chart" r:id="rId2"/>
          </a:graphicData>
        </a:graphic>
      </p:graphicFrame>
      <p:sp>
        <p:nvSpPr>
          <p:cNvPr id="1982" name="Lorem ipsum dolor sit amet, consectetuer adipiscing elit, sed diam nonummy nibh euismod tincidunt ut laoreet dolore magna aliquam erat volutpat. Lorem ipsum dolor sit amet."/>
          <p:cNvSpPr txBox="1"/>
          <p:nvPr/>
        </p:nvSpPr>
        <p:spPr>
          <a:xfrm>
            <a:off x="11267178" y="4755784"/>
            <a:ext cx="9441229" cy="27838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6250" spc="96" sz="3200">
                <a:latin typeface="Helvetica"/>
                <a:ea typeface="Helvetica"/>
                <a:cs typeface="Helvetica"/>
                <a:sym typeface="Helvetica"/>
              </a:defRPr>
            </a:lvl1pPr>
          </a:lstStyle>
          <a:p>
            <a:pPr/>
            <a:r>
              <a:t>Lorem ipsum dolor sit amet, consectetuer adipiscing elit, sed diam nonummy nibh euismod tincidunt ut laoreet dolore magna aliquam erat volutpat. Lorem ipsum dolor sit amet.</a:t>
            </a:r>
          </a:p>
        </p:txBody>
      </p:sp>
      <p:sp>
        <p:nvSpPr>
          <p:cNvPr id="1983" name="Services"/>
          <p:cNvSpPr txBox="1"/>
          <p:nvPr/>
        </p:nvSpPr>
        <p:spPr>
          <a:xfrm>
            <a:off x="11264713" y="3501692"/>
            <a:ext cx="10629615"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latin typeface="Helvetica"/>
                <a:ea typeface="Helvetica"/>
                <a:cs typeface="Helvetica"/>
                <a:sym typeface="Helvetica"/>
              </a:defRPr>
            </a:lvl1pPr>
          </a:lstStyle>
          <a:p>
            <a:pPr/>
            <a:r>
              <a:t>Services</a:t>
            </a:r>
          </a:p>
        </p:txBody>
      </p:sp>
      <p:pic>
        <p:nvPicPr>
          <p:cNvPr id="1984" name="pasted-image.pdf" descr="pasted-image.pdf"/>
          <p:cNvPicPr>
            <a:picLocks noChangeAspect="1"/>
          </p:cNvPicPr>
          <p:nvPr/>
        </p:nvPicPr>
        <p:blipFill>
          <a:blip r:embed="rId3">
            <a:extLst/>
          </a:blip>
          <a:stretch>
            <a:fillRect/>
          </a:stretch>
        </p:blipFill>
        <p:spPr>
          <a:xfrm>
            <a:off x="3065896" y="7976855"/>
            <a:ext cx="1359363" cy="1104727"/>
          </a:xfrm>
          <a:prstGeom prst="rect">
            <a:avLst/>
          </a:prstGeom>
          <a:ln w="12700">
            <a:miter lim="400000"/>
          </a:ln>
        </p:spPr>
      </p:pic>
      <p:pic>
        <p:nvPicPr>
          <p:cNvPr id="1985" name="pasted-image.pdf" descr="pasted-image.pdf"/>
          <p:cNvPicPr>
            <a:picLocks noChangeAspect="1"/>
          </p:cNvPicPr>
          <p:nvPr/>
        </p:nvPicPr>
        <p:blipFill>
          <a:blip r:embed="rId4">
            <a:extLst/>
          </a:blip>
          <a:stretch>
            <a:fillRect/>
          </a:stretch>
        </p:blipFill>
        <p:spPr>
          <a:xfrm>
            <a:off x="8094077" y="6760859"/>
            <a:ext cx="1126340" cy="1104727"/>
          </a:xfrm>
          <a:prstGeom prst="rect">
            <a:avLst/>
          </a:prstGeom>
          <a:ln w="12700">
            <a:miter lim="400000"/>
          </a:ln>
        </p:spPr>
      </p:pic>
      <p:pic>
        <p:nvPicPr>
          <p:cNvPr id="1986" name="pasted-image.pdf" descr="pasted-image.pdf"/>
          <p:cNvPicPr>
            <a:picLocks noChangeAspect="1"/>
          </p:cNvPicPr>
          <p:nvPr/>
        </p:nvPicPr>
        <p:blipFill>
          <a:blip r:embed="rId5">
            <a:extLst/>
          </a:blip>
          <a:stretch>
            <a:fillRect/>
          </a:stretch>
        </p:blipFill>
        <p:spPr>
          <a:xfrm>
            <a:off x="6597470" y="4051534"/>
            <a:ext cx="509873" cy="1104727"/>
          </a:xfrm>
          <a:prstGeom prst="rect">
            <a:avLst/>
          </a:prstGeom>
          <a:ln w="12700">
            <a:miter lim="400000"/>
          </a:ln>
        </p:spPr>
      </p:pic>
      <p:sp>
        <p:nvSpPr>
          <p:cNvPr id="1987" name="65%"/>
          <p:cNvSpPr txBox="1"/>
          <p:nvPr/>
        </p:nvSpPr>
        <p:spPr>
          <a:xfrm>
            <a:off x="11210276" y="8724699"/>
            <a:ext cx="4308945" cy="2682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defRPr sz="16000">
                <a:solidFill>
                  <a:srgbClr val="43BEFF"/>
                </a:solidFill>
                <a:latin typeface="Helvetica"/>
                <a:ea typeface="Helvetica"/>
                <a:cs typeface="Helvetica"/>
                <a:sym typeface="Helvetica"/>
              </a:defRPr>
            </a:pPr>
            <a:r>
              <a:t>65</a:t>
            </a:r>
            <a:r>
              <a:rPr baseline="31999" cap="all"/>
              <a:t>%</a:t>
            </a:r>
          </a:p>
        </p:txBody>
      </p:sp>
      <p:sp>
        <p:nvSpPr>
          <p:cNvPr id="1988" name="twitter"/>
          <p:cNvSpPr txBox="1"/>
          <p:nvPr/>
        </p:nvSpPr>
        <p:spPr>
          <a:xfrm>
            <a:off x="11318841" y="11116671"/>
            <a:ext cx="3263564"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solidFill>
                  <a:srgbClr val="43BEFF"/>
                </a:solidFill>
                <a:latin typeface="Helvetica"/>
                <a:ea typeface="Helvetica"/>
                <a:cs typeface="Helvetica"/>
                <a:sym typeface="Helvetica"/>
              </a:defRPr>
            </a:lvl1pPr>
          </a:lstStyle>
          <a:p>
            <a:pPr/>
            <a:r>
              <a:t>twitter</a:t>
            </a:r>
          </a:p>
        </p:txBody>
      </p:sp>
      <p:sp>
        <p:nvSpPr>
          <p:cNvPr id="1989" name="20%"/>
          <p:cNvSpPr txBox="1"/>
          <p:nvPr/>
        </p:nvSpPr>
        <p:spPr>
          <a:xfrm>
            <a:off x="15274276" y="8724699"/>
            <a:ext cx="5144007" cy="2707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1250" spc="479" sz="16000">
                <a:solidFill>
                  <a:srgbClr val="674DC0"/>
                </a:solidFill>
                <a:latin typeface="Helvetica"/>
                <a:ea typeface="Helvetica"/>
                <a:cs typeface="Helvetica"/>
                <a:sym typeface="Helvetica"/>
              </a:defRPr>
            </a:pPr>
            <a:r>
              <a:t>20</a:t>
            </a:r>
            <a:r>
              <a:rPr baseline="33249"/>
              <a:t>%</a:t>
            </a:r>
          </a:p>
        </p:txBody>
      </p:sp>
      <p:sp>
        <p:nvSpPr>
          <p:cNvPr id="1990" name="google+"/>
          <p:cNvSpPr txBox="1"/>
          <p:nvPr/>
        </p:nvSpPr>
        <p:spPr>
          <a:xfrm>
            <a:off x="15382842" y="11116671"/>
            <a:ext cx="3710460"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solidFill>
                  <a:srgbClr val="674DC0"/>
                </a:solidFill>
                <a:latin typeface="Helvetica"/>
                <a:ea typeface="Helvetica"/>
                <a:cs typeface="Helvetica"/>
                <a:sym typeface="Helvetica"/>
              </a:defRPr>
            </a:lvl1pPr>
          </a:lstStyle>
          <a:p>
            <a:pPr/>
            <a:r>
              <a:t>google+</a:t>
            </a:r>
          </a:p>
        </p:txBody>
      </p:sp>
      <p:sp>
        <p:nvSpPr>
          <p:cNvPr id="1991" name="15%"/>
          <p:cNvSpPr txBox="1"/>
          <p:nvPr/>
        </p:nvSpPr>
        <p:spPr>
          <a:xfrm>
            <a:off x="19338275" y="8724699"/>
            <a:ext cx="6082378" cy="2707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1000"/>
              </a:spcBef>
              <a:defRPr baseline="1250" spc="479" sz="16000">
                <a:solidFill>
                  <a:srgbClr val="FE8055"/>
                </a:solidFill>
                <a:latin typeface="Helvetica"/>
                <a:ea typeface="Helvetica"/>
                <a:cs typeface="Helvetica"/>
                <a:sym typeface="Helvetica"/>
              </a:defRPr>
            </a:pPr>
            <a:r>
              <a:t>15</a:t>
            </a:r>
            <a:r>
              <a:rPr baseline="33249"/>
              <a:t>%</a:t>
            </a:r>
          </a:p>
        </p:txBody>
      </p:sp>
      <p:sp>
        <p:nvSpPr>
          <p:cNvPr id="1992" name="facebook"/>
          <p:cNvSpPr txBox="1"/>
          <p:nvPr/>
        </p:nvSpPr>
        <p:spPr>
          <a:xfrm>
            <a:off x="19634255" y="11116671"/>
            <a:ext cx="3980621" cy="1247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000"/>
              </a:spcBef>
              <a:defRPr baseline="3125" spc="192" sz="6400">
                <a:solidFill>
                  <a:srgbClr val="FE8055"/>
                </a:solidFill>
                <a:latin typeface="Helvetica"/>
                <a:ea typeface="Helvetica"/>
                <a:cs typeface="Helvetica"/>
                <a:sym typeface="Helvetica"/>
              </a:defRPr>
            </a:lvl1pPr>
          </a:lstStyle>
          <a:p>
            <a:pPr/>
            <a:r>
              <a:t>facebook</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80"/>
                                        </p:tgtEl>
                                        <p:attrNameLst>
                                          <p:attrName>style.visibility</p:attrName>
                                        </p:attrNameLst>
                                      </p:cBhvr>
                                      <p:to>
                                        <p:strVal val="visible"/>
                                      </p:to>
                                    </p:set>
                                    <p:animEffect filter="dissolve" transition="in">
                                      <p:cBhvr>
                                        <p:cTn id="7" dur="1000"/>
                                        <p:tgtEl>
                                          <p:spTgt spid="1980"/>
                                        </p:tgtEl>
                                      </p:cBhvr>
                                    </p:animEffect>
                                  </p:childTnLst>
                                </p:cTn>
                              </p:par>
                            </p:childTnLst>
                          </p:cTn>
                        </p:par>
                        <p:par>
                          <p:cTn id="8" fill="hold">
                            <p:stCondLst>
                              <p:cond delay="1000"/>
                            </p:stCondLst>
                            <p:childTnLst>
                              <p:par>
                                <p:cTn id="9" presetClass="entr" nodeType="afterEffect" presetSubtype="8" presetID="2" grpId="2" fill="hold">
                                  <p:stCondLst>
                                    <p:cond delay="0"/>
                                  </p:stCondLst>
                                  <p:iterate type="el" backwards="0">
                                    <p:tmAbs val="0"/>
                                  </p:iterate>
                                  <p:childTnLst>
                                    <p:set>
                                      <p:cBhvr>
                                        <p:cTn id="10" fill="hold"/>
                                        <p:tgtEl>
                                          <p:spTgt spid="1981"/>
                                        </p:tgtEl>
                                        <p:attrNameLst>
                                          <p:attrName>style.visibility</p:attrName>
                                        </p:attrNameLst>
                                      </p:cBhvr>
                                      <p:to>
                                        <p:strVal val="visible"/>
                                      </p:to>
                                    </p:set>
                                    <p:anim calcmode="lin" valueType="num">
                                      <p:cBhvr>
                                        <p:cTn id="11" dur="700" fill="hold"/>
                                        <p:tgtEl>
                                          <p:spTgt spid="1981"/>
                                        </p:tgtEl>
                                        <p:attrNameLst>
                                          <p:attrName>ppt_x</p:attrName>
                                        </p:attrNameLst>
                                      </p:cBhvr>
                                      <p:tavLst>
                                        <p:tav tm="0">
                                          <p:val>
                                            <p:strVal val="0-#ppt_w/2"/>
                                          </p:val>
                                        </p:tav>
                                        <p:tav tm="100000">
                                          <p:val>
                                            <p:strVal val="#ppt_x"/>
                                          </p:val>
                                        </p:tav>
                                      </p:tavLst>
                                    </p:anim>
                                    <p:anim calcmode="lin" valueType="num">
                                      <p:cBhvr>
                                        <p:cTn id="12" dur="700" fill="hold"/>
                                        <p:tgtEl>
                                          <p:spTgt spid="1981"/>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Class="entr" nodeType="afterEffect" presetSubtype="32" presetID="23" grpId="3" fill="hold">
                                  <p:stCondLst>
                                    <p:cond delay="200"/>
                                  </p:stCondLst>
                                  <p:iterate type="el" backwards="0">
                                    <p:tmAbs val="0"/>
                                  </p:iterate>
                                  <p:childTnLst>
                                    <p:set>
                                      <p:cBhvr>
                                        <p:cTn id="15" fill="hold"/>
                                        <p:tgtEl>
                                          <p:spTgt spid="1986"/>
                                        </p:tgtEl>
                                        <p:attrNameLst>
                                          <p:attrName>style.visibility</p:attrName>
                                        </p:attrNameLst>
                                      </p:cBhvr>
                                      <p:to>
                                        <p:strVal val="visible"/>
                                      </p:to>
                                    </p:set>
                                    <p:anim calcmode="lin" valueType="num">
                                      <p:cBhvr>
                                        <p:cTn id="16" dur="1000" fill="hold"/>
                                        <p:tgtEl>
                                          <p:spTgt spid="1986"/>
                                        </p:tgtEl>
                                        <p:attrNameLst>
                                          <p:attrName>ppt_w</p:attrName>
                                        </p:attrNameLst>
                                      </p:cBhvr>
                                      <p:tavLst>
                                        <p:tav tm="0">
                                          <p:val>
                                            <p:strVal val="4*#ppt_w"/>
                                          </p:val>
                                        </p:tav>
                                        <p:tav tm="100000">
                                          <p:val>
                                            <p:strVal val="#ppt_w"/>
                                          </p:val>
                                        </p:tav>
                                      </p:tavLst>
                                    </p:anim>
                                    <p:anim calcmode="lin" valueType="num">
                                      <p:cBhvr>
                                        <p:cTn id="17" dur="1000" fill="hold"/>
                                        <p:tgtEl>
                                          <p:spTgt spid="1986"/>
                                        </p:tgtEl>
                                        <p:attrNameLst>
                                          <p:attrName>ppt_h</p:attrName>
                                        </p:attrNameLst>
                                      </p:cBhvr>
                                      <p:tavLst>
                                        <p:tav tm="0">
                                          <p:val>
                                            <p:strVal val="4*#ppt_h"/>
                                          </p:val>
                                        </p:tav>
                                        <p:tav tm="100000">
                                          <p:val>
                                            <p:strVal val="#ppt_h"/>
                                          </p:val>
                                        </p:tav>
                                      </p:tavLst>
                                    </p:anim>
                                  </p:childTnLst>
                                </p:cTn>
                              </p:par>
                            </p:childTnLst>
                          </p:cTn>
                        </p:par>
                        <p:par>
                          <p:cTn id="18" fill="hold">
                            <p:stCondLst>
                              <p:cond delay="2900"/>
                            </p:stCondLst>
                            <p:childTnLst>
                              <p:par>
                                <p:cTn id="19" presetClass="entr" nodeType="afterEffect" presetSubtype="32" presetID="23" grpId="4" fill="hold">
                                  <p:stCondLst>
                                    <p:cond delay="200"/>
                                  </p:stCondLst>
                                  <p:iterate type="el" backwards="0">
                                    <p:tmAbs val="0"/>
                                  </p:iterate>
                                  <p:childTnLst>
                                    <p:set>
                                      <p:cBhvr>
                                        <p:cTn id="20" fill="hold"/>
                                        <p:tgtEl>
                                          <p:spTgt spid="1985"/>
                                        </p:tgtEl>
                                        <p:attrNameLst>
                                          <p:attrName>style.visibility</p:attrName>
                                        </p:attrNameLst>
                                      </p:cBhvr>
                                      <p:to>
                                        <p:strVal val="visible"/>
                                      </p:to>
                                    </p:set>
                                    <p:anim calcmode="lin" valueType="num">
                                      <p:cBhvr>
                                        <p:cTn id="21" dur="1000" fill="hold"/>
                                        <p:tgtEl>
                                          <p:spTgt spid="1985"/>
                                        </p:tgtEl>
                                        <p:attrNameLst>
                                          <p:attrName>ppt_w</p:attrName>
                                        </p:attrNameLst>
                                      </p:cBhvr>
                                      <p:tavLst>
                                        <p:tav tm="0">
                                          <p:val>
                                            <p:strVal val="4*#ppt_w"/>
                                          </p:val>
                                        </p:tav>
                                        <p:tav tm="100000">
                                          <p:val>
                                            <p:strVal val="#ppt_w"/>
                                          </p:val>
                                        </p:tav>
                                      </p:tavLst>
                                    </p:anim>
                                    <p:anim calcmode="lin" valueType="num">
                                      <p:cBhvr>
                                        <p:cTn id="22" dur="1000" fill="hold"/>
                                        <p:tgtEl>
                                          <p:spTgt spid="1985"/>
                                        </p:tgtEl>
                                        <p:attrNameLst>
                                          <p:attrName>ppt_h</p:attrName>
                                        </p:attrNameLst>
                                      </p:cBhvr>
                                      <p:tavLst>
                                        <p:tav tm="0">
                                          <p:val>
                                            <p:strVal val="4*#ppt_h"/>
                                          </p:val>
                                        </p:tav>
                                        <p:tav tm="100000">
                                          <p:val>
                                            <p:strVal val="#ppt_h"/>
                                          </p:val>
                                        </p:tav>
                                      </p:tavLst>
                                    </p:anim>
                                  </p:childTnLst>
                                </p:cTn>
                              </p:par>
                            </p:childTnLst>
                          </p:cTn>
                        </p:par>
                        <p:par>
                          <p:cTn id="23" fill="hold">
                            <p:stCondLst>
                              <p:cond delay="4100"/>
                            </p:stCondLst>
                            <p:childTnLst>
                              <p:par>
                                <p:cTn id="24" presetClass="entr" nodeType="afterEffect" presetSubtype="32" presetID="23" grpId="5" fill="hold">
                                  <p:stCondLst>
                                    <p:cond delay="200"/>
                                  </p:stCondLst>
                                  <p:iterate type="el" backwards="0">
                                    <p:tmAbs val="0"/>
                                  </p:iterate>
                                  <p:childTnLst>
                                    <p:set>
                                      <p:cBhvr>
                                        <p:cTn id="25" fill="hold"/>
                                        <p:tgtEl>
                                          <p:spTgt spid="1984"/>
                                        </p:tgtEl>
                                        <p:attrNameLst>
                                          <p:attrName>style.visibility</p:attrName>
                                        </p:attrNameLst>
                                      </p:cBhvr>
                                      <p:to>
                                        <p:strVal val="visible"/>
                                      </p:to>
                                    </p:set>
                                    <p:anim calcmode="lin" valueType="num">
                                      <p:cBhvr>
                                        <p:cTn id="26" dur="1000" fill="hold"/>
                                        <p:tgtEl>
                                          <p:spTgt spid="1984"/>
                                        </p:tgtEl>
                                        <p:attrNameLst>
                                          <p:attrName>ppt_w</p:attrName>
                                        </p:attrNameLst>
                                      </p:cBhvr>
                                      <p:tavLst>
                                        <p:tav tm="0">
                                          <p:val>
                                            <p:strVal val="4*#ppt_w"/>
                                          </p:val>
                                        </p:tav>
                                        <p:tav tm="100000">
                                          <p:val>
                                            <p:strVal val="#ppt_w"/>
                                          </p:val>
                                        </p:tav>
                                      </p:tavLst>
                                    </p:anim>
                                    <p:anim calcmode="lin" valueType="num">
                                      <p:cBhvr>
                                        <p:cTn id="27" dur="1000" fill="hold"/>
                                        <p:tgtEl>
                                          <p:spTgt spid="1984"/>
                                        </p:tgtEl>
                                        <p:attrNameLst>
                                          <p:attrName>ppt_h</p:attrName>
                                        </p:attrNameLst>
                                      </p:cBhvr>
                                      <p:tavLst>
                                        <p:tav tm="0">
                                          <p:val>
                                            <p:strVal val="4*#ppt_h"/>
                                          </p:val>
                                        </p:tav>
                                        <p:tav tm="100000">
                                          <p:val>
                                            <p:strVal val="#ppt_h"/>
                                          </p:val>
                                        </p:tav>
                                      </p:tavLst>
                                    </p:anim>
                                  </p:childTnLst>
                                </p:cTn>
                              </p:par>
                            </p:childTnLst>
                          </p:cTn>
                        </p:par>
                        <p:par>
                          <p:cTn id="28" fill="hold">
                            <p:stCondLst>
                              <p:cond delay="5300"/>
                            </p:stCondLst>
                            <p:childTnLst>
                              <p:par>
                                <p:cTn id="29" presetClass="entr" nodeType="afterEffect" presetID="9" grpId="6" fill="hold">
                                  <p:stCondLst>
                                    <p:cond delay="0"/>
                                  </p:stCondLst>
                                  <p:iterate type="el" backwards="0">
                                    <p:tmAbs val="0"/>
                                  </p:iterate>
                                  <p:childTnLst>
                                    <p:set>
                                      <p:cBhvr>
                                        <p:cTn id="30" fill="hold"/>
                                        <p:tgtEl>
                                          <p:spTgt spid="1983"/>
                                        </p:tgtEl>
                                        <p:attrNameLst>
                                          <p:attrName>style.visibility</p:attrName>
                                        </p:attrNameLst>
                                      </p:cBhvr>
                                      <p:to>
                                        <p:strVal val="visible"/>
                                      </p:to>
                                    </p:set>
                                    <p:animEffect filter="dissolve" transition="in">
                                      <p:cBhvr>
                                        <p:cTn id="31" dur="1000"/>
                                        <p:tgtEl>
                                          <p:spTgt spid="1983"/>
                                        </p:tgtEl>
                                      </p:cBhvr>
                                    </p:animEffect>
                                  </p:childTnLst>
                                </p:cTn>
                              </p:par>
                            </p:childTnLst>
                          </p:cTn>
                        </p:par>
                        <p:par>
                          <p:cTn id="32" fill="hold">
                            <p:stCondLst>
                              <p:cond delay="6300"/>
                            </p:stCondLst>
                            <p:childTnLst>
                              <p:par>
                                <p:cTn id="33" presetClass="entr" nodeType="afterEffect" presetSubtype="2" presetID="2" grpId="7" fill="hold">
                                  <p:stCondLst>
                                    <p:cond delay="0"/>
                                  </p:stCondLst>
                                  <p:iterate type="el" backwards="0">
                                    <p:tmAbs val="0"/>
                                  </p:iterate>
                                  <p:childTnLst>
                                    <p:set>
                                      <p:cBhvr>
                                        <p:cTn id="34" fill="hold"/>
                                        <p:tgtEl>
                                          <p:spTgt spid="1982"/>
                                        </p:tgtEl>
                                        <p:attrNameLst>
                                          <p:attrName>style.visibility</p:attrName>
                                        </p:attrNameLst>
                                      </p:cBhvr>
                                      <p:to>
                                        <p:strVal val="visible"/>
                                      </p:to>
                                    </p:set>
                                    <p:anim calcmode="lin" valueType="num">
                                      <p:cBhvr>
                                        <p:cTn id="35" dur="1000" fill="hold"/>
                                        <p:tgtEl>
                                          <p:spTgt spid="1982"/>
                                        </p:tgtEl>
                                        <p:attrNameLst>
                                          <p:attrName>ppt_x</p:attrName>
                                        </p:attrNameLst>
                                      </p:cBhvr>
                                      <p:tavLst>
                                        <p:tav tm="0">
                                          <p:val>
                                            <p:strVal val="1+#ppt_w/2"/>
                                          </p:val>
                                        </p:tav>
                                        <p:tav tm="100000">
                                          <p:val>
                                            <p:strVal val="#ppt_x"/>
                                          </p:val>
                                        </p:tav>
                                      </p:tavLst>
                                    </p:anim>
                                    <p:anim calcmode="lin" valueType="num">
                                      <p:cBhvr>
                                        <p:cTn id="36" dur="1000" fill="hold"/>
                                        <p:tgtEl>
                                          <p:spTgt spid="1982"/>
                                        </p:tgtEl>
                                        <p:attrNameLst>
                                          <p:attrName>ppt_y</p:attrName>
                                        </p:attrNameLst>
                                      </p:cBhvr>
                                      <p:tavLst>
                                        <p:tav tm="0">
                                          <p:val>
                                            <p:strVal val="#ppt_y"/>
                                          </p:val>
                                        </p:tav>
                                        <p:tav tm="100000">
                                          <p:val>
                                            <p:strVal val="#ppt_y"/>
                                          </p:val>
                                        </p:tav>
                                      </p:tavLst>
                                    </p:anim>
                                  </p:childTnLst>
                                </p:cTn>
                              </p:par>
                            </p:childTnLst>
                          </p:cTn>
                        </p:par>
                        <p:par>
                          <p:cTn id="37" fill="hold">
                            <p:stCondLst>
                              <p:cond delay="7300"/>
                            </p:stCondLst>
                            <p:childTnLst>
                              <p:par>
                                <p:cTn id="38" presetClass="entr" nodeType="afterEffect" presetID="9" grpId="8" fill="hold">
                                  <p:stCondLst>
                                    <p:cond delay="0"/>
                                  </p:stCondLst>
                                  <p:iterate type="el" backwards="0">
                                    <p:tmAbs val="0"/>
                                  </p:iterate>
                                  <p:childTnLst>
                                    <p:set>
                                      <p:cBhvr>
                                        <p:cTn id="39" fill="hold"/>
                                        <p:tgtEl>
                                          <p:spTgt spid="1987"/>
                                        </p:tgtEl>
                                        <p:attrNameLst>
                                          <p:attrName>style.visibility</p:attrName>
                                        </p:attrNameLst>
                                      </p:cBhvr>
                                      <p:to>
                                        <p:strVal val="visible"/>
                                      </p:to>
                                    </p:set>
                                    <p:animEffect filter="dissolve" transition="in">
                                      <p:cBhvr>
                                        <p:cTn id="40" dur="300"/>
                                        <p:tgtEl>
                                          <p:spTgt spid="1987"/>
                                        </p:tgtEl>
                                      </p:cBhvr>
                                    </p:animEffect>
                                  </p:childTnLst>
                                </p:cTn>
                              </p:par>
                            </p:childTnLst>
                          </p:cTn>
                        </p:par>
                        <p:par>
                          <p:cTn id="41" fill="hold">
                            <p:stCondLst>
                              <p:cond delay="7600"/>
                            </p:stCondLst>
                            <p:childTnLst>
                              <p:par>
                                <p:cTn id="42" presetClass="entr" nodeType="afterEffect" presetSubtype="8" presetID="22" grpId="9" fill="hold">
                                  <p:stCondLst>
                                    <p:cond delay="0"/>
                                  </p:stCondLst>
                                  <p:iterate type="el" backwards="0">
                                    <p:tmAbs val="0"/>
                                  </p:iterate>
                                  <p:childTnLst>
                                    <p:set>
                                      <p:cBhvr>
                                        <p:cTn id="43" fill="hold"/>
                                        <p:tgtEl>
                                          <p:spTgt spid="1988"/>
                                        </p:tgtEl>
                                        <p:attrNameLst>
                                          <p:attrName>style.visibility</p:attrName>
                                        </p:attrNameLst>
                                      </p:cBhvr>
                                      <p:to>
                                        <p:strVal val="visible"/>
                                      </p:to>
                                    </p:set>
                                    <p:animEffect filter="wipe(left)" transition="in">
                                      <p:cBhvr>
                                        <p:cTn id="44" dur="300"/>
                                        <p:tgtEl>
                                          <p:spTgt spid="1988"/>
                                        </p:tgtEl>
                                      </p:cBhvr>
                                    </p:animEffect>
                                  </p:childTnLst>
                                </p:cTn>
                              </p:par>
                            </p:childTnLst>
                          </p:cTn>
                        </p:par>
                        <p:par>
                          <p:cTn id="45" fill="hold">
                            <p:stCondLst>
                              <p:cond delay="7900"/>
                            </p:stCondLst>
                            <p:childTnLst>
                              <p:par>
                                <p:cTn id="46" presetClass="entr" nodeType="afterEffect" presetID="9" grpId="10" fill="hold">
                                  <p:stCondLst>
                                    <p:cond delay="0"/>
                                  </p:stCondLst>
                                  <p:iterate type="el" backwards="0">
                                    <p:tmAbs val="0"/>
                                  </p:iterate>
                                  <p:childTnLst>
                                    <p:set>
                                      <p:cBhvr>
                                        <p:cTn id="47" fill="hold"/>
                                        <p:tgtEl>
                                          <p:spTgt spid="1989"/>
                                        </p:tgtEl>
                                        <p:attrNameLst>
                                          <p:attrName>style.visibility</p:attrName>
                                        </p:attrNameLst>
                                      </p:cBhvr>
                                      <p:to>
                                        <p:strVal val="visible"/>
                                      </p:to>
                                    </p:set>
                                    <p:animEffect filter="dissolve" transition="in">
                                      <p:cBhvr>
                                        <p:cTn id="48" dur="300"/>
                                        <p:tgtEl>
                                          <p:spTgt spid="1989"/>
                                        </p:tgtEl>
                                      </p:cBhvr>
                                    </p:animEffect>
                                  </p:childTnLst>
                                </p:cTn>
                              </p:par>
                            </p:childTnLst>
                          </p:cTn>
                        </p:par>
                        <p:par>
                          <p:cTn id="49" fill="hold">
                            <p:stCondLst>
                              <p:cond delay="8200"/>
                            </p:stCondLst>
                            <p:childTnLst>
                              <p:par>
                                <p:cTn id="50" presetClass="entr" nodeType="afterEffect" presetSubtype="8" presetID="22" grpId="11" fill="hold">
                                  <p:stCondLst>
                                    <p:cond delay="0"/>
                                  </p:stCondLst>
                                  <p:iterate type="el" backwards="0">
                                    <p:tmAbs val="0"/>
                                  </p:iterate>
                                  <p:childTnLst>
                                    <p:set>
                                      <p:cBhvr>
                                        <p:cTn id="51" fill="hold"/>
                                        <p:tgtEl>
                                          <p:spTgt spid="1990"/>
                                        </p:tgtEl>
                                        <p:attrNameLst>
                                          <p:attrName>style.visibility</p:attrName>
                                        </p:attrNameLst>
                                      </p:cBhvr>
                                      <p:to>
                                        <p:strVal val="visible"/>
                                      </p:to>
                                    </p:set>
                                    <p:animEffect filter="wipe(left)" transition="in">
                                      <p:cBhvr>
                                        <p:cTn id="52" dur="300"/>
                                        <p:tgtEl>
                                          <p:spTgt spid="1990"/>
                                        </p:tgtEl>
                                      </p:cBhvr>
                                    </p:animEffect>
                                  </p:childTnLst>
                                </p:cTn>
                              </p:par>
                            </p:childTnLst>
                          </p:cTn>
                        </p:par>
                        <p:par>
                          <p:cTn id="53" fill="hold">
                            <p:stCondLst>
                              <p:cond delay="8500"/>
                            </p:stCondLst>
                            <p:childTnLst>
                              <p:par>
                                <p:cTn id="54" presetClass="entr" nodeType="afterEffect" presetID="9" grpId="12" fill="hold">
                                  <p:stCondLst>
                                    <p:cond delay="0"/>
                                  </p:stCondLst>
                                  <p:iterate type="el" backwards="0">
                                    <p:tmAbs val="0"/>
                                  </p:iterate>
                                  <p:childTnLst>
                                    <p:set>
                                      <p:cBhvr>
                                        <p:cTn id="55" fill="hold"/>
                                        <p:tgtEl>
                                          <p:spTgt spid="1991"/>
                                        </p:tgtEl>
                                        <p:attrNameLst>
                                          <p:attrName>style.visibility</p:attrName>
                                        </p:attrNameLst>
                                      </p:cBhvr>
                                      <p:to>
                                        <p:strVal val="visible"/>
                                      </p:to>
                                    </p:set>
                                    <p:animEffect filter="dissolve" transition="in">
                                      <p:cBhvr>
                                        <p:cTn id="56" dur="300"/>
                                        <p:tgtEl>
                                          <p:spTgt spid="1991"/>
                                        </p:tgtEl>
                                      </p:cBhvr>
                                    </p:animEffect>
                                  </p:childTnLst>
                                </p:cTn>
                              </p:par>
                            </p:childTnLst>
                          </p:cTn>
                        </p:par>
                        <p:par>
                          <p:cTn id="57" fill="hold">
                            <p:stCondLst>
                              <p:cond delay="8800"/>
                            </p:stCondLst>
                            <p:childTnLst>
                              <p:par>
                                <p:cTn id="58" presetClass="entr" nodeType="afterEffect" presetSubtype="8" presetID="22" grpId="13" fill="hold">
                                  <p:stCondLst>
                                    <p:cond delay="0"/>
                                  </p:stCondLst>
                                  <p:iterate type="el" backwards="0">
                                    <p:tmAbs val="0"/>
                                  </p:iterate>
                                  <p:childTnLst>
                                    <p:set>
                                      <p:cBhvr>
                                        <p:cTn id="59" fill="hold"/>
                                        <p:tgtEl>
                                          <p:spTgt spid="1992"/>
                                        </p:tgtEl>
                                        <p:attrNameLst>
                                          <p:attrName>style.visibility</p:attrName>
                                        </p:attrNameLst>
                                      </p:cBhvr>
                                      <p:to>
                                        <p:strVal val="visible"/>
                                      </p:to>
                                    </p:set>
                                    <p:animEffect filter="wipe(left)" transition="in">
                                      <p:cBhvr>
                                        <p:cTn id="60" dur="300"/>
                                        <p:tgtEl>
                                          <p:spTgt spid="1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0" grpId="1"/>
      <p:bldP build="whole" bldLvl="1" animBg="1" rev="0" advAuto="0" spid="1983" grpId="6"/>
      <p:bldP build="whole" bldLvl="1" animBg="1" rev="0" advAuto="0" spid="1989" grpId="10"/>
      <p:bldP build="whole" bldLvl="1" animBg="1" rev="0" advAuto="0" spid="1991" grpId="12"/>
      <p:bldP build="whole" bldLvl="1" animBg="1" rev="0" advAuto="0" spid="1986" grpId="3"/>
      <p:bldP build="whole" bldLvl="1" animBg="1" rev="0" advAuto="0" spid="1984" grpId="5"/>
      <p:bldP build="whole" bldLvl="1" animBg="1" rev="0" advAuto="0" spid="1987" grpId="8"/>
      <p:bldP build="whole" bldLvl="1" animBg="1" rev="0" advAuto="0" spid="1988" grpId="9"/>
      <p:bldP build="whole" bldLvl="1" animBg="1" rev="0" advAuto="0" spid="1990" grpId="11"/>
      <p:bldP build="whole" bldLvl="1" animBg="1" rev="0" advAuto="0" spid="1981" grpId="2"/>
      <p:bldP build="whole" bldLvl="1" animBg="1" rev="0" advAuto="0" spid="1992" grpId="13"/>
      <p:bldP build="whole" bldLvl="1" animBg="1" rev="0" advAuto="0" spid="1982" grpId="7"/>
      <p:bldP build="whole" bldLvl="1" animBg="1" rev="0" advAuto="0" spid="1985" grpId="4"/>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43BEFF"/>
            </a:gs>
            <a:gs pos="100000">
              <a:srgbClr val="43BEFF"/>
            </a:gs>
          </a:gsLst>
          <a:lin ang="0" scaled="0"/>
        </a:gra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43BEFF"/>
            </a:gs>
            <a:gs pos="100000">
              <a:srgbClr val="43BEFF"/>
            </a:gs>
          </a:gsLst>
          <a:lin ang="0" scaled="0"/>
        </a:gra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